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57" r:id="rId4"/>
    <p:sldId id="274" r:id="rId5"/>
    <p:sldId id="258" r:id="rId6"/>
    <p:sldId id="260" r:id="rId7"/>
    <p:sldId id="262" r:id="rId8"/>
    <p:sldId id="259" r:id="rId9"/>
    <p:sldId id="261" r:id="rId10"/>
    <p:sldId id="266" r:id="rId11"/>
    <p:sldId id="270" r:id="rId12"/>
    <p:sldId id="271" r:id="rId13"/>
    <p:sldId id="272" r:id="rId14"/>
    <p:sldId id="273" r:id="rId15"/>
    <p:sldId id="269" r:id="rId16"/>
    <p:sldId id="26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58E"/>
    <a:srgbClr val="004898"/>
    <a:srgbClr val="005BAC"/>
    <a:srgbClr val="B8DAB0"/>
    <a:srgbClr val="D1D9E5"/>
    <a:srgbClr val="B7DDFF"/>
    <a:srgbClr val="D1E9FF"/>
    <a:srgbClr val="B2D9AF"/>
    <a:srgbClr val="9BCC90"/>
    <a:srgbClr val="122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2A585-9CBD-4A63-8820-D5C7DD10F7BE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0E58C-6A0D-47D4-AA97-41BEBDABB4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00558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8D924-7D66-48CF-A678-66EEAEFB0308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EBDC8-467C-4F37-8043-EE758C2D0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7317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459264" y="2466645"/>
            <a:ext cx="9144000" cy="54282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chemeClr val="accent6"/>
                </a:solidFill>
              </a:defRPr>
            </a:lvl1pPr>
          </a:lstStyle>
          <a:p>
            <a:r>
              <a:rPr lang="zh-CN" altLang="en-US" dirty="0" smtClean="0"/>
              <a:t>标题采用微软雅黑</a:t>
            </a:r>
            <a:r>
              <a:rPr lang="en-US" altLang="zh-CN" dirty="0" smtClean="0"/>
              <a:t>36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459264" y="3082158"/>
            <a:ext cx="4942114" cy="791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6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副标题采用微软雅黑</a:t>
            </a:r>
            <a:r>
              <a:rPr lang="en-US" altLang="zh-CN" dirty="0" smtClean="0"/>
              <a:t>20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458913" y="5281350"/>
            <a:ext cx="3169731" cy="412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zh-CN" altLang="en-US" dirty="0" smtClean="0"/>
              <a:t>汇报人：微软雅黑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1"/>
          </p:nvPr>
        </p:nvSpPr>
        <p:spPr>
          <a:xfrm>
            <a:off x="1458913" y="5962922"/>
            <a:ext cx="2743200" cy="365125"/>
          </a:xfrm>
        </p:spPr>
        <p:txBody>
          <a:bodyPr/>
          <a:lstStyle/>
          <a:p>
            <a:fld id="{2F7B69EC-4C56-4891-9715-0F2BDB148EED}" type="datetime1">
              <a:rPr lang="zh-CN" altLang="en-US" smtClean="0"/>
              <a:t>2019/8/12</a:t>
            </a:fld>
            <a:endParaRPr lang="zh-CN" altLang="en-US"/>
          </a:p>
        </p:txBody>
      </p:sp>
      <p:grpSp>
        <p:nvGrpSpPr>
          <p:cNvPr id="31" name="组合 30"/>
          <p:cNvGrpSpPr/>
          <p:nvPr userDrawn="1"/>
        </p:nvGrpSpPr>
        <p:grpSpPr>
          <a:xfrm>
            <a:off x="1558799" y="856495"/>
            <a:ext cx="2831649" cy="474211"/>
            <a:chOff x="5992152" y="749168"/>
            <a:chExt cx="1981200" cy="331788"/>
          </a:xfrm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6543015" y="757106"/>
              <a:ext cx="63500" cy="66675"/>
            </a:xfrm>
            <a:custGeom>
              <a:avLst/>
              <a:gdLst>
                <a:gd name="T0" fmla="*/ 40 w 40"/>
                <a:gd name="T1" fmla="*/ 42 h 42"/>
                <a:gd name="T2" fmla="*/ 31 w 40"/>
                <a:gd name="T3" fmla="*/ 42 h 42"/>
                <a:gd name="T4" fmla="*/ 10 w 40"/>
                <a:gd name="T5" fmla="*/ 12 h 42"/>
                <a:gd name="T6" fmla="*/ 10 w 40"/>
                <a:gd name="T7" fmla="*/ 42 h 42"/>
                <a:gd name="T8" fmla="*/ 0 w 40"/>
                <a:gd name="T9" fmla="*/ 42 h 42"/>
                <a:gd name="T10" fmla="*/ 0 w 40"/>
                <a:gd name="T11" fmla="*/ 0 h 42"/>
                <a:gd name="T12" fmla="*/ 14 w 40"/>
                <a:gd name="T13" fmla="*/ 0 h 42"/>
                <a:gd name="T14" fmla="*/ 31 w 40"/>
                <a:gd name="T15" fmla="*/ 24 h 42"/>
                <a:gd name="T16" fmla="*/ 31 w 40"/>
                <a:gd name="T17" fmla="*/ 0 h 42"/>
                <a:gd name="T18" fmla="*/ 40 w 40"/>
                <a:gd name="T19" fmla="*/ 0 h 42"/>
                <a:gd name="T20" fmla="*/ 40 w 40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42">
                  <a:moveTo>
                    <a:pt x="40" y="42"/>
                  </a:moveTo>
                  <a:lnTo>
                    <a:pt x="31" y="42"/>
                  </a:lnTo>
                  <a:lnTo>
                    <a:pt x="10" y="1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1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4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6614452" y="772981"/>
              <a:ext cx="57150" cy="53975"/>
            </a:xfrm>
            <a:custGeom>
              <a:avLst/>
              <a:gdLst>
                <a:gd name="T0" fmla="*/ 15 w 15"/>
                <a:gd name="T1" fmla="*/ 7 h 14"/>
                <a:gd name="T2" fmla="*/ 4 w 15"/>
                <a:gd name="T3" fmla="*/ 7 h 14"/>
                <a:gd name="T4" fmla="*/ 6 w 15"/>
                <a:gd name="T5" fmla="*/ 10 h 14"/>
                <a:gd name="T6" fmla="*/ 9 w 15"/>
                <a:gd name="T7" fmla="*/ 11 h 14"/>
                <a:gd name="T8" fmla="*/ 12 w 15"/>
                <a:gd name="T9" fmla="*/ 10 h 14"/>
                <a:gd name="T10" fmla="*/ 14 w 15"/>
                <a:gd name="T11" fmla="*/ 9 h 14"/>
                <a:gd name="T12" fmla="*/ 15 w 15"/>
                <a:gd name="T13" fmla="*/ 9 h 14"/>
                <a:gd name="T14" fmla="*/ 15 w 15"/>
                <a:gd name="T15" fmla="*/ 13 h 14"/>
                <a:gd name="T16" fmla="*/ 12 w 15"/>
                <a:gd name="T17" fmla="*/ 13 h 14"/>
                <a:gd name="T18" fmla="*/ 9 w 15"/>
                <a:gd name="T19" fmla="*/ 14 h 14"/>
                <a:gd name="T20" fmla="*/ 2 w 15"/>
                <a:gd name="T21" fmla="*/ 12 h 14"/>
                <a:gd name="T22" fmla="*/ 0 w 15"/>
                <a:gd name="T23" fmla="*/ 7 h 14"/>
                <a:gd name="T24" fmla="*/ 2 w 15"/>
                <a:gd name="T25" fmla="*/ 1 h 14"/>
                <a:gd name="T26" fmla="*/ 8 w 15"/>
                <a:gd name="T27" fmla="*/ 0 h 14"/>
                <a:gd name="T28" fmla="*/ 13 w 15"/>
                <a:gd name="T29" fmla="*/ 1 h 14"/>
                <a:gd name="T30" fmla="*/ 15 w 15"/>
                <a:gd name="T31" fmla="*/ 6 h 14"/>
                <a:gd name="T32" fmla="*/ 15 w 15"/>
                <a:gd name="T33" fmla="*/ 7 h 14"/>
                <a:gd name="T34" fmla="*/ 10 w 15"/>
                <a:gd name="T35" fmla="*/ 5 h 14"/>
                <a:gd name="T36" fmla="*/ 10 w 15"/>
                <a:gd name="T37" fmla="*/ 3 h 14"/>
                <a:gd name="T38" fmla="*/ 7 w 15"/>
                <a:gd name="T39" fmla="*/ 2 h 14"/>
                <a:gd name="T40" fmla="*/ 5 w 15"/>
                <a:gd name="T41" fmla="*/ 3 h 14"/>
                <a:gd name="T42" fmla="*/ 4 w 15"/>
                <a:gd name="T43" fmla="*/ 5 h 14"/>
                <a:gd name="T44" fmla="*/ 10 w 15"/>
                <a:gd name="T45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14">
                  <a:moveTo>
                    <a:pt x="15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5" y="9"/>
                    <a:pt x="6" y="10"/>
                  </a:cubicBezTo>
                  <a:cubicBezTo>
                    <a:pt x="6" y="10"/>
                    <a:pt x="8" y="11"/>
                    <a:pt x="9" y="11"/>
                  </a:cubicBezTo>
                  <a:cubicBezTo>
                    <a:pt x="10" y="11"/>
                    <a:pt x="11" y="11"/>
                    <a:pt x="12" y="10"/>
                  </a:cubicBezTo>
                  <a:cubicBezTo>
                    <a:pt x="13" y="10"/>
                    <a:pt x="14" y="9"/>
                    <a:pt x="1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3"/>
                    <a:pt x="13" y="13"/>
                    <a:pt x="12" y="13"/>
                  </a:cubicBezTo>
                  <a:cubicBezTo>
                    <a:pt x="11" y="14"/>
                    <a:pt x="10" y="14"/>
                    <a:pt x="9" y="14"/>
                  </a:cubicBezTo>
                  <a:cubicBezTo>
                    <a:pt x="6" y="14"/>
                    <a:pt x="3" y="13"/>
                    <a:pt x="2" y="12"/>
                  </a:cubicBezTo>
                  <a:cubicBezTo>
                    <a:pt x="0" y="11"/>
                    <a:pt x="0" y="9"/>
                    <a:pt x="0" y="7"/>
                  </a:cubicBezTo>
                  <a:cubicBezTo>
                    <a:pt x="0" y="4"/>
                    <a:pt x="0" y="3"/>
                    <a:pt x="2" y="1"/>
                  </a:cubicBezTo>
                  <a:cubicBezTo>
                    <a:pt x="3" y="0"/>
                    <a:pt x="5" y="0"/>
                    <a:pt x="8" y="0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4" y="2"/>
                    <a:pt x="15" y="4"/>
                    <a:pt x="15" y="6"/>
                  </a:cubicBezTo>
                  <a:lnTo>
                    <a:pt x="15" y="7"/>
                  </a:lnTo>
                  <a:close/>
                  <a:moveTo>
                    <a:pt x="10" y="5"/>
                  </a:moveTo>
                  <a:cubicBezTo>
                    <a:pt x="10" y="4"/>
                    <a:pt x="10" y="3"/>
                    <a:pt x="10" y="3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7" y="2"/>
                    <a:pt x="6" y="2"/>
                    <a:pt x="5" y="3"/>
                  </a:cubicBezTo>
                  <a:cubicBezTo>
                    <a:pt x="5" y="3"/>
                    <a:pt x="4" y="4"/>
                    <a:pt x="4" y="5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6674777" y="772981"/>
              <a:ext cx="57150" cy="53975"/>
            </a:xfrm>
            <a:custGeom>
              <a:avLst/>
              <a:gdLst>
                <a:gd name="T0" fmla="*/ 15 w 15"/>
                <a:gd name="T1" fmla="*/ 13 h 14"/>
                <a:gd name="T2" fmla="*/ 10 w 15"/>
                <a:gd name="T3" fmla="*/ 13 h 14"/>
                <a:gd name="T4" fmla="*/ 10 w 15"/>
                <a:gd name="T5" fmla="*/ 12 h 14"/>
                <a:gd name="T6" fmla="*/ 8 w 15"/>
                <a:gd name="T7" fmla="*/ 13 h 14"/>
                <a:gd name="T8" fmla="*/ 5 w 15"/>
                <a:gd name="T9" fmla="*/ 14 h 14"/>
                <a:gd name="T10" fmla="*/ 1 w 15"/>
                <a:gd name="T11" fmla="*/ 12 h 14"/>
                <a:gd name="T12" fmla="*/ 0 w 15"/>
                <a:gd name="T13" fmla="*/ 9 h 14"/>
                <a:gd name="T14" fmla="*/ 0 w 15"/>
                <a:gd name="T15" fmla="*/ 0 h 14"/>
                <a:gd name="T16" fmla="*/ 5 w 15"/>
                <a:gd name="T17" fmla="*/ 0 h 14"/>
                <a:gd name="T18" fmla="*/ 5 w 15"/>
                <a:gd name="T19" fmla="*/ 7 h 14"/>
                <a:gd name="T20" fmla="*/ 5 w 15"/>
                <a:gd name="T21" fmla="*/ 8 h 14"/>
                <a:gd name="T22" fmla="*/ 5 w 15"/>
                <a:gd name="T23" fmla="*/ 9 h 14"/>
                <a:gd name="T24" fmla="*/ 6 w 15"/>
                <a:gd name="T25" fmla="*/ 10 h 14"/>
                <a:gd name="T26" fmla="*/ 7 w 15"/>
                <a:gd name="T27" fmla="*/ 10 h 14"/>
                <a:gd name="T28" fmla="*/ 9 w 15"/>
                <a:gd name="T29" fmla="*/ 10 h 14"/>
                <a:gd name="T30" fmla="*/ 10 w 15"/>
                <a:gd name="T31" fmla="*/ 9 h 14"/>
                <a:gd name="T32" fmla="*/ 10 w 15"/>
                <a:gd name="T33" fmla="*/ 0 h 14"/>
                <a:gd name="T34" fmla="*/ 15 w 15"/>
                <a:gd name="T35" fmla="*/ 0 h 14"/>
                <a:gd name="T36" fmla="*/ 15 w 15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14">
                  <a:moveTo>
                    <a:pt x="15" y="13"/>
                  </a:move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8" y="13"/>
                    <a:pt x="8" y="13"/>
                  </a:cubicBezTo>
                  <a:cubicBezTo>
                    <a:pt x="7" y="14"/>
                    <a:pt x="6" y="14"/>
                    <a:pt x="5" y="14"/>
                  </a:cubicBezTo>
                  <a:cubicBezTo>
                    <a:pt x="4" y="14"/>
                    <a:pt x="2" y="13"/>
                    <a:pt x="1" y="12"/>
                  </a:cubicBezTo>
                  <a:cubicBezTo>
                    <a:pt x="1" y="12"/>
                    <a:pt x="0" y="10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10" y="10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6735102" y="772981"/>
              <a:ext cx="49213" cy="53975"/>
            </a:xfrm>
            <a:custGeom>
              <a:avLst/>
              <a:gdLst>
                <a:gd name="T0" fmla="*/ 13 w 13"/>
                <a:gd name="T1" fmla="*/ 9 h 14"/>
                <a:gd name="T2" fmla="*/ 11 w 13"/>
                <a:gd name="T3" fmla="*/ 12 h 14"/>
                <a:gd name="T4" fmla="*/ 6 w 13"/>
                <a:gd name="T5" fmla="*/ 14 h 14"/>
                <a:gd name="T6" fmla="*/ 2 w 13"/>
                <a:gd name="T7" fmla="*/ 13 h 14"/>
                <a:gd name="T8" fmla="*/ 0 w 13"/>
                <a:gd name="T9" fmla="*/ 13 h 14"/>
                <a:gd name="T10" fmla="*/ 0 w 13"/>
                <a:gd name="T11" fmla="*/ 9 h 14"/>
                <a:gd name="T12" fmla="*/ 0 w 13"/>
                <a:gd name="T13" fmla="*/ 9 h 14"/>
                <a:gd name="T14" fmla="*/ 1 w 13"/>
                <a:gd name="T15" fmla="*/ 10 h 14"/>
                <a:gd name="T16" fmla="*/ 2 w 13"/>
                <a:gd name="T17" fmla="*/ 10 h 14"/>
                <a:gd name="T18" fmla="*/ 4 w 13"/>
                <a:gd name="T19" fmla="*/ 11 h 14"/>
                <a:gd name="T20" fmla="*/ 6 w 13"/>
                <a:gd name="T21" fmla="*/ 11 h 14"/>
                <a:gd name="T22" fmla="*/ 8 w 13"/>
                <a:gd name="T23" fmla="*/ 11 h 14"/>
                <a:gd name="T24" fmla="*/ 9 w 13"/>
                <a:gd name="T25" fmla="*/ 10 h 14"/>
                <a:gd name="T26" fmla="*/ 8 w 13"/>
                <a:gd name="T27" fmla="*/ 9 h 14"/>
                <a:gd name="T28" fmla="*/ 7 w 13"/>
                <a:gd name="T29" fmla="*/ 9 h 14"/>
                <a:gd name="T30" fmla="*/ 5 w 13"/>
                <a:gd name="T31" fmla="*/ 8 h 14"/>
                <a:gd name="T32" fmla="*/ 4 w 13"/>
                <a:gd name="T33" fmla="*/ 8 h 14"/>
                <a:gd name="T34" fmla="*/ 1 w 13"/>
                <a:gd name="T35" fmla="*/ 7 h 14"/>
                <a:gd name="T36" fmla="*/ 0 w 13"/>
                <a:gd name="T37" fmla="*/ 4 h 14"/>
                <a:gd name="T38" fmla="*/ 2 w 13"/>
                <a:gd name="T39" fmla="*/ 1 h 14"/>
                <a:gd name="T40" fmla="*/ 7 w 13"/>
                <a:gd name="T41" fmla="*/ 0 h 14"/>
                <a:gd name="T42" fmla="*/ 10 w 13"/>
                <a:gd name="T43" fmla="*/ 0 h 14"/>
                <a:gd name="T44" fmla="*/ 13 w 13"/>
                <a:gd name="T45" fmla="*/ 1 h 14"/>
                <a:gd name="T46" fmla="*/ 13 w 13"/>
                <a:gd name="T47" fmla="*/ 4 h 14"/>
                <a:gd name="T48" fmla="*/ 12 w 13"/>
                <a:gd name="T49" fmla="*/ 4 h 14"/>
                <a:gd name="T50" fmla="*/ 10 w 13"/>
                <a:gd name="T51" fmla="*/ 3 h 14"/>
                <a:gd name="T52" fmla="*/ 7 w 13"/>
                <a:gd name="T53" fmla="*/ 2 h 14"/>
                <a:gd name="T54" fmla="*/ 5 w 13"/>
                <a:gd name="T55" fmla="*/ 3 h 14"/>
                <a:gd name="T56" fmla="*/ 5 w 13"/>
                <a:gd name="T57" fmla="*/ 4 h 14"/>
                <a:gd name="T58" fmla="*/ 5 w 13"/>
                <a:gd name="T59" fmla="*/ 4 h 14"/>
                <a:gd name="T60" fmla="*/ 7 w 13"/>
                <a:gd name="T61" fmla="*/ 5 h 14"/>
                <a:gd name="T62" fmla="*/ 8 w 13"/>
                <a:gd name="T63" fmla="*/ 5 h 14"/>
                <a:gd name="T64" fmla="*/ 10 w 13"/>
                <a:gd name="T65" fmla="*/ 5 h 14"/>
                <a:gd name="T66" fmla="*/ 13 w 13"/>
                <a:gd name="T67" fmla="*/ 7 h 14"/>
                <a:gd name="T68" fmla="*/ 13 w 13"/>
                <a:gd name="T6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" h="14">
                  <a:moveTo>
                    <a:pt x="13" y="9"/>
                  </a:moveTo>
                  <a:cubicBezTo>
                    <a:pt x="13" y="10"/>
                    <a:pt x="13" y="12"/>
                    <a:pt x="11" y="12"/>
                  </a:cubicBezTo>
                  <a:cubicBezTo>
                    <a:pt x="10" y="13"/>
                    <a:pt x="8" y="14"/>
                    <a:pt x="6" y="14"/>
                  </a:cubicBezTo>
                  <a:cubicBezTo>
                    <a:pt x="5" y="14"/>
                    <a:pt x="3" y="14"/>
                    <a:pt x="2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3" y="10"/>
                    <a:pt x="3" y="10"/>
                    <a:pt x="4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9" y="9"/>
                    <a:pt x="9" y="9"/>
                    <a:pt x="8" y="9"/>
                  </a:cubicBezTo>
                  <a:cubicBezTo>
                    <a:pt x="8" y="9"/>
                    <a:pt x="8" y="9"/>
                    <a:pt x="7" y="9"/>
                  </a:cubicBezTo>
                  <a:cubicBezTo>
                    <a:pt x="6" y="9"/>
                    <a:pt x="6" y="8"/>
                    <a:pt x="5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2" y="7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3"/>
                    <a:pt x="11" y="3"/>
                    <a:pt x="10" y="3"/>
                  </a:cubicBezTo>
                  <a:cubicBezTo>
                    <a:pt x="9" y="3"/>
                    <a:pt x="8" y="2"/>
                    <a:pt x="7" y="2"/>
                  </a:cubicBezTo>
                  <a:cubicBezTo>
                    <a:pt x="7" y="2"/>
                    <a:pt x="6" y="3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5"/>
                    <a:pt x="7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9" y="5"/>
                    <a:pt x="9" y="5"/>
                    <a:pt x="10" y="5"/>
                  </a:cubicBezTo>
                  <a:cubicBezTo>
                    <a:pt x="11" y="6"/>
                    <a:pt x="12" y="6"/>
                    <a:pt x="13" y="7"/>
                  </a:cubicBezTo>
                  <a:cubicBezTo>
                    <a:pt x="13" y="7"/>
                    <a:pt x="13" y="8"/>
                    <a:pt x="13" y="9"/>
                  </a:cubicBezTo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6789077" y="772981"/>
              <a:ext cx="60325" cy="53975"/>
            </a:xfrm>
            <a:custGeom>
              <a:avLst/>
              <a:gdLst>
                <a:gd name="T0" fmla="*/ 16 w 16"/>
                <a:gd name="T1" fmla="*/ 7 h 14"/>
                <a:gd name="T2" fmla="*/ 14 w 16"/>
                <a:gd name="T3" fmla="*/ 12 h 14"/>
                <a:gd name="T4" fmla="*/ 8 w 16"/>
                <a:gd name="T5" fmla="*/ 14 h 14"/>
                <a:gd name="T6" fmla="*/ 2 w 16"/>
                <a:gd name="T7" fmla="*/ 12 h 14"/>
                <a:gd name="T8" fmla="*/ 0 w 16"/>
                <a:gd name="T9" fmla="*/ 7 h 14"/>
                <a:gd name="T10" fmla="*/ 2 w 16"/>
                <a:gd name="T11" fmla="*/ 1 h 14"/>
                <a:gd name="T12" fmla="*/ 8 w 16"/>
                <a:gd name="T13" fmla="*/ 0 h 14"/>
                <a:gd name="T14" fmla="*/ 14 w 16"/>
                <a:gd name="T15" fmla="*/ 1 h 14"/>
                <a:gd name="T16" fmla="*/ 16 w 16"/>
                <a:gd name="T17" fmla="*/ 7 h 14"/>
                <a:gd name="T18" fmla="*/ 10 w 16"/>
                <a:gd name="T19" fmla="*/ 10 h 14"/>
                <a:gd name="T20" fmla="*/ 11 w 16"/>
                <a:gd name="T21" fmla="*/ 9 h 14"/>
                <a:gd name="T22" fmla="*/ 11 w 16"/>
                <a:gd name="T23" fmla="*/ 7 h 14"/>
                <a:gd name="T24" fmla="*/ 11 w 16"/>
                <a:gd name="T25" fmla="*/ 5 h 14"/>
                <a:gd name="T26" fmla="*/ 11 w 16"/>
                <a:gd name="T27" fmla="*/ 3 h 14"/>
                <a:gd name="T28" fmla="*/ 10 w 16"/>
                <a:gd name="T29" fmla="*/ 3 h 14"/>
                <a:gd name="T30" fmla="*/ 8 w 16"/>
                <a:gd name="T31" fmla="*/ 2 h 14"/>
                <a:gd name="T32" fmla="*/ 7 w 16"/>
                <a:gd name="T33" fmla="*/ 3 h 14"/>
                <a:gd name="T34" fmla="*/ 6 w 16"/>
                <a:gd name="T35" fmla="*/ 3 h 14"/>
                <a:gd name="T36" fmla="*/ 5 w 16"/>
                <a:gd name="T37" fmla="*/ 5 h 14"/>
                <a:gd name="T38" fmla="*/ 5 w 16"/>
                <a:gd name="T39" fmla="*/ 7 h 14"/>
                <a:gd name="T40" fmla="*/ 5 w 16"/>
                <a:gd name="T41" fmla="*/ 9 h 14"/>
                <a:gd name="T42" fmla="*/ 6 w 16"/>
                <a:gd name="T43" fmla="*/ 10 h 14"/>
                <a:gd name="T44" fmla="*/ 7 w 16"/>
                <a:gd name="T45" fmla="*/ 11 h 14"/>
                <a:gd name="T46" fmla="*/ 8 w 16"/>
                <a:gd name="T47" fmla="*/ 11 h 14"/>
                <a:gd name="T48" fmla="*/ 10 w 16"/>
                <a:gd name="T49" fmla="*/ 11 h 14"/>
                <a:gd name="T50" fmla="*/ 10 w 16"/>
                <a:gd name="T5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" h="14">
                  <a:moveTo>
                    <a:pt x="16" y="7"/>
                  </a:moveTo>
                  <a:cubicBezTo>
                    <a:pt x="16" y="9"/>
                    <a:pt x="15" y="11"/>
                    <a:pt x="14" y="12"/>
                  </a:cubicBezTo>
                  <a:cubicBezTo>
                    <a:pt x="13" y="13"/>
                    <a:pt x="11" y="14"/>
                    <a:pt x="8" y="14"/>
                  </a:cubicBezTo>
                  <a:cubicBezTo>
                    <a:pt x="6" y="14"/>
                    <a:pt x="4" y="13"/>
                    <a:pt x="2" y="12"/>
                  </a:cubicBezTo>
                  <a:cubicBezTo>
                    <a:pt x="1" y="11"/>
                    <a:pt x="0" y="9"/>
                    <a:pt x="0" y="7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5" y="3"/>
                    <a:pt x="16" y="4"/>
                    <a:pt x="16" y="7"/>
                  </a:cubicBezTo>
                  <a:moveTo>
                    <a:pt x="10" y="10"/>
                  </a:moveTo>
                  <a:cubicBezTo>
                    <a:pt x="11" y="10"/>
                    <a:pt x="11" y="9"/>
                    <a:pt x="11" y="9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8" y="2"/>
                    <a:pt x="7" y="3"/>
                    <a:pt x="7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5" y="7"/>
                    <a:pt x="5" y="8"/>
                    <a:pt x="5" y="9"/>
                  </a:cubicBezTo>
                  <a:cubicBezTo>
                    <a:pt x="5" y="9"/>
                    <a:pt x="6" y="10"/>
                    <a:pt x="6" y="10"/>
                  </a:cubicBezTo>
                  <a:cubicBezTo>
                    <a:pt x="6" y="10"/>
                    <a:pt x="7" y="10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6852577" y="749168"/>
              <a:ext cx="79375" cy="77788"/>
            </a:xfrm>
            <a:custGeom>
              <a:avLst/>
              <a:gdLst>
                <a:gd name="T0" fmla="*/ 6 w 21"/>
                <a:gd name="T1" fmla="*/ 6 h 20"/>
                <a:gd name="T2" fmla="*/ 12 w 21"/>
                <a:gd name="T3" fmla="*/ 6 h 20"/>
                <a:gd name="T4" fmla="*/ 12 w 21"/>
                <a:gd name="T5" fmla="*/ 4 h 20"/>
                <a:gd name="T6" fmla="*/ 16 w 21"/>
                <a:gd name="T7" fmla="*/ 2 h 20"/>
                <a:gd name="T8" fmla="*/ 16 w 21"/>
                <a:gd name="T9" fmla="*/ 2 h 20"/>
                <a:gd name="T10" fmla="*/ 16 w 21"/>
                <a:gd name="T11" fmla="*/ 6 h 20"/>
                <a:gd name="T12" fmla="*/ 21 w 21"/>
                <a:gd name="T13" fmla="*/ 6 h 20"/>
                <a:gd name="T14" fmla="*/ 21 w 21"/>
                <a:gd name="T15" fmla="*/ 9 h 20"/>
                <a:gd name="T16" fmla="*/ 16 w 21"/>
                <a:gd name="T17" fmla="*/ 9 h 20"/>
                <a:gd name="T18" fmla="*/ 16 w 21"/>
                <a:gd name="T19" fmla="*/ 15 h 20"/>
                <a:gd name="T20" fmla="*/ 18 w 21"/>
                <a:gd name="T21" fmla="*/ 17 h 20"/>
                <a:gd name="T22" fmla="*/ 20 w 21"/>
                <a:gd name="T23" fmla="*/ 16 h 20"/>
                <a:gd name="T24" fmla="*/ 21 w 21"/>
                <a:gd name="T25" fmla="*/ 16 h 20"/>
                <a:gd name="T26" fmla="*/ 21 w 21"/>
                <a:gd name="T27" fmla="*/ 19 h 20"/>
                <a:gd name="T28" fmla="*/ 15 w 21"/>
                <a:gd name="T29" fmla="*/ 19 h 20"/>
                <a:gd name="T30" fmla="*/ 12 w 21"/>
                <a:gd name="T31" fmla="*/ 17 h 20"/>
                <a:gd name="T32" fmla="*/ 12 w 21"/>
                <a:gd name="T33" fmla="*/ 15 h 20"/>
                <a:gd name="T34" fmla="*/ 12 w 21"/>
                <a:gd name="T35" fmla="*/ 9 h 20"/>
                <a:gd name="T36" fmla="*/ 6 w 21"/>
                <a:gd name="T37" fmla="*/ 9 h 20"/>
                <a:gd name="T38" fmla="*/ 6 w 21"/>
                <a:gd name="T39" fmla="*/ 19 h 20"/>
                <a:gd name="T40" fmla="*/ 2 w 21"/>
                <a:gd name="T41" fmla="*/ 19 h 20"/>
                <a:gd name="T42" fmla="*/ 2 w 21"/>
                <a:gd name="T43" fmla="*/ 9 h 20"/>
                <a:gd name="T44" fmla="*/ 0 w 21"/>
                <a:gd name="T45" fmla="*/ 9 h 20"/>
                <a:gd name="T46" fmla="*/ 0 w 21"/>
                <a:gd name="T47" fmla="*/ 6 h 20"/>
                <a:gd name="T48" fmla="*/ 2 w 21"/>
                <a:gd name="T49" fmla="*/ 6 h 20"/>
                <a:gd name="T50" fmla="*/ 3 w 21"/>
                <a:gd name="T51" fmla="*/ 2 h 20"/>
                <a:gd name="T52" fmla="*/ 11 w 21"/>
                <a:gd name="T53" fmla="*/ 1 h 20"/>
                <a:gd name="T54" fmla="*/ 11 w 21"/>
                <a:gd name="T55" fmla="*/ 4 h 20"/>
                <a:gd name="T56" fmla="*/ 10 w 21"/>
                <a:gd name="T57" fmla="*/ 4 h 20"/>
                <a:gd name="T58" fmla="*/ 6 w 21"/>
                <a:gd name="T59" fmla="*/ 4 h 20"/>
                <a:gd name="T60" fmla="*/ 6 w 21"/>
                <a:gd name="T61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" h="20">
                  <a:moveTo>
                    <a:pt x="6" y="6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7"/>
                    <a:pt x="18" y="17"/>
                  </a:cubicBezTo>
                  <a:cubicBezTo>
                    <a:pt x="18" y="17"/>
                    <a:pt x="19" y="17"/>
                    <a:pt x="20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18" y="20"/>
                    <a:pt x="15" y="19"/>
                  </a:cubicBezTo>
                  <a:cubicBezTo>
                    <a:pt x="15" y="19"/>
                    <a:pt x="13" y="19"/>
                    <a:pt x="12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3"/>
                    <a:pt x="3" y="2"/>
                  </a:cubicBezTo>
                  <a:cubicBezTo>
                    <a:pt x="3" y="2"/>
                    <a:pt x="5" y="0"/>
                    <a:pt x="11" y="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7" y="3"/>
                    <a:pt x="6" y="4"/>
                  </a:cubicBezTo>
                  <a:cubicBezTo>
                    <a:pt x="6" y="4"/>
                    <a:pt x="6" y="5"/>
                    <a:pt x="6" y="6"/>
                  </a:cubicBezTo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6562065" y="858706"/>
              <a:ext cx="184150" cy="222250"/>
            </a:xfrm>
            <a:custGeom>
              <a:avLst/>
              <a:gdLst>
                <a:gd name="T0" fmla="*/ 49 w 49"/>
                <a:gd name="T1" fmla="*/ 46 h 57"/>
                <a:gd name="T2" fmla="*/ 49 w 49"/>
                <a:gd name="T3" fmla="*/ 46 h 57"/>
                <a:gd name="T4" fmla="*/ 47 w 49"/>
                <a:gd name="T5" fmla="*/ 45 h 57"/>
                <a:gd name="T6" fmla="*/ 14 w 49"/>
                <a:gd name="T7" fmla="*/ 45 h 57"/>
                <a:gd name="T8" fmla="*/ 12 w 49"/>
                <a:gd name="T9" fmla="*/ 43 h 57"/>
                <a:gd name="T10" fmla="*/ 12 w 49"/>
                <a:gd name="T11" fmla="*/ 2 h 57"/>
                <a:gd name="T12" fmla="*/ 10 w 49"/>
                <a:gd name="T13" fmla="*/ 0 h 57"/>
                <a:gd name="T14" fmla="*/ 10 w 49"/>
                <a:gd name="T15" fmla="*/ 0 h 57"/>
                <a:gd name="T16" fmla="*/ 0 w 49"/>
                <a:gd name="T17" fmla="*/ 0 h 57"/>
                <a:gd name="T18" fmla="*/ 0 w 49"/>
                <a:gd name="T19" fmla="*/ 57 h 57"/>
                <a:gd name="T20" fmla="*/ 49 w 49"/>
                <a:gd name="T21" fmla="*/ 57 h 57"/>
                <a:gd name="T22" fmla="*/ 49 w 49"/>
                <a:gd name="T23" fmla="*/ 4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57">
                  <a:moveTo>
                    <a:pt x="49" y="46"/>
                  </a:moveTo>
                  <a:cubicBezTo>
                    <a:pt x="49" y="46"/>
                    <a:pt x="49" y="46"/>
                    <a:pt x="49" y="46"/>
                  </a:cubicBezTo>
                  <a:cubicBezTo>
                    <a:pt x="49" y="45"/>
                    <a:pt x="48" y="45"/>
                    <a:pt x="47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2" y="44"/>
                    <a:pt x="12" y="4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49" y="57"/>
                    <a:pt x="49" y="57"/>
                    <a:pt x="49" y="57"/>
                  </a:cubicBezTo>
                  <a:lnTo>
                    <a:pt x="49" y="46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6238215" y="858706"/>
              <a:ext cx="44450" cy="222250"/>
            </a:xfrm>
            <a:custGeom>
              <a:avLst/>
              <a:gdLst>
                <a:gd name="T0" fmla="*/ 12 w 12"/>
                <a:gd name="T1" fmla="*/ 2 h 57"/>
                <a:gd name="T2" fmla="*/ 10 w 12"/>
                <a:gd name="T3" fmla="*/ 0 h 57"/>
                <a:gd name="T4" fmla="*/ 0 w 12"/>
                <a:gd name="T5" fmla="*/ 0 h 57"/>
                <a:gd name="T6" fmla="*/ 0 w 12"/>
                <a:gd name="T7" fmla="*/ 57 h 57"/>
                <a:gd name="T8" fmla="*/ 12 w 12"/>
                <a:gd name="T9" fmla="*/ 57 h 57"/>
                <a:gd name="T10" fmla="*/ 12 w 12"/>
                <a:gd name="T11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7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5992152" y="858706"/>
              <a:ext cx="46038" cy="222250"/>
            </a:xfrm>
            <a:custGeom>
              <a:avLst/>
              <a:gdLst>
                <a:gd name="T0" fmla="*/ 12 w 12"/>
                <a:gd name="T1" fmla="*/ 2 h 57"/>
                <a:gd name="T2" fmla="*/ 10 w 12"/>
                <a:gd name="T3" fmla="*/ 0 h 57"/>
                <a:gd name="T4" fmla="*/ 0 w 12"/>
                <a:gd name="T5" fmla="*/ 0 h 57"/>
                <a:gd name="T6" fmla="*/ 0 w 12"/>
                <a:gd name="T7" fmla="*/ 57 h 57"/>
                <a:gd name="T8" fmla="*/ 12 w 12"/>
                <a:gd name="T9" fmla="*/ 57 h 57"/>
                <a:gd name="T10" fmla="*/ 12 w 12"/>
                <a:gd name="T11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7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6146140" y="858706"/>
              <a:ext cx="46038" cy="222250"/>
            </a:xfrm>
            <a:custGeom>
              <a:avLst/>
              <a:gdLst>
                <a:gd name="T0" fmla="*/ 12 w 12"/>
                <a:gd name="T1" fmla="*/ 2 h 57"/>
                <a:gd name="T2" fmla="*/ 10 w 12"/>
                <a:gd name="T3" fmla="*/ 0 h 57"/>
                <a:gd name="T4" fmla="*/ 0 w 12"/>
                <a:gd name="T5" fmla="*/ 0 h 57"/>
                <a:gd name="T6" fmla="*/ 0 w 12"/>
                <a:gd name="T7" fmla="*/ 57 h 57"/>
                <a:gd name="T8" fmla="*/ 12 w 12"/>
                <a:gd name="T9" fmla="*/ 57 h 57"/>
                <a:gd name="T10" fmla="*/ 12 w 12"/>
                <a:gd name="T11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7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6704940" y="853943"/>
              <a:ext cx="109538" cy="136525"/>
            </a:xfrm>
            <a:custGeom>
              <a:avLst/>
              <a:gdLst>
                <a:gd name="T0" fmla="*/ 12 w 29"/>
                <a:gd name="T1" fmla="*/ 19 h 35"/>
                <a:gd name="T2" fmla="*/ 28 w 29"/>
                <a:gd name="T3" fmla="*/ 35 h 35"/>
                <a:gd name="T4" fmla="*/ 29 w 29"/>
                <a:gd name="T5" fmla="*/ 33 h 35"/>
                <a:gd name="T6" fmla="*/ 22 w 29"/>
                <a:gd name="T7" fmla="*/ 31 h 35"/>
                <a:gd name="T8" fmla="*/ 19 w 29"/>
                <a:gd name="T9" fmla="*/ 17 h 35"/>
                <a:gd name="T10" fmla="*/ 8 w 29"/>
                <a:gd name="T11" fmla="*/ 2 h 35"/>
                <a:gd name="T12" fmla="*/ 0 w 29"/>
                <a:gd name="T13" fmla="*/ 1 h 35"/>
                <a:gd name="T14" fmla="*/ 2 w 29"/>
                <a:gd name="T15" fmla="*/ 13 h 35"/>
                <a:gd name="T16" fmla="*/ 16 w 29"/>
                <a:gd name="T17" fmla="*/ 30 h 35"/>
                <a:gd name="T18" fmla="*/ 9 w 29"/>
                <a:gd name="T19" fmla="*/ 16 h 35"/>
                <a:gd name="T20" fmla="*/ 5 w 29"/>
                <a:gd name="T21" fmla="*/ 4 h 35"/>
                <a:gd name="T22" fmla="*/ 12 w 29"/>
                <a:gd name="T23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5">
                  <a:moveTo>
                    <a:pt x="12" y="19"/>
                  </a:moveTo>
                  <a:cubicBezTo>
                    <a:pt x="13" y="33"/>
                    <a:pt x="28" y="35"/>
                    <a:pt x="28" y="35"/>
                  </a:cubicBezTo>
                  <a:cubicBezTo>
                    <a:pt x="28" y="35"/>
                    <a:pt x="29" y="34"/>
                    <a:pt x="29" y="33"/>
                  </a:cubicBezTo>
                  <a:cubicBezTo>
                    <a:pt x="27" y="33"/>
                    <a:pt x="24" y="33"/>
                    <a:pt x="22" y="31"/>
                  </a:cubicBezTo>
                  <a:cubicBezTo>
                    <a:pt x="18" y="29"/>
                    <a:pt x="19" y="25"/>
                    <a:pt x="19" y="17"/>
                  </a:cubicBezTo>
                  <a:cubicBezTo>
                    <a:pt x="19" y="8"/>
                    <a:pt x="12" y="4"/>
                    <a:pt x="8" y="2"/>
                  </a:cubicBezTo>
                  <a:cubicBezTo>
                    <a:pt x="3" y="0"/>
                    <a:pt x="0" y="1"/>
                    <a:pt x="0" y="1"/>
                  </a:cubicBezTo>
                  <a:cubicBezTo>
                    <a:pt x="2" y="5"/>
                    <a:pt x="2" y="9"/>
                    <a:pt x="2" y="13"/>
                  </a:cubicBezTo>
                  <a:cubicBezTo>
                    <a:pt x="2" y="26"/>
                    <a:pt x="16" y="30"/>
                    <a:pt x="16" y="30"/>
                  </a:cubicBezTo>
                  <a:cubicBezTo>
                    <a:pt x="12" y="25"/>
                    <a:pt x="11" y="23"/>
                    <a:pt x="9" y="16"/>
                  </a:cubicBezTo>
                  <a:cubicBezTo>
                    <a:pt x="8" y="8"/>
                    <a:pt x="5" y="4"/>
                    <a:pt x="5" y="4"/>
                  </a:cubicBezTo>
                  <a:cubicBezTo>
                    <a:pt x="5" y="4"/>
                    <a:pt x="11" y="8"/>
                    <a:pt x="12" y="19"/>
                  </a:cubicBezTo>
                  <a:close/>
                </a:path>
              </a:pathLst>
            </a:custGeom>
            <a:solidFill>
              <a:srgbClr val="15A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6331877" y="858706"/>
              <a:ext cx="184150" cy="222250"/>
            </a:xfrm>
            <a:custGeom>
              <a:avLst/>
              <a:gdLst>
                <a:gd name="T0" fmla="*/ 12 w 49"/>
                <a:gd name="T1" fmla="*/ 57 h 57"/>
                <a:gd name="T2" fmla="*/ 12 w 49"/>
                <a:gd name="T3" fmla="*/ 35 h 57"/>
                <a:gd name="T4" fmla="*/ 14 w 49"/>
                <a:gd name="T5" fmla="*/ 33 h 57"/>
                <a:gd name="T6" fmla="*/ 46 w 49"/>
                <a:gd name="T7" fmla="*/ 33 h 57"/>
                <a:gd name="T8" fmla="*/ 49 w 49"/>
                <a:gd name="T9" fmla="*/ 30 h 57"/>
                <a:gd name="T10" fmla="*/ 49 w 49"/>
                <a:gd name="T11" fmla="*/ 22 h 57"/>
                <a:gd name="T12" fmla="*/ 46 w 49"/>
                <a:gd name="T13" fmla="*/ 20 h 57"/>
                <a:gd name="T14" fmla="*/ 14 w 49"/>
                <a:gd name="T15" fmla="*/ 20 h 57"/>
                <a:gd name="T16" fmla="*/ 12 w 49"/>
                <a:gd name="T17" fmla="*/ 18 h 57"/>
                <a:gd name="T18" fmla="*/ 12 w 49"/>
                <a:gd name="T19" fmla="*/ 14 h 57"/>
                <a:gd name="T20" fmla="*/ 14 w 49"/>
                <a:gd name="T21" fmla="*/ 12 h 57"/>
                <a:gd name="T22" fmla="*/ 46 w 49"/>
                <a:gd name="T23" fmla="*/ 12 h 57"/>
                <a:gd name="T24" fmla="*/ 49 w 49"/>
                <a:gd name="T25" fmla="*/ 10 h 57"/>
                <a:gd name="T26" fmla="*/ 49 w 49"/>
                <a:gd name="T27" fmla="*/ 2 h 57"/>
                <a:gd name="T28" fmla="*/ 46 w 49"/>
                <a:gd name="T29" fmla="*/ 0 h 57"/>
                <a:gd name="T30" fmla="*/ 0 w 49"/>
                <a:gd name="T31" fmla="*/ 0 h 57"/>
                <a:gd name="T32" fmla="*/ 0 w 49"/>
                <a:gd name="T33" fmla="*/ 57 h 57"/>
                <a:gd name="T34" fmla="*/ 12 w 49"/>
                <a:gd name="T3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57">
                  <a:moveTo>
                    <a:pt x="12" y="57"/>
                  </a:moveTo>
                  <a:cubicBezTo>
                    <a:pt x="12" y="35"/>
                    <a:pt x="12" y="35"/>
                    <a:pt x="12" y="35"/>
                  </a:cubicBezTo>
                  <a:cubicBezTo>
                    <a:pt x="12" y="33"/>
                    <a:pt x="13" y="33"/>
                    <a:pt x="14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8" y="33"/>
                    <a:pt x="49" y="32"/>
                    <a:pt x="49" y="30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1"/>
                    <a:pt x="48" y="20"/>
                    <a:pt x="46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2" y="19"/>
                    <a:pt x="12" y="18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3" y="12"/>
                    <a:pt x="14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8" y="12"/>
                    <a:pt x="49" y="11"/>
                    <a:pt x="49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12" y="57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6792252" y="858706"/>
              <a:ext cx="139700" cy="222250"/>
            </a:xfrm>
            <a:custGeom>
              <a:avLst/>
              <a:gdLst>
                <a:gd name="T0" fmla="*/ 36 w 37"/>
                <a:gd name="T1" fmla="*/ 3 h 57"/>
                <a:gd name="T2" fmla="*/ 37 w 37"/>
                <a:gd name="T3" fmla="*/ 2 h 57"/>
                <a:gd name="T4" fmla="*/ 35 w 37"/>
                <a:gd name="T5" fmla="*/ 0 h 57"/>
                <a:gd name="T6" fmla="*/ 24 w 37"/>
                <a:gd name="T7" fmla="*/ 0 h 57"/>
                <a:gd name="T8" fmla="*/ 0 w 37"/>
                <a:gd name="T9" fmla="*/ 32 h 57"/>
                <a:gd name="T10" fmla="*/ 0 w 37"/>
                <a:gd name="T11" fmla="*/ 37 h 57"/>
                <a:gd name="T12" fmla="*/ 0 w 37"/>
                <a:gd name="T13" fmla="*/ 38 h 57"/>
                <a:gd name="T14" fmla="*/ 0 w 37"/>
                <a:gd name="T15" fmla="*/ 57 h 57"/>
                <a:gd name="T16" fmla="*/ 12 w 37"/>
                <a:gd name="T17" fmla="*/ 57 h 57"/>
                <a:gd name="T18" fmla="*/ 12 w 37"/>
                <a:gd name="T19" fmla="*/ 36 h 57"/>
                <a:gd name="T20" fmla="*/ 36 w 37"/>
                <a:gd name="T21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57">
                  <a:moveTo>
                    <a:pt x="36" y="3"/>
                  </a:moveTo>
                  <a:cubicBezTo>
                    <a:pt x="37" y="3"/>
                    <a:pt x="37" y="2"/>
                    <a:pt x="37" y="2"/>
                  </a:cubicBezTo>
                  <a:cubicBezTo>
                    <a:pt x="37" y="1"/>
                    <a:pt x="36" y="0"/>
                    <a:pt x="3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36" y="3"/>
                    <a:pt x="36" y="3"/>
                    <a:pt x="36" y="3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6019140" y="952368"/>
              <a:ext cx="19050" cy="57150"/>
            </a:xfrm>
            <a:custGeom>
              <a:avLst/>
              <a:gdLst>
                <a:gd name="T0" fmla="*/ 5 w 5"/>
                <a:gd name="T1" fmla="*/ 0 h 15"/>
                <a:gd name="T2" fmla="*/ 0 w 5"/>
                <a:gd name="T3" fmla="*/ 11 h 15"/>
                <a:gd name="T4" fmla="*/ 4 w 5"/>
                <a:gd name="T5" fmla="*/ 3 h 15"/>
                <a:gd name="T6" fmla="*/ 0 w 5"/>
                <a:gd name="T7" fmla="*/ 13 h 15"/>
                <a:gd name="T8" fmla="*/ 2 w 5"/>
                <a:gd name="T9" fmla="*/ 7 h 15"/>
                <a:gd name="T10" fmla="*/ 0 w 5"/>
                <a:gd name="T11" fmla="*/ 13 h 15"/>
                <a:gd name="T12" fmla="*/ 4 w 5"/>
                <a:gd name="T13" fmla="*/ 6 h 15"/>
                <a:gd name="T14" fmla="*/ 0 w 5"/>
                <a:gd name="T15" fmla="*/ 15 h 15"/>
                <a:gd name="T16" fmla="*/ 4 w 5"/>
                <a:gd name="T17" fmla="*/ 8 h 15"/>
                <a:gd name="T18" fmla="*/ 5 w 5"/>
                <a:gd name="T19" fmla="*/ 7 h 15"/>
                <a:gd name="T20" fmla="*/ 5 w 5"/>
                <a:gd name="T2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5">
                  <a:moveTo>
                    <a:pt x="5" y="0"/>
                  </a:moveTo>
                  <a:cubicBezTo>
                    <a:pt x="2" y="5"/>
                    <a:pt x="0" y="11"/>
                    <a:pt x="0" y="11"/>
                  </a:cubicBezTo>
                  <a:cubicBezTo>
                    <a:pt x="1" y="8"/>
                    <a:pt x="3" y="5"/>
                    <a:pt x="4" y="3"/>
                  </a:cubicBezTo>
                  <a:cubicBezTo>
                    <a:pt x="1" y="8"/>
                    <a:pt x="0" y="13"/>
                    <a:pt x="0" y="13"/>
                  </a:cubicBezTo>
                  <a:cubicBezTo>
                    <a:pt x="0" y="11"/>
                    <a:pt x="1" y="9"/>
                    <a:pt x="2" y="7"/>
                  </a:cubicBezTo>
                  <a:cubicBezTo>
                    <a:pt x="1" y="10"/>
                    <a:pt x="0" y="13"/>
                    <a:pt x="0" y="13"/>
                  </a:cubicBezTo>
                  <a:cubicBezTo>
                    <a:pt x="1" y="10"/>
                    <a:pt x="3" y="7"/>
                    <a:pt x="4" y="6"/>
                  </a:cubicBezTo>
                  <a:cubicBezTo>
                    <a:pt x="1" y="10"/>
                    <a:pt x="0" y="15"/>
                    <a:pt x="0" y="15"/>
                  </a:cubicBezTo>
                  <a:cubicBezTo>
                    <a:pt x="1" y="12"/>
                    <a:pt x="3" y="9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6044540" y="912681"/>
              <a:ext cx="120650" cy="112713"/>
            </a:xfrm>
            <a:custGeom>
              <a:avLst/>
              <a:gdLst>
                <a:gd name="T0" fmla="*/ 32 w 32"/>
                <a:gd name="T1" fmla="*/ 2 h 29"/>
                <a:gd name="T2" fmla="*/ 30 w 32"/>
                <a:gd name="T3" fmla="*/ 8 h 29"/>
                <a:gd name="T4" fmla="*/ 32 w 32"/>
                <a:gd name="T5" fmla="*/ 2 h 29"/>
                <a:gd name="T6" fmla="*/ 26 w 32"/>
                <a:gd name="T7" fmla="*/ 12 h 29"/>
                <a:gd name="T8" fmla="*/ 32 w 32"/>
                <a:gd name="T9" fmla="*/ 0 h 29"/>
                <a:gd name="T10" fmla="*/ 12 w 32"/>
                <a:gd name="T11" fmla="*/ 7 h 29"/>
                <a:gd name="T12" fmla="*/ 0 w 32"/>
                <a:gd name="T13" fmla="*/ 8 h 29"/>
                <a:gd name="T14" fmla="*/ 0 w 32"/>
                <a:gd name="T15" fmla="*/ 15 h 29"/>
                <a:gd name="T16" fmla="*/ 13 w 32"/>
                <a:gd name="T17" fmla="*/ 19 h 29"/>
                <a:gd name="T18" fmla="*/ 32 w 32"/>
                <a:gd name="T19" fmla="*/ 4 h 29"/>
                <a:gd name="T20" fmla="*/ 26 w 32"/>
                <a:gd name="T21" fmla="*/ 14 h 29"/>
                <a:gd name="T22" fmla="*/ 32 w 32"/>
                <a:gd name="T2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29">
                  <a:moveTo>
                    <a:pt x="32" y="2"/>
                  </a:moveTo>
                  <a:cubicBezTo>
                    <a:pt x="31" y="4"/>
                    <a:pt x="31" y="6"/>
                    <a:pt x="30" y="8"/>
                  </a:cubicBezTo>
                  <a:cubicBezTo>
                    <a:pt x="31" y="5"/>
                    <a:pt x="32" y="2"/>
                    <a:pt x="32" y="2"/>
                  </a:cubicBezTo>
                  <a:cubicBezTo>
                    <a:pt x="30" y="6"/>
                    <a:pt x="28" y="10"/>
                    <a:pt x="26" y="12"/>
                  </a:cubicBezTo>
                  <a:cubicBezTo>
                    <a:pt x="30" y="7"/>
                    <a:pt x="32" y="0"/>
                    <a:pt x="32" y="0"/>
                  </a:cubicBezTo>
                  <a:cubicBezTo>
                    <a:pt x="28" y="9"/>
                    <a:pt x="25" y="17"/>
                    <a:pt x="12" y="7"/>
                  </a:cubicBezTo>
                  <a:cubicBezTo>
                    <a:pt x="7" y="3"/>
                    <a:pt x="3" y="5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4" y="13"/>
                    <a:pt x="7" y="15"/>
                    <a:pt x="13" y="19"/>
                  </a:cubicBezTo>
                  <a:cubicBezTo>
                    <a:pt x="26" y="29"/>
                    <a:pt x="32" y="4"/>
                    <a:pt x="32" y="4"/>
                  </a:cubicBezTo>
                  <a:cubicBezTo>
                    <a:pt x="30" y="8"/>
                    <a:pt x="29" y="12"/>
                    <a:pt x="26" y="14"/>
                  </a:cubicBezTo>
                  <a:cubicBezTo>
                    <a:pt x="30" y="9"/>
                    <a:pt x="32" y="2"/>
                    <a:pt x="32" y="2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0"/>
            <p:cNvSpPr>
              <a:spLocks noEditPoints="1"/>
            </p:cNvSpPr>
            <p:nvPr userDrawn="1"/>
          </p:nvSpPr>
          <p:spPr bwMode="auto">
            <a:xfrm>
              <a:off x="6995452" y="858706"/>
              <a:ext cx="211138" cy="217488"/>
            </a:xfrm>
            <a:custGeom>
              <a:avLst/>
              <a:gdLst>
                <a:gd name="T0" fmla="*/ 32 w 56"/>
                <a:gd name="T1" fmla="*/ 38 h 56"/>
                <a:gd name="T2" fmla="*/ 56 w 56"/>
                <a:gd name="T3" fmla="*/ 53 h 56"/>
                <a:gd name="T4" fmla="*/ 54 w 56"/>
                <a:gd name="T5" fmla="*/ 55 h 56"/>
                <a:gd name="T6" fmla="*/ 29 w 56"/>
                <a:gd name="T7" fmla="*/ 38 h 56"/>
                <a:gd name="T8" fmla="*/ 29 w 56"/>
                <a:gd name="T9" fmla="*/ 56 h 56"/>
                <a:gd name="T10" fmla="*/ 26 w 56"/>
                <a:gd name="T11" fmla="*/ 56 h 56"/>
                <a:gd name="T12" fmla="*/ 26 w 56"/>
                <a:gd name="T13" fmla="*/ 38 h 56"/>
                <a:gd name="T14" fmla="*/ 2 w 56"/>
                <a:gd name="T15" fmla="*/ 55 h 56"/>
                <a:gd name="T16" fmla="*/ 0 w 56"/>
                <a:gd name="T17" fmla="*/ 53 h 56"/>
                <a:gd name="T18" fmla="*/ 23 w 56"/>
                <a:gd name="T19" fmla="*/ 38 h 56"/>
                <a:gd name="T20" fmla="*/ 6 w 56"/>
                <a:gd name="T21" fmla="*/ 38 h 56"/>
                <a:gd name="T22" fmla="*/ 6 w 56"/>
                <a:gd name="T23" fmla="*/ 15 h 56"/>
                <a:gd name="T24" fmla="*/ 26 w 56"/>
                <a:gd name="T25" fmla="*/ 15 h 56"/>
                <a:gd name="T26" fmla="*/ 26 w 56"/>
                <a:gd name="T27" fmla="*/ 9 h 56"/>
                <a:gd name="T28" fmla="*/ 1 w 56"/>
                <a:gd name="T29" fmla="*/ 9 h 56"/>
                <a:gd name="T30" fmla="*/ 1 w 56"/>
                <a:gd name="T31" fmla="*/ 6 h 56"/>
                <a:gd name="T32" fmla="*/ 26 w 56"/>
                <a:gd name="T33" fmla="*/ 6 h 56"/>
                <a:gd name="T34" fmla="*/ 26 w 56"/>
                <a:gd name="T35" fmla="*/ 0 h 56"/>
                <a:gd name="T36" fmla="*/ 29 w 56"/>
                <a:gd name="T37" fmla="*/ 0 h 56"/>
                <a:gd name="T38" fmla="*/ 29 w 56"/>
                <a:gd name="T39" fmla="*/ 6 h 56"/>
                <a:gd name="T40" fmla="*/ 55 w 56"/>
                <a:gd name="T41" fmla="*/ 6 h 56"/>
                <a:gd name="T42" fmla="*/ 55 w 56"/>
                <a:gd name="T43" fmla="*/ 9 h 56"/>
                <a:gd name="T44" fmla="*/ 29 w 56"/>
                <a:gd name="T45" fmla="*/ 9 h 56"/>
                <a:gd name="T46" fmla="*/ 29 w 56"/>
                <a:gd name="T47" fmla="*/ 15 h 56"/>
                <a:gd name="T48" fmla="*/ 49 w 56"/>
                <a:gd name="T49" fmla="*/ 15 h 56"/>
                <a:gd name="T50" fmla="*/ 49 w 56"/>
                <a:gd name="T51" fmla="*/ 38 h 56"/>
                <a:gd name="T52" fmla="*/ 32 w 56"/>
                <a:gd name="T53" fmla="*/ 38 h 56"/>
                <a:gd name="T54" fmla="*/ 9 w 56"/>
                <a:gd name="T55" fmla="*/ 25 h 56"/>
                <a:gd name="T56" fmla="*/ 26 w 56"/>
                <a:gd name="T57" fmla="*/ 25 h 56"/>
                <a:gd name="T58" fmla="*/ 26 w 56"/>
                <a:gd name="T59" fmla="*/ 18 h 56"/>
                <a:gd name="T60" fmla="*/ 9 w 56"/>
                <a:gd name="T61" fmla="*/ 18 h 56"/>
                <a:gd name="T62" fmla="*/ 9 w 56"/>
                <a:gd name="T63" fmla="*/ 25 h 56"/>
                <a:gd name="T64" fmla="*/ 9 w 56"/>
                <a:gd name="T65" fmla="*/ 35 h 56"/>
                <a:gd name="T66" fmla="*/ 26 w 56"/>
                <a:gd name="T67" fmla="*/ 35 h 56"/>
                <a:gd name="T68" fmla="*/ 26 w 56"/>
                <a:gd name="T69" fmla="*/ 28 h 56"/>
                <a:gd name="T70" fmla="*/ 9 w 56"/>
                <a:gd name="T71" fmla="*/ 28 h 56"/>
                <a:gd name="T72" fmla="*/ 9 w 56"/>
                <a:gd name="T73" fmla="*/ 35 h 56"/>
                <a:gd name="T74" fmla="*/ 29 w 56"/>
                <a:gd name="T75" fmla="*/ 18 h 56"/>
                <a:gd name="T76" fmla="*/ 29 w 56"/>
                <a:gd name="T77" fmla="*/ 25 h 56"/>
                <a:gd name="T78" fmla="*/ 47 w 56"/>
                <a:gd name="T79" fmla="*/ 25 h 56"/>
                <a:gd name="T80" fmla="*/ 47 w 56"/>
                <a:gd name="T81" fmla="*/ 18 h 56"/>
                <a:gd name="T82" fmla="*/ 29 w 56"/>
                <a:gd name="T83" fmla="*/ 18 h 56"/>
                <a:gd name="T84" fmla="*/ 47 w 56"/>
                <a:gd name="T85" fmla="*/ 28 h 56"/>
                <a:gd name="T86" fmla="*/ 29 w 56"/>
                <a:gd name="T87" fmla="*/ 28 h 56"/>
                <a:gd name="T88" fmla="*/ 29 w 56"/>
                <a:gd name="T89" fmla="*/ 35 h 56"/>
                <a:gd name="T90" fmla="*/ 47 w 56"/>
                <a:gd name="T91" fmla="*/ 35 h 56"/>
                <a:gd name="T92" fmla="*/ 47 w 56"/>
                <a:gd name="T9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6">
                  <a:moveTo>
                    <a:pt x="32" y="38"/>
                  </a:moveTo>
                  <a:cubicBezTo>
                    <a:pt x="38" y="44"/>
                    <a:pt x="47" y="50"/>
                    <a:pt x="56" y="53"/>
                  </a:cubicBezTo>
                  <a:cubicBezTo>
                    <a:pt x="55" y="53"/>
                    <a:pt x="54" y="54"/>
                    <a:pt x="54" y="55"/>
                  </a:cubicBezTo>
                  <a:cubicBezTo>
                    <a:pt x="45" y="52"/>
                    <a:pt x="35" y="45"/>
                    <a:pt x="29" y="38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0" y="45"/>
                    <a:pt x="10" y="52"/>
                    <a:pt x="2" y="55"/>
                  </a:cubicBezTo>
                  <a:cubicBezTo>
                    <a:pt x="1" y="54"/>
                    <a:pt x="0" y="53"/>
                    <a:pt x="0" y="53"/>
                  </a:cubicBezTo>
                  <a:cubicBezTo>
                    <a:pt x="8" y="50"/>
                    <a:pt x="17" y="44"/>
                    <a:pt x="23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49" y="38"/>
                    <a:pt x="49" y="38"/>
                    <a:pt x="49" y="38"/>
                  </a:cubicBezTo>
                  <a:lnTo>
                    <a:pt x="32" y="38"/>
                  </a:lnTo>
                  <a:close/>
                  <a:moveTo>
                    <a:pt x="9" y="25"/>
                  </a:moveTo>
                  <a:cubicBezTo>
                    <a:pt x="26" y="25"/>
                    <a:pt x="26" y="25"/>
                    <a:pt x="26" y="25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9" y="18"/>
                    <a:pt x="9" y="18"/>
                    <a:pt x="9" y="18"/>
                  </a:cubicBezTo>
                  <a:lnTo>
                    <a:pt x="9" y="25"/>
                  </a:lnTo>
                  <a:close/>
                  <a:moveTo>
                    <a:pt x="9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9" y="28"/>
                    <a:pt x="9" y="28"/>
                    <a:pt x="9" y="28"/>
                  </a:cubicBezTo>
                  <a:lnTo>
                    <a:pt x="9" y="35"/>
                  </a:lnTo>
                  <a:close/>
                  <a:moveTo>
                    <a:pt x="29" y="18"/>
                  </a:moveTo>
                  <a:cubicBezTo>
                    <a:pt x="29" y="25"/>
                    <a:pt x="29" y="25"/>
                    <a:pt x="29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18"/>
                    <a:pt x="47" y="18"/>
                    <a:pt x="47" y="18"/>
                  </a:cubicBezTo>
                  <a:lnTo>
                    <a:pt x="29" y="18"/>
                  </a:lnTo>
                  <a:close/>
                  <a:moveTo>
                    <a:pt x="47" y="28"/>
                  </a:moveTo>
                  <a:cubicBezTo>
                    <a:pt x="29" y="28"/>
                    <a:pt x="29" y="28"/>
                    <a:pt x="29" y="28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47" y="35"/>
                    <a:pt x="47" y="35"/>
                    <a:pt x="47" y="35"/>
                  </a:cubicBezTo>
                  <a:lnTo>
                    <a:pt x="47" y="28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1"/>
            <p:cNvSpPr>
              <a:spLocks noEditPoints="1"/>
            </p:cNvSpPr>
            <p:nvPr userDrawn="1"/>
          </p:nvSpPr>
          <p:spPr bwMode="auto">
            <a:xfrm>
              <a:off x="7222465" y="858706"/>
              <a:ext cx="214313" cy="217488"/>
            </a:xfrm>
            <a:custGeom>
              <a:avLst/>
              <a:gdLst>
                <a:gd name="T0" fmla="*/ 16 w 57"/>
                <a:gd name="T1" fmla="*/ 56 h 56"/>
                <a:gd name="T2" fmla="*/ 13 w 57"/>
                <a:gd name="T3" fmla="*/ 45 h 56"/>
                <a:gd name="T4" fmla="*/ 0 w 57"/>
                <a:gd name="T5" fmla="*/ 42 h 56"/>
                <a:gd name="T6" fmla="*/ 13 w 57"/>
                <a:gd name="T7" fmla="*/ 36 h 56"/>
                <a:gd name="T8" fmla="*/ 3 w 57"/>
                <a:gd name="T9" fmla="*/ 15 h 56"/>
                <a:gd name="T10" fmla="*/ 13 w 57"/>
                <a:gd name="T11" fmla="*/ 10 h 56"/>
                <a:gd name="T12" fmla="*/ 1 w 57"/>
                <a:gd name="T13" fmla="*/ 7 h 56"/>
                <a:gd name="T14" fmla="*/ 13 w 57"/>
                <a:gd name="T15" fmla="*/ 0 h 56"/>
                <a:gd name="T16" fmla="*/ 16 w 57"/>
                <a:gd name="T17" fmla="*/ 7 h 56"/>
                <a:gd name="T18" fmla="*/ 28 w 57"/>
                <a:gd name="T19" fmla="*/ 10 h 56"/>
                <a:gd name="T20" fmla="*/ 16 w 57"/>
                <a:gd name="T21" fmla="*/ 15 h 56"/>
                <a:gd name="T22" fmla="*/ 26 w 57"/>
                <a:gd name="T23" fmla="*/ 36 h 56"/>
                <a:gd name="T24" fmla="*/ 16 w 57"/>
                <a:gd name="T25" fmla="*/ 42 h 56"/>
                <a:gd name="T26" fmla="*/ 29 w 57"/>
                <a:gd name="T27" fmla="*/ 45 h 56"/>
                <a:gd name="T28" fmla="*/ 5 w 57"/>
                <a:gd name="T29" fmla="*/ 25 h 56"/>
                <a:gd name="T30" fmla="*/ 13 w 57"/>
                <a:gd name="T31" fmla="*/ 18 h 56"/>
                <a:gd name="T32" fmla="*/ 5 w 57"/>
                <a:gd name="T33" fmla="*/ 25 h 56"/>
                <a:gd name="T34" fmla="*/ 13 w 57"/>
                <a:gd name="T35" fmla="*/ 34 h 56"/>
                <a:gd name="T36" fmla="*/ 5 w 57"/>
                <a:gd name="T37" fmla="*/ 27 h 56"/>
                <a:gd name="T38" fmla="*/ 23 w 57"/>
                <a:gd name="T39" fmla="*/ 18 h 56"/>
                <a:gd name="T40" fmla="*/ 16 w 57"/>
                <a:gd name="T41" fmla="*/ 25 h 56"/>
                <a:gd name="T42" fmla="*/ 23 w 57"/>
                <a:gd name="T43" fmla="*/ 18 h 56"/>
                <a:gd name="T44" fmla="*/ 16 w 57"/>
                <a:gd name="T45" fmla="*/ 27 h 56"/>
                <a:gd name="T46" fmla="*/ 23 w 57"/>
                <a:gd name="T47" fmla="*/ 34 h 56"/>
                <a:gd name="T48" fmla="*/ 57 w 57"/>
                <a:gd name="T49" fmla="*/ 54 h 56"/>
                <a:gd name="T50" fmla="*/ 41 w 57"/>
                <a:gd name="T51" fmla="*/ 34 h 56"/>
                <a:gd name="T52" fmla="*/ 23 w 57"/>
                <a:gd name="T53" fmla="*/ 54 h 56"/>
                <a:gd name="T54" fmla="*/ 39 w 57"/>
                <a:gd name="T55" fmla="*/ 19 h 56"/>
                <a:gd name="T56" fmla="*/ 42 w 57"/>
                <a:gd name="T57" fmla="*/ 22 h 56"/>
                <a:gd name="T58" fmla="*/ 57 w 57"/>
                <a:gd name="T59" fmla="*/ 54 h 56"/>
                <a:gd name="T60" fmla="*/ 29 w 57"/>
                <a:gd name="T61" fmla="*/ 27 h 56"/>
                <a:gd name="T62" fmla="*/ 35 w 57"/>
                <a:gd name="T63" fmla="*/ 0 h 56"/>
                <a:gd name="T64" fmla="*/ 36 w 57"/>
                <a:gd name="T65" fmla="*/ 12 h 56"/>
                <a:gd name="T66" fmla="*/ 54 w 57"/>
                <a:gd name="T67" fmla="*/ 11 h 56"/>
                <a:gd name="T68" fmla="*/ 52 w 57"/>
                <a:gd name="T69" fmla="*/ 28 h 56"/>
                <a:gd name="T70" fmla="*/ 52 w 57"/>
                <a:gd name="T71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56">
                  <a:moveTo>
                    <a:pt x="16" y="45"/>
                  </a:moveTo>
                  <a:cubicBezTo>
                    <a:pt x="16" y="56"/>
                    <a:pt x="16" y="56"/>
                    <a:pt x="16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5"/>
                    <a:pt x="29" y="45"/>
                    <a:pt x="29" y="45"/>
                  </a:cubicBezTo>
                  <a:lnTo>
                    <a:pt x="16" y="45"/>
                  </a:lnTo>
                  <a:close/>
                  <a:moveTo>
                    <a:pt x="5" y="25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5" y="25"/>
                  </a:lnTo>
                  <a:close/>
                  <a:moveTo>
                    <a:pt x="5" y="34"/>
                  </a:moveTo>
                  <a:cubicBezTo>
                    <a:pt x="13" y="34"/>
                    <a:pt x="13" y="34"/>
                    <a:pt x="13" y="34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5" y="27"/>
                    <a:pt x="5" y="27"/>
                    <a:pt x="5" y="27"/>
                  </a:cubicBezTo>
                  <a:lnTo>
                    <a:pt x="5" y="34"/>
                  </a:lnTo>
                  <a:close/>
                  <a:moveTo>
                    <a:pt x="23" y="18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23" y="18"/>
                  </a:lnTo>
                  <a:close/>
                  <a:moveTo>
                    <a:pt x="23" y="27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23" y="34"/>
                    <a:pt x="23" y="34"/>
                    <a:pt x="23" y="34"/>
                  </a:cubicBezTo>
                  <a:lnTo>
                    <a:pt x="23" y="27"/>
                  </a:lnTo>
                  <a:close/>
                  <a:moveTo>
                    <a:pt x="57" y="54"/>
                  </a:moveTo>
                  <a:cubicBezTo>
                    <a:pt x="56" y="54"/>
                    <a:pt x="56" y="56"/>
                    <a:pt x="55" y="56"/>
                  </a:cubicBezTo>
                  <a:cubicBezTo>
                    <a:pt x="48" y="52"/>
                    <a:pt x="44" y="44"/>
                    <a:pt x="41" y="34"/>
                  </a:cubicBezTo>
                  <a:cubicBezTo>
                    <a:pt x="39" y="42"/>
                    <a:pt x="35" y="50"/>
                    <a:pt x="25" y="56"/>
                  </a:cubicBezTo>
                  <a:cubicBezTo>
                    <a:pt x="25" y="56"/>
                    <a:pt x="24" y="55"/>
                    <a:pt x="23" y="54"/>
                  </a:cubicBezTo>
                  <a:cubicBezTo>
                    <a:pt x="38" y="44"/>
                    <a:pt x="39" y="31"/>
                    <a:pt x="39" y="22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3"/>
                    <a:pt x="42" y="25"/>
                    <a:pt x="42" y="27"/>
                  </a:cubicBezTo>
                  <a:cubicBezTo>
                    <a:pt x="44" y="39"/>
                    <a:pt x="49" y="50"/>
                    <a:pt x="57" y="54"/>
                  </a:cubicBezTo>
                  <a:close/>
                  <a:moveTo>
                    <a:pt x="35" y="14"/>
                  </a:moveTo>
                  <a:cubicBezTo>
                    <a:pt x="33" y="19"/>
                    <a:pt x="32" y="23"/>
                    <a:pt x="29" y="27"/>
                  </a:cubicBezTo>
                  <a:cubicBezTo>
                    <a:pt x="29" y="26"/>
                    <a:pt x="27" y="25"/>
                    <a:pt x="27" y="25"/>
                  </a:cubicBezTo>
                  <a:cubicBezTo>
                    <a:pt x="31" y="19"/>
                    <a:pt x="33" y="10"/>
                    <a:pt x="35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4"/>
                    <a:pt x="36" y="8"/>
                    <a:pt x="36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4" y="18"/>
                    <a:pt x="53" y="24"/>
                    <a:pt x="52" y="28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4"/>
                    <a:pt x="51" y="19"/>
                    <a:pt x="52" y="14"/>
                  </a:cubicBezTo>
                  <a:lnTo>
                    <a:pt x="35" y="14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2"/>
            <p:cNvSpPr>
              <a:spLocks noEditPoints="1"/>
            </p:cNvSpPr>
            <p:nvPr userDrawn="1"/>
          </p:nvSpPr>
          <p:spPr bwMode="auto">
            <a:xfrm>
              <a:off x="7520915" y="858706"/>
              <a:ext cx="211138" cy="222250"/>
            </a:xfrm>
            <a:custGeom>
              <a:avLst/>
              <a:gdLst>
                <a:gd name="T0" fmla="*/ 0 w 56"/>
                <a:gd name="T1" fmla="*/ 20 h 57"/>
                <a:gd name="T2" fmla="*/ 12 w 56"/>
                <a:gd name="T3" fmla="*/ 24 h 57"/>
                <a:gd name="T4" fmla="*/ 2 w 56"/>
                <a:gd name="T5" fmla="*/ 53 h 57"/>
                <a:gd name="T6" fmla="*/ 14 w 56"/>
                <a:gd name="T7" fmla="*/ 37 h 57"/>
                <a:gd name="T8" fmla="*/ 2 w 56"/>
                <a:gd name="T9" fmla="*/ 53 h 57"/>
                <a:gd name="T10" fmla="*/ 15 w 56"/>
                <a:gd name="T11" fmla="*/ 9 h 57"/>
                <a:gd name="T12" fmla="*/ 3 w 56"/>
                <a:gd name="T13" fmla="*/ 3 h 57"/>
                <a:gd name="T14" fmla="*/ 56 w 56"/>
                <a:gd name="T15" fmla="*/ 44 h 57"/>
                <a:gd name="T16" fmla="*/ 56 w 56"/>
                <a:gd name="T17" fmla="*/ 54 h 57"/>
                <a:gd name="T18" fmla="*/ 35 w 56"/>
                <a:gd name="T19" fmla="*/ 44 h 57"/>
                <a:gd name="T20" fmla="*/ 17 w 56"/>
                <a:gd name="T21" fmla="*/ 57 h 57"/>
                <a:gd name="T22" fmla="*/ 32 w 56"/>
                <a:gd name="T23" fmla="*/ 44 h 57"/>
                <a:gd name="T24" fmla="*/ 15 w 56"/>
                <a:gd name="T25" fmla="*/ 42 h 57"/>
                <a:gd name="T26" fmla="*/ 34 w 56"/>
                <a:gd name="T27" fmla="*/ 37 h 57"/>
                <a:gd name="T28" fmla="*/ 18 w 56"/>
                <a:gd name="T29" fmla="*/ 34 h 57"/>
                <a:gd name="T30" fmla="*/ 34 w 56"/>
                <a:gd name="T31" fmla="*/ 34 h 57"/>
                <a:gd name="T32" fmla="*/ 19 w 56"/>
                <a:gd name="T33" fmla="*/ 30 h 57"/>
                <a:gd name="T34" fmla="*/ 34 w 56"/>
                <a:gd name="T35" fmla="*/ 19 h 57"/>
                <a:gd name="T36" fmla="*/ 25 w 56"/>
                <a:gd name="T37" fmla="*/ 15 h 57"/>
                <a:gd name="T38" fmla="*/ 16 w 56"/>
                <a:gd name="T39" fmla="*/ 8 h 57"/>
                <a:gd name="T40" fmla="*/ 25 w 56"/>
                <a:gd name="T41" fmla="*/ 5 h 57"/>
                <a:gd name="T42" fmla="*/ 27 w 56"/>
                <a:gd name="T43" fmla="*/ 0 h 57"/>
                <a:gd name="T44" fmla="*/ 43 w 56"/>
                <a:gd name="T45" fmla="*/ 5 h 57"/>
                <a:gd name="T46" fmla="*/ 46 w 56"/>
                <a:gd name="T47" fmla="*/ 0 h 57"/>
                <a:gd name="T48" fmla="*/ 56 w 56"/>
                <a:gd name="T49" fmla="*/ 5 h 57"/>
                <a:gd name="T50" fmla="*/ 46 w 56"/>
                <a:gd name="T51" fmla="*/ 8 h 57"/>
                <a:gd name="T52" fmla="*/ 37 w 56"/>
                <a:gd name="T53" fmla="*/ 15 h 57"/>
                <a:gd name="T54" fmla="*/ 52 w 56"/>
                <a:gd name="T55" fmla="*/ 19 h 57"/>
                <a:gd name="T56" fmla="*/ 37 w 56"/>
                <a:gd name="T57" fmla="*/ 30 h 57"/>
                <a:gd name="T58" fmla="*/ 37 w 56"/>
                <a:gd name="T59" fmla="*/ 34 h 57"/>
                <a:gd name="T60" fmla="*/ 54 w 56"/>
                <a:gd name="T61" fmla="*/ 37 h 57"/>
                <a:gd name="T62" fmla="*/ 36 w 56"/>
                <a:gd name="T63" fmla="*/ 42 h 57"/>
                <a:gd name="T64" fmla="*/ 56 w 56"/>
                <a:gd name="T65" fmla="*/ 44 h 57"/>
                <a:gd name="T66" fmla="*/ 34 w 56"/>
                <a:gd name="T67" fmla="*/ 21 h 57"/>
                <a:gd name="T68" fmla="*/ 22 w 56"/>
                <a:gd name="T69" fmla="*/ 27 h 57"/>
                <a:gd name="T70" fmla="*/ 27 w 56"/>
                <a:gd name="T71" fmla="*/ 13 h 57"/>
                <a:gd name="T72" fmla="*/ 43 w 56"/>
                <a:gd name="T73" fmla="*/ 8 h 57"/>
                <a:gd name="T74" fmla="*/ 27 w 56"/>
                <a:gd name="T75" fmla="*/ 13 h 57"/>
                <a:gd name="T76" fmla="*/ 37 w 56"/>
                <a:gd name="T77" fmla="*/ 27 h 57"/>
                <a:gd name="T78" fmla="*/ 49 w 56"/>
                <a:gd name="T79" fmla="*/ 2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6" h="57">
                  <a:moveTo>
                    <a:pt x="11" y="26"/>
                  </a:moveTo>
                  <a:cubicBezTo>
                    <a:pt x="8" y="24"/>
                    <a:pt x="4" y="22"/>
                    <a:pt x="0" y="20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9"/>
                    <a:pt x="10" y="22"/>
                    <a:pt x="12" y="24"/>
                  </a:cubicBezTo>
                  <a:lnTo>
                    <a:pt x="11" y="26"/>
                  </a:lnTo>
                  <a:close/>
                  <a:moveTo>
                    <a:pt x="2" y="53"/>
                  </a:moveTo>
                  <a:cubicBezTo>
                    <a:pt x="5" y="49"/>
                    <a:pt x="9" y="41"/>
                    <a:pt x="12" y="3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2" y="43"/>
                    <a:pt x="8" y="50"/>
                    <a:pt x="5" y="55"/>
                  </a:cubicBezTo>
                  <a:lnTo>
                    <a:pt x="2" y="53"/>
                  </a:lnTo>
                  <a:close/>
                  <a:moveTo>
                    <a:pt x="5" y="1"/>
                  </a:moveTo>
                  <a:cubicBezTo>
                    <a:pt x="9" y="3"/>
                    <a:pt x="13" y="6"/>
                    <a:pt x="15" y="9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1" y="8"/>
                    <a:pt x="7" y="5"/>
                    <a:pt x="3" y="3"/>
                  </a:cubicBezTo>
                  <a:lnTo>
                    <a:pt x="5" y="1"/>
                  </a:lnTo>
                  <a:close/>
                  <a:moveTo>
                    <a:pt x="56" y="44"/>
                  </a:moveTo>
                  <a:cubicBezTo>
                    <a:pt x="38" y="44"/>
                    <a:pt x="38" y="44"/>
                    <a:pt x="38" y="44"/>
                  </a:cubicBezTo>
                  <a:cubicBezTo>
                    <a:pt x="41" y="49"/>
                    <a:pt x="48" y="53"/>
                    <a:pt x="56" y="54"/>
                  </a:cubicBezTo>
                  <a:cubicBezTo>
                    <a:pt x="56" y="54"/>
                    <a:pt x="55" y="55"/>
                    <a:pt x="55" y="56"/>
                  </a:cubicBezTo>
                  <a:cubicBezTo>
                    <a:pt x="46" y="55"/>
                    <a:pt x="39" y="51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2" y="49"/>
                    <a:pt x="27" y="54"/>
                    <a:pt x="17" y="57"/>
                  </a:cubicBezTo>
                  <a:cubicBezTo>
                    <a:pt x="16" y="56"/>
                    <a:pt x="15" y="55"/>
                    <a:pt x="15" y="54"/>
                  </a:cubicBezTo>
                  <a:cubicBezTo>
                    <a:pt x="24" y="52"/>
                    <a:pt x="29" y="48"/>
                    <a:pt x="32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0"/>
                    <a:pt x="33" y="39"/>
                    <a:pt x="34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9"/>
                    <a:pt x="36" y="40"/>
                    <a:pt x="36" y="42"/>
                  </a:cubicBezTo>
                  <a:cubicBezTo>
                    <a:pt x="56" y="42"/>
                    <a:pt x="56" y="42"/>
                    <a:pt x="56" y="42"/>
                  </a:cubicBezTo>
                  <a:lnTo>
                    <a:pt x="56" y="44"/>
                  </a:lnTo>
                  <a:close/>
                  <a:moveTo>
                    <a:pt x="34" y="27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7"/>
                    <a:pt x="22" y="27"/>
                    <a:pt x="22" y="27"/>
                  </a:cubicBezTo>
                  <a:lnTo>
                    <a:pt x="34" y="27"/>
                  </a:lnTo>
                  <a:close/>
                  <a:moveTo>
                    <a:pt x="27" y="13"/>
                  </a:moveTo>
                  <a:cubicBezTo>
                    <a:pt x="43" y="13"/>
                    <a:pt x="43" y="13"/>
                    <a:pt x="43" y="13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27" y="8"/>
                    <a:pt x="27" y="8"/>
                    <a:pt x="27" y="8"/>
                  </a:cubicBezTo>
                  <a:lnTo>
                    <a:pt x="27" y="13"/>
                  </a:lnTo>
                  <a:close/>
                  <a:moveTo>
                    <a:pt x="37" y="21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1"/>
                    <a:pt x="49" y="21"/>
                    <a:pt x="49" y="21"/>
                  </a:cubicBezTo>
                  <a:lnTo>
                    <a:pt x="37" y="21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3"/>
            <p:cNvSpPr>
              <a:spLocks noEditPoints="1"/>
            </p:cNvSpPr>
            <p:nvPr userDrawn="1"/>
          </p:nvSpPr>
          <p:spPr bwMode="auto">
            <a:xfrm>
              <a:off x="7751102" y="858706"/>
              <a:ext cx="222250" cy="222250"/>
            </a:xfrm>
            <a:custGeom>
              <a:avLst/>
              <a:gdLst>
                <a:gd name="T0" fmla="*/ 13 w 59"/>
                <a:gd name="T1" fmla="*/ 26 h 57"/>
                <a:gd name="T2" fmla="*/ 10 w 59"/>
                <a:gd name="T3" fmla="*/ 56 h 57"/>
                <a:gd name="T4" fmla="*/ 2 w 59"/>
                <a:gd name="T5" fmla="*/ 44 h 57"/>
                <a:gd name="T6" fmla="*/ 10 w 59"/>
                <a:gd name="T7" fmla="*/ 17 h 57"/>
                <a:gd name="T8" fmla="*/ 1 w 59"/>
                <a:gd name="T9" fmla="*/ 14 h 57"/>
                <a:gd name="T10" fmla="*/ 10 w 59"/>
                <a:gd name="T11" fmla="*/ 0 h 57"/>
                <a:gd name="T12" fmla="*/ 13 w 59"/>
                <a:gd name="T13" fmla="*/ 14 h 57"/>
                <a:gd name="T14" fmla="*/ 20 w 59"/>
                <a:gd name="T15" fmla="*/ 17 h 57"/>
                <a:gd name="T16" fmla="*/ 13 w 59"/>
                <a:gd name="T17" fmla="*/ 22 h 57"/>
                <a:gd name="T18" fmla="*/ 18 w 59"/>
                <a:gd name="T19" fmla="*/ 35 h 57"/>
                <a:gd name="T20" fmla="*/ 55 w 59"/>
                <a:gd name="T21" fmla="*/ 53 h 57"/>
                <a:gd name="T22" fmla="*/ 59 w 59"/>
                <a:gd name="T23" fmla="*/ 45 h 57"/>
                <a:gd name="T24" fmla="*/ 49 w 59"/>
                <a:gd name="T25" fmla="*/ 6 h 57"/>
                <a:gd name="T26" fmla="*/ 24 w 59"/>
                <a:gd name="T27" fmla="*/ 25 h 57"/>
                <a:gd name="T28" fmla="*/ 16 w 59"/>
                <a:gd name="T29" fmla="*/ 55 h 57"/>
                <a:gd name="T30" fmla="*/ 21 w 59"/>
                <a:gd name="T31" fmla="*/ 3 h 57"/>
                <a:gd name="T32" fmla="*/ 45 w 59"/>
                <a:gd name="T33" fmla="*/ 42 h 57"/>
                <a:gd name="T34" fmla="*/ 48 w 59"/>
                <a:gd name="T35" fmla="*/ 56 h 57"/>
                <a:gd name="T36" fmla="*/ 25 w 59"/>
                <a:gd name="T37" fmla="*/ 53 h 57"/>
                <a:gd name="T38" fmla="*/ 35 w 59"/>
                <a:gd name="T39" fmla="*/ 49 h 57"/>
                <a:gd name="T40" fmla="*/ 27 w 59"/>
                <a:gd name="T41" fmla="*/ 38 h 57"/>
                <a:gd name="T42" fmla="*/ 35 w 59"/>
                <a:gd name="T43" fmla="*/ 21 h 57"/>
                <a:gd name="T44" fmla="*/ 27 w 59"/>
                <a:gd name="T45" fmla="*/ 15 h 57"/>
                <a:gd name="T46" fmla="*/ 45 w 59"/>
                <a:gd name="T47" fmla="*/ 9 h 57"/>
                <a:gd name="T48" fmla="*/ 38 w 59"/>
                <a:gd name="T49" fmla="*/ 13 h 57"/>
                <a:gd name="T50" fmla="*/ 46 w 59"/>
                <a:gd name="T51" fmla="*/ 21 h 57"/>
                <a:gd name="T52" fmla="*/ 38 w 59"/>
                <a:gd name="T53" fmla="*/ 38 h 57"/>
                <a:gd name="T54" fmla="*/ 45 w 59"/>
                <a:gd name="T55" fmla="*/ 48 h 57"/>
                <a:gd name="T56" fmla="*/ 45 w 59"/>
                <a:gd name="T57" fmla="*/ 42 h 57"/>
                <a:gd name="T58" fmla="*/ 36 w 59"/>
                <a:gd name="T59" fmla="*/ 35 h 57"/>
                <a:gd name="T60" fmla="*/ 30 w 59"/>
                <a:gd name="T61" fmla="*/ 23 h 57"/>
                <a:gd name="T62" fmla="*/ 44 w 59"/>
                <a:gd name="T63" fmla="*/ 23 h 57"/>
                <a:gd name="T64" fmla="*/ 38 w 59"/>
                <a:gd name="T65" fmla="*/ 35 h 57"/>
                <a:gd name="T66" fmla="*/ 44 w 59"/>
                <a:gd name="T67" fmla="*/ 2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57">
                  <a:moveTo>
                    <a:pt x="18" y="35"/>
                  </a:moveTo>
                  <a:cubicBezTo>
                    <a:pt x="17" y="33"/>
                    <a:pt x="15" y="29"/>
                    <a:pt x="13" y="2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8" y="32"/>
                    <a:pt x="5" y="40"/>
                    <a:pt x="2" y="44"/>
                  </a:cubicBezTo>
                  <a:cubicBezTo>
                    <a:pt x="2" y="43"/>
                    <a:pt x="1" y="42"/>
                    <a:pt x="0" y="42"/>
                  </a:cubicBezTo>
                  <a:cubicBezTo>
                    <a:pt x="4" y="36"/>
                    <a:pt x="8" y="26"/>
                    <a:pt x="1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4"/>
                    <a:pt x="19" y="31"/>
                    <a:pt x="20" y="33"/>
                  </a:cubicBezTo>
                  <a:lnTo>
                    <a:pt x="18" y="35"/>
                  </a:lnTo>
                  <a:close/>
                  <a:moveTo>
                    <a:pt x="52" y="3"/>
                  </a:moveTo>
                  <a:cubicBezTo>
                    <a:pt x="52" y="33"/>
                    <a:pt x="52" y="52"/>
                    <a:pt x="55" y="53"/>
                  </a:cubicBezTo>
                  <a:cubicBezTo>
                    <a:pt x="56" y="53"/>
                    <a:pt x="56" y="49"/>
                    <a:pt x="57" y="43"/>
                  </a:cubicBezTo>
                  <a:cubicBezTo>
                    <a:pt x="57" y="44"/>
                    <a:pt x="58" y="44"/>
                    <a:pt x="59" y="45"/>
                  </a:cubicBezTo>
                  <a:cubicBezTo>
                    <a:pt x="58" y="55"/>
                    <a:pt x="57" y="57"/>
                    <a:pt x="55" y="56"/>
                  </a:cubicBezTo>
                  <a:cubicBezTo>
                    <a:pt x="49" y="54"/>
                    <a:pt x="49" y="34"/>
                    <a:pt x="49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35"/>
                    <a:pt x="23" y="48"/>
                    <a:pt x="18" y="57"/>
                  </a:cubicBezTo>
                  <a:cubicBezTo>
                    <a:pt x="17" y="56"/>
                    <a:pt x="16" y="55"/>
                    <a:pt x="16" y="55"/>
                  </a:cubicBezTo>
                  <a:cubicBezTo>
                    <a:pt x="21" y="46"/>
                    <a:pt x="21" y="34"/>
                    <a:pt x="21" y="25"/>
                  </a:cubicBezTo>
                  <a:cubicBezTo>
                    <a:pt x="21" y="3"/>
                    <a:pt x="21" y="3"/>
                    <a:pt x="21" y="3"/>
                  </a:cubicBezTo>
                  <a:lnTo>
                    <a:pt x="52" y="3"/>
                  </a:lnTo>
                  <a:close/>
                  <a:moveTo>
                    <a:pt x="45" y="42"/>
                  </a:moveTo>
                  <a:cubicBezTo>
                    <a:pt x="47" y="46"/>
                    <a:pt x="49" y="52"/>
                    <a:pt x="50" y="5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7" y="54"/>
                    <a:pt x="47" y="52"/>
                    <a:pt x="46" y="50"/>
                  </a:cubicBezTo>
                  <a:cubicBezTo>
                    <a:pt x="38" y="51"/>
                    <a:pt x="31" y="52"/>
                    <a:pt x="25" y="53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7" y="50"/>
                    <a:pt x="31" y="49"/>
                    <a:pt x="35" y="49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3" y="14"/>
                    <a:pt x="30" y="15"/>
                    <a:pt x="27" y="15"/>
                  </a:cubicBezTo>
                  <a:cubicBezTo>
                    <a:pt x="27" y="14"/>
                    <a:pt x="27" y="13"/>
                    <a:pt x="26" y="13"/>
                  </a:cubicBezTo>
                  <a:cubicBezTo>
                    <a:pt x="33" y="12"/>
                    <a:pt x="40" y="11"/>
                    <a:pt x="45" y="9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4" y="12"/>
                    <a:pt x="41" y="13"/>
                    <a:pt x="38" y="1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8"/>
                    <a:pt x="43" y="48"/>
                    <a:pt x="45" y="48"/>
                  </a:cubicBezTo>
                  <a:cubicBezTo>
                    <a:pt x="44" y="46"/>
                    <a:pt x="43" y="44"/>
                    <a:pt x="43" y="43"/>
                  </a:cubicBezTo>
                  <a:lnTo>
                    <a:pt x="45" y="42"/>
                  </a:lnTo>
                  <a:close/>
                  <a:moveTo>
                    <a:pt x="30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0" y="23"/>
                    <a:pt x="30" y="23"/>
                    <a:pt x="30" y="23"/>
                  </a:cubicBezTo>
                  <a:lnTo>
                    <a:pt x="30" y="35"/>
                  </a:lnTo>
                  <a:close/>
                  <a:moveTo>
                    <a:pt x="44" y="23"/>
                  </a:moveTo>
                  <a:cubicBezTo>
                    <a:pt x="38" y="23"/>
                    <a:pt x="38" y="23"/>
                    <a:pt x="38" y="23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4" y="35"/>
                    <a:pt x="44" y="35"/>
                    <a:pt x="44" y="35"/>
                  </a:cubicBezTo>
                  <a:lnTo>
                    <a:pt x="44" y="23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Oval 24"/>
            <p:cNvSpPr>
              <a:spLocks noChangeArrowheads="1"/>
            </p:cNvSpPr>
            <p:nvPr userDrawn="1"/>
          </p:nvSpPr>
          <p:spPr bwMode="auto">
            <a:xfrm>
              <a:off x="7466940" y="963481"/>
              <a:ext cx="23813" cy="19050"/>
            </a:xfrm>
            <a:prstGeom prst="ellipse">
              <a:avLst/>
            </a:pr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8" name="TextBox 4"/>
          <p:cNvSpPr txBox="1">
            <a:spLocks noChangeArrowheads="1"/>
          </p:cNvSpPr>
          <p:nvPr userDrawn="1"/>
        </p:nvSpPr>
        <p:spPr bwMode="auto">
          <a:xfrm>
            <a:off x="1436034" y="6209805"/>
            <a:ext cx="3071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1000" dirty="0" smtClean="0">
                <a:solidFill>
                  <a:schemeClr val="accent6"/>
                </a:solidFill>
                <a:latin typeface="Verdana" pitchFamily="34" charset="0"/>
              </a:rPr>
              <a:t>Copyright@2019 </a:t>
            </a:r>
            <a:r>
              <a:rPr lang="en-US" altLang="zh-CN" sz="1000" dirty="0" err="1" smtClean="0">
                <a:solidFill>
                  <a:schemeClr val="accent6"/>
                </a:solidFill>
                <a:latin typeface="Verdana" pitchFamily="34" charset="0"/>
              </a:rPr>
              <a:t>Neusoft</a:t>
            </a:r>
            <a:r>
              <a:rPr lang="en-US" altLang="zh-CN" sz="1000" dirty="0" smtClean="0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en-US" altLang="zh-CN" sz="1000" dirty="0" err="1" smtClean="0">
                <a:solidFill>
                  <a:schemeClr val="accent6"/>
                </a:solidFill>
                <a:latin typeface="Verdana" pitchFamily="34" charset="0"/>
              </a:rPr>
              <a:t>Hifly</a:t>
            </a:r>
            <a:r>
              <a:rPr lang="en-US" altLang="zh-CN" sz="1000" dirty="0" smtClean="0">
                <a:solidFill>
                  <a:schemeClr val="accent6"/>
                </a:solidFill>
                <a:latin typeface="Verdana" pitchFamily="34" charset="0"/>
              </a:rPr>
              <a:t> Co., Ltd</a:t>
            </a:r>
            <a:endParaRPr lang="zh-CN" altLang="en-US" sz="1000" dirty="0">
              <a:solidFill>
                <a:schemeClr val="accent6"/>
              </a:solidFill>
              <a:latin typeface="Verdana" pitchFamily="34" charset="0"/>
              <a:ea typeface="黑体" pitchFamily="2" charset="-122"/>
              <a:cs typeface="Verdana" pitchFamily="34" charset="0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9880600" y="228600"/>
            <a:ext cx="20955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66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 对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3739603" y="2577179"/>
            <a:ext cx="4712795" cy="789243"/>
            <a:chOff x="5992152" y="749168"/>
            <a:chExt cx="1981200" cy="331788"/>
          </a:xfrm>
        </p:grpSpPr>
        <p:sp>
          <p:nvSpPr>
            <p:cNvPr id="6" name="Freeform 5"/>
            <p:cNvSpPr>
              <a:spLocks/>
            </p:cNvSpPr>
            <p:nvPr userDrawn="1"/>
          </p:nvSpPr>
          <p:spPr bwMode="auto">
            <a:xfrm>
              <a:off x="6543015" y="757106"/>
              <a:ext cx="63500" cy="66675"/>
            </a:xfrm>
            <a:custGeom>
              <a:avLst/>
              <a:gdLst>
                <a:gd name="T0" fmla="*/ 40 w 40"/>
                <a:gd name="T1" fmla="*/ 42 h 42"/>
                <a:gd name="T2" fmla="*/ 31 w 40"/>
                <a:gd name="T3" fmla="*/ 42 h 42"/>
                <a:gd name="T4" fmla="*/ 10 w 40"/>
                <a:gd name="T5" fmla="*/ 12 h 42"/>
                <a:gd name="T6" fmla="*/ 10 w 40"/>
                <a:gd name="T7" fmla="*/ 42 h 42"/>
                <a:gd name="T8" fmla="*/ 0 w 40"/>
                <a:gd name="T9" fmla="*/ 42 h 42"/>
                <a:gd name="T10" fmla="*/ 0 w 40"/>
                <a:gd name="T11" fmla="*/ 0 h 42"/>
                <a:gd name="T12" fmla="*/ 14 w 40"/>
                <a:gd name="T13" fmla="*/ 0 h 42"/>
                <a:gd name="T14" fmla="*/ 31 w 40"/>
                <a:gd name="T15" fmla="*/ 24 h 42"/>
                <a:gd name="T16" fmla="*/ 31 w 40"/>
                <a:gd name="T17" fmla="*/ 0 h 42"/>
                <a:gd name="T18" fmla="*/ 40 w 40"/>
                <a:gd name="T19" fmla="*/ 0 h 42"/>
                <a:gd name="T20" fmla="*/ 40 w 40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42">
                  <a:moveTo>
                    <a:pt x="40" y="42"/>
                  </a:moveTo>
                  <a:lnTo>
                    <a:pt x="31" y="42"/>
                  </a:lnTo>
                  <a:lnTo>
                    <a:pt x="10" y="1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1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4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6614452" y="772981"/>
              <a:ext cx="57150" cy="53975"/>
            </a:xfrm>
            <a:custGeom>
              <a:avLst/>
              <a:gdLst>
                <a:gd name="T0" fmla="*/ 15 w 15"/>
                <a:gd name="T1" fmla="*/ 7 h 14"/>
                <a:gd name="T2" fmla="*/ 4 w 15"/>
                <a:gd name="T3" fmla="*/ 7 h 14"/>
                <a:gd name="T4" fmla="*/ 6 w 15"/>
                <a:gd name="T5" fmla="*/ 10 h 14"/>
                <a:gd name="T6" fmla="*/ 9 w 15"/>
                <a:gd name="T7" fmla="*/ 11 h 14"/>
                <a:gd name="T8" fmla="*/ 12 w 15"/>
                <a:gd name="T9" fmla="*/ 10 h 14"/>
                <a:gd name="T10" fmla="*/ 14 w 15"/>
                <a:gd name="T11" fmla="*/ 9 h 14"/>
                <a:gd name="T12" fmla="*/ 15 w 15"/>
                <a:gd name="T13" fmla="*/ 9 h 14"/>
                <a:gd name="T14" fmla="*/ 15 w 15"/>
                <a:gd name="T15" fmla="*/ 13 h 14"/>
                <a:gd name="T16" fmla="*/ 12 w 15"/>
                <a:gd name="T17" fmla="*/ 13 h 14"/>
                <a:gd name="T18" fmla="*/ 9 w 15"/>
                <a:gd name="T19" fmla="*/ 14 h 14"/>
                <a:gd name="T20" fmla="*/ 2 w 15"/>
                <a:gd name="T21" fmla="*/ 12 h 14"/>
                <a:gd name="T22" fmla="*/ 0 w 15"/>
                <a:gd name="T23" fmla="*/ 7 h 14"/>
                <a:gd name="T24" fmla="*/ 2 w 15"/>
                <a:gd name="T25" fmla="*/ 1 h 14"/>
                <a:gd name="T26" fmla="*/ 8 w 15"/>
                <a:gd name="T27" fmla="*/ 0 h 14"/>
                <a:gd name="T28" fmla="*/ 13 w 15"/>
                <a:gd name="T29" fmla="*/ 1 h 14"/>
                <a:gd name="T30" fmla="*/ 15 w 15"/>
                <a:gd name="T31" fmla="*/ 6 h 14"/>
                <a:gd name="T32" fmla="*/ 15 w 15"/>
                <a:gd name="T33" fmla="*/ 7 h 14"/>
                <a:gd name="T34" fmla="*/ 10 w 15"/>
                <a:gd name="T35" fmla="*/ 5 h 14"/>
                <a:gd name="T36" fmla="*/ 10 w 15"/>
                <a:gd name="T37" fmla="*/ 3 h 14"/>
                <a:gd name="T38" fmla="*/ 7 w 15"/>
                <a:gd name="T39" fmla="*/ 2 h 14"/>
                <a:gd name="T40" fmla="*/ 5 w 15"/>
                <a:gd name="T41" fmla="*/ 3 h 14"/>
                <a:gd name="T42" fmla="*/ 4 w 15"/>
                <a:gd name="T43" fmla="*/ 5 h 14"/>
                <a:gd name="T44" fmla="*/ 10 w 15"/>
                <a:gd name="T45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14">
                  <a:moveTo>
                    <a:pt x="15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5" y="9"/>
                    <a:pt x="6" y="10"/>
                  </a:cubicBezTo>
                  <a:cubicBezTo>
                    <a:pt x="6" y="10"/>
                    <a:pt x="8" y="11"/>
                    <a:pt x="9" y="11"/>
                  </a:cubicBezTo>
                  <a:cubicBezTo>
                    <a:pt x="10" y="11"/>
                    <a:pt x="11" y="11"/>
                    <a:pt x="12" y="10"/>
                  </a:cubicBezTo>
                  <a:cubicBezTo>
                    <a:pt x="13" y="10"/>
                    <a:pt x="14" y="9"/>
                    <a:pt x="1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3"/>
                    <a:pt x="13" y="13"/>
                    <a:pt x="12" y="13"/>
                  </a:cubicBezTo>
                  <a:cubicBezTo>
                    <a:pt x="11" y="14"/>
                    <a:pt x="10" y="14"/>
                    <a:pt x="9" y="14"/>
                  </a:cubicBezTo>
                  <a:cubicBezTo>
                    <a:pt x="6" y="14"/>
                    <a:pt x="3" y="13"/>
                    <a:pt x="2" y="12"/>
                  </a:cubicBezTo>
                  <a:cubicBezTo>
                    <a:pt x="0" y="11"/>
                    <a:pt x="0" y="9"/>
                    <a:pt x="0" y="7"/>
                  </a:cubicBezTo>
                  <a:cubicBezTo>
                    <a:pt x="0" y="4"/>
                    <a:pt x="0" y="3"/>
                    <a:pt x="2" y="1"/>
                  </a:cubicBezTo>
                  <a:cubicBezTo>
                    <a:pt x="3" y="0"/>
                    <a:pt x="5" y="0"/>
                    <a:pt x="8" y="0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4" y="2"/>
                    <a:pt x="15" y="4"/>
                    <a:pt x="15" y="6"/>
                  </a:cubicBezTo>
                  <a:lnTo>
                    <a:pt x="15" y="7"/>
                  </a:lnTo>
                  <a:close/>
                  <a:moveTo>
                    <a:pt x="10" y="5"/>
                  </a:moveTo>
                  <a:cubicBezTo>
                    <a:pt x="10" y="4"/>
                    <a:pt x="10" y="3"/>
                    <a:pt x="10" y="3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7" y="2"/>
                    <a:pt x="6" y="2"/>
                    <a:pt x="5" y="3"/>
                  </a:cubicBezTo>
                  <a:cubicBezTo>
                    <a:pt x="5" y="3"/>
                    <a:pt x="4" y="4"/>
                    <a:pt x="4" y="5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6674777" y="772981"/>
              <a:ext cx="57150" cy="53975"/>
            </a:xfrm>
            <a:custGeom>
              <a:avLst/>
              <a:gdLst>
                <a:gd name="T0" fmla="*/ 15 w 15"/>
                <a:gd name="T1" fmla="*/ 13 h 14"/>
                <a:gd name="T2" fmla="*/ 10 w 15"/>
                <a:gd name="T3" fmla="*/ 13 h 14"/>
                <a:gd name="T4" fmla="*/ 10 w 15"/>
                <a:gd name="T5" fmla="*/ 12 h 14"/>
                <a:gd name="T6" fmla="*/ 8 w 15"/>
                <a:gd name="T7" fmla="*/ 13 h 14"/>
                <a:gd name="T8" fmla="*/ 5 w 15"/>
                <a:gd name="T9" fmla="*/ 14 h 14"/>
                <a:gd name="T10" fmla="*/ 1 w 15"/>
                <a:gd name="T11" fmla="*/ 12 h 14"/>
                <a:gd name="T12" fmla="*/ 0 w 15"/>
                <a:gd name="T13" fmla="*/ 9 h 14"/>
                <a:gd name="T14" fmla="*/ 0 w 15"/>
                <a:gd name="T15" fmla="*/ 0 h 14"/>
                <a:gd name="T16" fmla="*/ 5 w 15"/>
                <a:gd name="T17" fmla="*/ 0 h 14"/>
                <a:gd name="T18" fmla="*/ 5 w 15"/>
                <a:gd name="T19" fmla="*/ 7 h 14"/>
                <a:gd name="T20" fmla="*/ 5 w 15"/>
                <a:gd name="T21" fmla="*/ 8 h 14"/>
                <a:gd name="T22" fmla="*/ 5 w 15"/>
                <a:gd name="T23" fmla="*/ 9 h 14"/>
                <a:gd name="T24" fmla="*/ 6 w 15"/>
                <a:gd name="T25" fmla="*/ 10 h 14"/>
                <a:gd name="T26" fmla="*/ 7 w 15"/>
                <a:gd name="T27" fmla="*/ 10 h 14"/>
                <a:gd name="T28" fmla="*/ 9 w 15"/>
                <a:gd name="T29" fmla="*/ 10 h 14"/>
                <a:gd name="T30" fmla="*/ 10 w 15"/>
                <a:gd name="T31" fmla="*/ 9 h 14"/>
                <a:gd name="T32" fmla="*/ 10 w 15"/>
                <a:gd name="T33" fmla="*/ 0 h 14"/>
                <a:gd name="T34" fmla="*/ 15 w 15"/>
                <a:gd name="T35" fmla="*/ 0 h 14"/>
                <a:gd name="T36" fmla="*/ 15 w 15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14">
                  <a:moveTo>
                    <a:pt x="15" y="13"/>
                  </a:move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8" y="13"/>
                    <a:pt x="8" y="13"/>
                  </a:cubicBezTo>
                  <a:cubicBezTo>
                    <a:pt x="7" y="14"/>
                    <a:pt x="6" y="14"/>
                    <a:pt x="5" y="14"/>
                  </a:cubicBezTo>
                  <a:cubicBezTo>
                    <a:pt x="4" y="14"/>
                    <a:pt x="2" y="13"/>
                    <a:pt x="1" y="12"/>
                  </a:cubicBezTo>
                  <a:cubicBezTo>
                    <a:pt x="1" y="12"/>
                    <a:pt x="0" y="10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10" y="10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6735102" y="772981"/>
              <a:ext cx="49213" cy="53975"/>
            </a:xfrm>
            <a:custGeom>
              <a:avLst/>
              <a:gdLst>
                <a:gd name="T0" fmla="*/ 13 w 13"/>
                <a:gd name="T1" fmla="*/ 9 h 14"/>
                <a:gd name="T2" fmla="*/ 11 w 13"/>
                <a:gd name="T3" fmla="*/ 12 h 14"/>
                <a:gd name="T4" fmla="*/ 6 w 13"/>
                <a:gd name="T5" fmla="*/ 14 h 14"/>
                <a:gd name="T6" fmla="*/ 2 w 13"/>
                <a:gd name="T7" fmla="*/ 13 h 14"/>
                <a:gd name="T8" fmla="*/ 0 w 13"/>
                <a:gd name="T9" fmla="*/ 13 h 14"/>
                <a:gd name="T10" fmla="*/ 0 w 13"/>
                <a:gd name="T11" fmla="*/ 9 h 14"/>
                <a:gd name="T12" fmla="*/ 0 w 13"/>
                <a:gd name="T13" fmla="*/ 9 h 14"/>
                <a:gd name="T14" fmla="*/ 1 w 13"/>
                <a:gd name="T15" fmla="*/ 10 h 14"/>
                <a:gd name="T16" fmla="*/ 2 w 13"/>
                <a:gd name="T17" fmla="*/ 10 h 14"/>
                <a:gd name="T18" fmla="*/ 4 w 13"/>
                <a:gd name="T19" fmla="*/ 11 h 14"/>
                <a:gd name="T20" fmla="*/ 6 w 13"/>
                <a:gd name="T21" fmla="*/ 11 h 14"/>
                <a:gd name="T22" fmla="*/ 8 w 13"/>
                <a:gd name="T23" fmla="*/ 11 h 14"/>
                <a:gd name="T24" fmla="*/ 9 w 13"/>
                <a:gd name="T25" fmla="*/ 10 h 14"/>
                <a:gd name="T26" fmla="*/ 8 w 13"/>
                <a:gd name="T27" fmla="*/ 9 h 14"/>
                <a:gd name="T28" fmla="*/ 7 w 13"/>
                <a:gd name="T29" fmla="*/ 9 h 14"/>
                <a:gd name="T30" fmla="*/ 5 w 13"/>
                <a:gd name="T31" fmla="*/ 8 h 14"/>
                <a:gd name="T32" fmla="*/ 4 w 13"/>
                <a:gd name="T33" fmla="*/ 8 h 14"/>
                <a:gd name="T34" fmla="*/ 1 w 13"/>
                <a:gd name="T35" fmla="*/ 7 h 14"/>
                <a:gd name="T36" fmla="*/ 0 w 13"/>
                <a:gd name="T37" fmla="*/ 4 h 14"/>
                <a:gd name="T38" fmla="*/ 2 w 13"/>
                <a:gd name="T39" fmla="*/ 1 h 14"/>
                <a:gd name="T40" fmla="*/ 7 w 13"/>
                <a:gd name="T41" fmla="*/ 0 h 14"/>
                <a:gd name="T42" fmla="*/ 10 w 13"/>
                <a:gd name="T43" fmla="*/ 0 h 14"/>
                <a:gd name="T44" fmla="*/ 13 w 13"/>
                <a:gd name="T45" fmla="*/ 1 h 14"/>
                <a:gd name="T46" fmla="*/ 13 w 13"/>
                <a:gd name="T47" fmla="*/ 4 h 14"/>
                <a:gd name="T48" fmla="*/ 12 w 13"/>
                <a:gd name="T49" fmla="*/ 4 h 14"/>
                <a:gd name="T50" fmla="*/ 10 w 13"/>
                <a:gd name="T51" fmla="*/ 3 h 14"/>
                <a:gd name="T52" fmla="*/ 7 w 13"/>
                <a:gd name="T53" fmla="*/ 2 h 14"/>
                <a:gd name="T54" fmla="*/ 5 w 13"/>
                <a:gd name="T55" fmla="*/ 3 h 14"/>
                <a:gd name="T56" fmla="*/ 5 w 13"/>
                <a:gd name="T57" fmla="*/ 4 h 14"/>
                <a:gd name="T58" fmla="*/ 5 w 13"/>
                <a:gd name="T59" fmla="*/ 4 h 14"/>
                <a:gd name="T60" fmla="*/ 7 w 13"/>
                <a:gd name="T61" fmla="*/ 5 h 14"/>
                <a:gd name="T62" fmla="*/ 8 w 13"/>
                <a:gd name="T63" fmla="*/ 5 h 14"/>
                <a:gd name="T64" fmla="*/ 10 w 13"/>
                <a:gd name="T65" fmla="*/ 5 h 14"/>
                <a:gd name="T66" fmla="*/ 13 w 13"/>
                <a:gd name="T67" fmla="*/ 7 h 14"/>
                <a:gd name="T68" fmla="*/ 13 w 13"/>
                <a:gd name="T6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" h="14">
                  <a:moveTo>
                    <a:pt x="13" y="9"/>
                  </a:moveTo>
                  <a:cubicBezTo>
                    <a:pt x="13" y="10"/>
                    <a:pt x="13" y="12"/>
                    <a:pt x="11" y="12"/>
                  </a:cubicBezTo>
                  <a:cubicBezTo>
                    <a:pt x="10" y="13"/>
                    <a:pt x="8" y="14"/>
                    <a:pt x="6" y="14"/>
                  </a:cubicBezTo>
                  <a:cubicBezTo>
                    <a:pt x="5" y="14"/>
                    <a:pt x="3" y="14"/>
                    <a:pt x="2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3" y="10"/>
                    <a:pt x="3" y="10"/>
                    <a:pt x="4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9" y="9"/>
                    <a:pt x="9" y="9"/>
                    <a:pt x="8" y="9"/>
                  </a:cubicBezTo>
                  <a:cubicBezTo>
                    <a:pt x="8" y="9"/>
                    <a:pt x="8" y="9"/>
                    <a:pt x="7" y="9"/>
                  </a:cubicBezTo>
                  <a:cubicBezTo>
                    <a:pt x="6" y="9"/>
                    <a:pt x="6" y="8"/>
                    <a:pt x="5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2" y="7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3"/>
                    <a:pt x="11" y="3"/>
                    <a:pt x="10" y="3"/>
                  </a:cubicBezTo>
                  <a:cubicBezTo>
                    <a:pt x="9" y="3"/>
                    <a:pt x="8" y="2"/>
                    <a:pt x="7" y="2"/>
                  </a:cubicBezTo>
                  <a:cubicBezTo>
                    <a:pt x="7" y="2"/>
                    <a:pt x="6" y="3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5"/>
                    <a:pt x="7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9" y="5"/>
                    <a:pt x="9" y="5"/>
                    <a:pt x="10" y="5"/>
                  </a:cubicBezTo>
                  <a:cubicBezTo>
                    <a:pt x="11" y="6"/>
                    <a:pt x="12" y="6"/>
                    <a:pt x="13" y="7"/>
                  </a:cubicBezTo>
                  <a:cubicBezTo>
                    <a:pt x="13" y="7"/>
                    <a:pt x="13" y="8"/>
                    <a:pt x="13" y="9"/>
                  </a:cubicBezTo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6789077" y="772981"/>
              <a:ext cx="60325" cy="53975"/>
            </a:xfrm>
            <a:custGeom>
              <a:avLst/>
              <a:gdLst>
                <a:gd name="T0" fmla="*/ 16 w 16"/>
                <a:gd name="T1" fmla="*/ 7 h 14"/>
                <a:gd name="T2" fmla="*/ 14 w 16"/>
                <a:gd name="T3" fmla="*/ 12 h 14"/>
                <a:gd name="T4" fmla="*/ 8 w 16"/>
                <a:gd name="T5" fmla="*/ 14 h 14"/>
                <a:gd name="T6" fmla="*/ 2 w 16"/>
                <a:gd name="T7" fmla="*/ 12 h 14"/>
                <a:gd name="T8" fmla="*/ 0 w 16"/>
                <a:gd name="T9" fmla="*/ 7 h 14"/>
                <a:gd name="T10" fmla="*/ 2 w 16"/>
                <a:gd name="T11" fmla="*/ 1 h 14"/>
                <a:gd name="T12" fmla="*/ 8 w 16"/>
                <a:gd name="T13" fmla="*/ 0 h 14"/>
                <a:gd name="T14" fmla="*/ 14 w 16"/>
                <a:gd name="T15" fmla="*/ 1 h 14"/>
                <a:gd name="T16" fmla="*/ 16 w 16"/>
                <a:gd name="T17" fmla="*/ 7 h 14"/>
                <a:gd name="T18" fmla="*/ 10 w 16"/>
                <a:gd name="T19" fmla="*/ 10 h 14"/>
                <a:gd name="T20" fmla="*/ 11 w 16"/>
                <a:gd name="T21" fmla="*/ 9 h 14"/>
                <a:gd name="T22" fmla="*/ 11 w 16"/>
                <a:gd name="T23" fmla="*/ 7 h 14"/>
                <a:gd name="T24" fmla="*/ 11 w 16"/>
                <a:gd name="T25" fmla="*/ 5 h 14"/>
                <a:gd name="T26" fmla="*/ 11 w 16"/>
                <a:gd name="T27" fmla="*/ 3 h 14"/>
                <a:gd name="T28" fmla="*/ 10 w 16"/>
                <a:gd name="T29" fmla="*/ 3 h 14"/>
                <a:gd name="T30" fmla="*/ 8 w 16"/>
                <a:gd name="T31" fmla="*/ 2 h 14"/>
                <a:gd name="T32" fmla="*/ 7 w 16"/>
                <a:gd name="T33" fmla="*/ 3 h 14"/>
                <a:gd name="T34" fmla="*/ 6 w 16"/>
                <a:gd name="T35" fmla="*/ 3 h 14"/>
                <a:gd name="T36" fmla="*/ 5 w 16"/>
                <a:gd name="T37" fmla="*/ 5 h 14"/>
                <a:gd name="T38" fmla="*/ 5 w 16"/>
                <a:gd name="T39" fmla="*/ 7 h 14"/>
                <a:gd name="T40" fmla="*/ 5 w 16"/>
                <a:gd name="T41" fmla="*/ 9 h 14"/>
                <a:gd name="T42" fmla="*/ 6 w 16"/>
                <a:gd name="T43" fmla="*/ 10 h 14"/>
                <a:gd name="T44" fmla="*/ 7 w 16"/>
                <a:gd name="T45" fmla="*/ 11 h 14"/>
                <a:gd name="T46" fmla="*/ 8 w 16"/>
                <a:gd name="T47" fmla="*/ 11 h 14"/>
                <a:gd name="T48" fmla="*/ 10 w 16"/>
                <a:gd name="T49" fmla="*/ 11 h 14"/>
                <a:gd name="T50" fmla="*/ 10 w 16"/>
                <a:gd name="T5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" h="14">
                  <a:moveTo>
                    <a:pt x="16" y="7"/>
                  </a:moveTo>
                  <a:cubicBezTo>
                    <a:pt x="16" y="9"/>
                    <a:pt x="15" y="11"/>
                    <a:pt x="14" y="12"/>
                  </a:cubicBezTo>
                  <a:cubicBezTo>
                    <a:pt x="13" y="13"/>
                    <a:pt x="11" y="14"/>
                    <a:pt x="8" y="14"/>
                  </a:cubicBezTo>
                  <a:cubicBezTo>
                    <a:pt x="6" y="14"/>
                    <a:pt x="4" y="13"/>
                    <a:pt x="2" y="12"/>
                  </a:cubicBezTo>
                  <a:cubicBezTo>
                    <a:pt x="1" y="11"/>
                    <a:pt x="0" y="9"/>
                    <a:pt x="0" y="7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5" y="3"/>
                    <a:pt x="16" y="4"/>
                    <a:pt x="16" y="7"/>
                  </a:cubicBezTo>
                  <a:moveTo>
                    <a:pt x="10" y="10"/>
                  </a:moveTo>
                  <a:cubicBezTo>
                    <a:pt x="11" y="10"/>
                    <a:pt x="11" y="9"/>
                    <a:pt x="11" y="9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8" y="2"/>
                    <a:pt x="7" y="3"/>
                    <a:pt x="7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5" y="7"/>
                    <a:pt x="5" y="8"/>
                    <a:pt x="5" y="9"/>
                  </a:cubicBezTo>
                  <a:cubicBezTo>
                    <a:pt x="5" y="9"/>
                    <a:pt x="6" y="10"/>
                    <a:pt x="6" y="10"/>
                  </a:cubicBezTo>
                  <a:cubicBezTo>
                    <a:pt x="6" y="10"/>
                    <a:pt x="7" y="10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6852577" y="749168"/>
              <a:ext cx="79375" cy="77788"/>
            </a:xfrm>
            <a:custGeom>
              <a:avLst/>
              <a:gdLst>
                <a:gd name="T0" fmla="*/ 6 w 21"/>
                <a:gd name="T1" fmla="*/ 6 h 20"/>
                <a:gd name="T2" fmla="*/ 12 w 21"/>
                <a:gd name="T3" fmla="*/ 6 h 20"/>
                <a:gd name="T4" fmla="*/ 12 w 21"/>
                <a:gd name="T5" fmla="*/ 4 h 20"/>
                <a:gd name="T6" fmla="*/ 16 w 21"/>
                <a:gd name="T7" fmla="*/ 2 h 20"/>
                <a:gd name="T8" fmla="*/ 16 w 21"/>
                <a:gd name="T9" fmla="*/ 2 h 20"/>
                <a:gd name="T10" fmla="*/ 16 w 21"/>
                <a:gd name="T11" fmla="*/ 6 h 20"/>
                <a:gd name="T12" fmla="*/ 21 w 21"/>
                <a:gd name="T13" fmla="*/ 6 h 20"/>
                <a:gd name="T14" fmla="*/ 21 w 21"/>
                <a:gd name="T15" fmla="*/ 9 h 20"/>
                <a:gd name="T16" fmla="*/ 16 w 21"/>
                <a:gd name="T17" fmla="*/ 9 h 20"/>
                <a:gd name="T18" fmla="*/ 16 w 21"/>
                <a:gd name="T19" fmla="*/ 15 h 20"/>
                <a:gd name="T20" fmla="*/ 18 w 21"/>
                <a:gd name="T21" fmla="*/ 17 h 20"/>
                <a:gd name="T22" fmla="*/ 20 w 21"/>
                <a:gd name="T23" fmla="*/ 16 h 20"/>
                <a:gd name="T24" fmla="*/ 21 w 21"/>
                <a:gd name="T25" fmla="*/ 16 h 20"/>
                <a:gd name="T26" fmla="*/ 21 w 21"/>
                <a:gd name="T27" fmla="*/ 19 h 20"/>
                <a:gd name="T28" fmla="*/ 15 w 21"/>
                <a:gd name="T29" fmla="*/ 19 h 20"/>
                <a:gd name="T30" fmla="*/ 12 w 21"/>
                <a:gd name="T31" fmla="*/ 17 h 20"/>
                <a:gd name="T32" fmla="*/ 12 w 21"/>
                <a:gd name="T33" fmla="*/ 15 h 20"/>
                <a:gd name="T34" fmla="*/ 12 w 21"/>
                <a:gd name="T35" fmla="*/ 9 h 20"/>
                <a:gd name="T36" fmla="*/ 6 w 21"/>
                <a:gd name="T37" fmla="*/ 9 h 20"/>
                <a:gd name="T38" fmla="*/ 6 w 21"/>
                <a:gd name="T39" fmla="*/ 19 h 20"/>
                <a:gd name="T40" fmla="*/ 2 w 21"/>
                <a:gd name="T41" fmla="*/ 19 h 20"/>
                <a:gd name="T42" fmla="*/ 2 w 21"/>
                <a:gd name="T43" fmla="*/ 9 h 20"/>
                <a:gd name="T44" fmla="*/ 0 w 21"/>
                <a:gd name="T45" fmla="*/ 9 h 20"/>
                <a:gd name="T46" fmla="*/ 0 w 21"/>
                <a:gd name="T47" fmla="*/ 6 h 20"/>
                <a:gd name="T48" fmla="*/ 2 w 21"/>
                <a:gd name="T49" fmla="*/ 6 h 20"/>
                <a:gd name="T50" fmla="*/ 3 w 21"/>
                <a:gd name="T51" fmla="*/ 2 h 20"/>
                <a:gd name="T52" fmla="*/ 11 w 21"/>
                <a:gd name="T53" fmla="*/ 1 h 20"/>
                <a:gd name="T54" fmla="*/ 11 w 21"/>
                <a:gd name="T55" fmla="*/ 4 h 20"/>
                <a:gd name="T56" fmla="*/ 10 w 21"/>
                <a:gd name="T57" fmla="*/ 4 h 20"/>
                <a:gd name="T58" fmla="*/ 6 w 21"/>
                <a:gd name="T59" fmla="*/ 4 h 20"/>
                <a:gd name="T60" fmla="*/ 6 w 21"/>
                <a:gd name="T61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" h="20">
                  <a:moveTo>
                    <a:pt x="6" y="6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7"/>
                    <a:pt x="18" y="17"/>
                  </a:cubicBezTo>
                  <a:cubicBezTo>
                    <a:pt x="18" y="17"/>
                    <a:pt x="19" y="17"/>
                    <a:pt x="20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18" y="20"/>
                    <a:pt x="15" y="19"/>
                  </a:cubicBezTo>
                  <a:cubicBezTo>
                    <a:pt x="15" y="19"/>
                    <a:pt x="13" y="19"/>
                    <a:pt x="12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3"/>
                    <a:pt x="3" y="2"/>
                  </a:cubicBezTo>
                  <a:cubicBezTo>
                    <a:pt x="3" y="2"/>
                    <a:pt x="5" y="0"/>
                    <a:pt x="11" y="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7" y="3"/>
                    <a:pt x="6" y="4"/>
                  </a:cubicBezTo>
                  <a:cubicBezTo>
                    <a:pt x="6" y="4"/>
                    <a:pt x="6" y="5"/>
                    <a:pt x="6" y="6"/>
                  </a:cubicBezTo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6562065" y="858706"/>
              <a:ext cx="184150" cy="222250"/>
            </a:xfrm>
            <a:custGeom>
              <a:avLst/>
              <a:gdLst>
                <a:gd name="T0" fmla="*/ 49 w 49"/>
                <a:gd name="T1" fmla="*/ 46 h 57"/>
                <a:gd name="T2" fmla="*/ 49 w 49"/>
                <a:gd name="T3" fmla="*/ 46 h 57"/>
                <a:gd name="T4" fmla="*/ 47 w 49"/>
                <a:gd name="T5" fmla="*/ 45 h 57"/>
                <a:gd name="T6" fmla="*/ 14 w 49"/>
                <a:gd name="T7" fmla="*/ 45 h 57"/>
                <a:gd name="T8" fmla="*/ 12 w 49"/>
                <a:gd name="T9" fmla="*/ 43 h 57"/>
                <a:gd name="T10" fmla="*/ 12 w 49"/>
                <a:gd name="T11" fmla="*/ 2 h 57"/>
                <a:gd name="T12" fmla="*/ 10 w 49"/>
                <a:gd name="T13" fmla="*/ 0 h 57"/>
                <a:gd name="T14" fmla="*/ 10 w 49"/>
                <a:gd name="T15" fmla="*/ 0 h 57"/>
                <a:gd name="T16" fmla="*/ 0 w 49"/>
                <a:gd name="T17" fmla="*/ 0 h 57"/>
                <a:gd name="T18" fmla="*/ 0 w 49"/>
                <a:gd name="T19" fmla="*/ 57 h 57"/>
                <a:gd name="T20" fmla="*/ 49 w 49"/>
                <a:gd name="T21" fmla="*/ 57 h 57"/>
                <a:gd name="T22" fmla="*/ 49 w 49"/>
                <a:gd name="T23" fmla="*/ 4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57">
                  <a:moveTo>
                    <a:pt x="49" y="46"/>
                  </a:moveTo>
                  <a:cubicBezTo>
                    <a:pt x="49" y="46"/>
                    <a:pt x="49" y="46"/>
                    <a:pt x="49" y="46"/>
                  </a:cubicBezTo>
                  <a:cubicBezTo>
                    <a:pt x="49" y="45"/>
                    <a:pt x="48" y="45"/>
                    <a:pt x="47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2" y="44"/>
                    <a:pt x="12" y="4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49" y="57"/>
                    <a:pt x="49" y="57"/>
                    <a:pt x="49" y="57"/>
                  </a:cubicBezTo>
                  <a:lnTo>
                    <a:pt x="49" y="46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6238215" y="858706"/>
              <a:ext cx="44450" cy="222250"/>
            </a:xfrm>
            <a:custGeom>
              <a:avLst/>
              <a:gdLst>
                <a:gd name="T0" fmla="*/ 12 w 12"/>
                <a:gd name="T1" fmla="*/ 2 h 57"/>
                <a:gd name="T2" fmla="*/ 10 w 12"/>
                <a:gd name="T3" fmla="*/ 0 h 57"/>
                <a:gd name="T4" fmla="*/ 0 w 12"/>
                <a:gd name="T5" fmla="*/ 0 h 57"/>
                <a:gd name="T6" fmla="*/ 0 w 12"/>
                <a:gd name="T7" fmla="*/ 57 h 57"/>
                <a:gd name="T8" fmla="*/ 12 w 12"/>
                <a:gd name="T9" fmla="*/ 57 h 57"/>
                <a:gd name="T10" fmla="*/ 12 w 12"/>
                <a:gd name="T11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7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5992152" y="858706"/>
              <a:ext cx="46038" cy="222250"/>
            </a:xfrm>
            <a:custGeom>
              <a:avLst/>
              <a:gdLst>
                <a:gd name="T0" fmla="*/ 12 w 12"/>
                <a:gd name="T1" fmla="*/ 2 h 57"/>
                <a:gd name="T2" fmla="*/ 10 w 12"/>
                <a:gd name="T3" fmla="*/ 0 h 57"/>
                <a:gd name="T4" fmla="*/ 0 w 12"/>
                <a:gd name="T5" fmla="*/ 0 h 57"/>
                <a:gd name="T6" fmla="*/ 0 w 12"/>
                <a:gd name="T7" fmla="*/ 57 h 57"/>
                <a:gd name="T8" fmla="*/ 12 w 12"/>
                <a:gd name="T9" fmla="*/ 57 h 57"/>
                <a:gd name="T10" fmla="*/ 12 w 12"/>
                <a:gd name="T11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7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6146140" y="858706"/>
              <a:ext cx="46038" cy="222250"/>
            </a:xfrm>
            <a:custGeom>
              <a:avLst/>
              <a:gdLst>
                <a:gd name="T0" fmla="*/ 12 w 12"/>
                <a:gd name="T1" fmla="*/ 2 h 57"/>
                <a:gd name="T2" fmla="*/ 10 w 12"/>
                <a:gd name="T3" fmla="*/ 0 h 57"/>
                <a:gd name="T4" fmla="*/ 0 w 12"/>
                <a:gd name="T5" fmla="*/ 0 h 57"/>
                <a:gd name="T6" fmla="*/ 0 w 12"/>
                <a:gd name="T7" fmla="*/ 57 h 57"/>
                <a:gd name="T8" fmla="*/ 12 w 12"/>
                <a:gd name="T9" fmla="*/ 57 h 57"/>
                <a:gd name="T10" fmla="*/ 12 w 12"/>
                <a:gd name="T11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7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6704940" y="853943"/>
              <a:ext cx="109538" cy="136525"/>
            </a:xfrm>
            <a:custGeom>
              <a:avLst/>
              <a:gdLst>
                <a:gd name="T0" fmla="*/ 12 w 29"/>
                <a:gd name="T1" fmla="*/ 19 h 35"/>
                <a:gd name="T2" fmla="*/ 28 w 29"/>
                <a:gd name="T3" fmla="*/ 35 h 35"/>
                <a:gd name="T4" fmla="*/ 29 w 29"/>
                <a:gd name="T5" fmla="*/ 33 h 35"/>
                <a:gd name="T6" fmla="*/ 22 w 29"/>
                <a:gd name="T7" fmla="*/ 31 h 35"/>
                <a:gd name="T8" fmla="*/ 19 w 29"/>
                <a:gd name="T9" fmla="*/ 17 h 35"/>
                <a:gd name="T10" fmla="*/ 8 w 29"/>
                <a:gd name="T11" fmla="*/ 2 h 35"/>
                <a:gd name="T12" fmla="*/ 0 w 29"/>
                <a:gd name="T13" fmla="*/ 1 h 35"/>
                <a:gd name="T14" fmla="*/ 2 w 29"/>
                <a:gd name="T15" fmla="*/ 13 h 35"/>
                <a:gd name="T16" fmla="*/ 16 w 29"/>
                <a:gd name="T17" fmla="*/ 30 h 35"/>
                <a:gd name="T18" fmla="*/ 9 w 29"/>
                <a:gd name="T19" fmla="*/ 16 h 35"/>
                <a:gd name="T20" fmla="*/ 5 w 29"/>
                <a:gd name="T21" fmla="*/ 4 h 35"/>
                <a:gd name="T22" fmla="*/ 12 w 29"/>
                <a:gd name="T23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5">
                  <a:moveTo>
                    <a:pt x="12" y="19"/>
                  </a:moveTo>
                  <a:cubicBezTo>
                    <a:pt x="13" y="33"/>
                    <a:pt x="28" y="35"/>
                    <a:pt x="28" y="35"/>
                  </a:cubicBezTo>
                  <a:cubicBezTo>
                    <a:pt x="28" y="35"/>
                    <a:pt x="29" y="34"/>
                    <a:pt x="29" y="33"/>
                  </a:cubicBezTo>
                  <a:cubicBezTo>
                    <a:pt x="27" y="33"/>
                    <a:pt x="24" y="33"/>
                    <a:pt x="22" y="31"/>
                  </a:cubicBezTo>
                  <a:cubicBezTo>
                    <a:pt x="18" y="29"/>
                    <a:pt x="19" y="25"/>
                    <a:pt x="19" y="17"/>
                  </a:cubicBezTo>
                  <a:cubicBezTo>
                    <a:pt x="19" y="8"/>
                    <a:pt x="12" y="4"/>
                    <a:pt x="8" y="2"/>
                  </a:cubicBezTo>
                  <a:cubicBezTo>
                    <a:pt x="3" y="0"/>
                    <a:pt x="0" y="1"/>
                    <a:pt x="0" y="1"/>
                  </a:cubicBezTo>
                  <a:cubicBezTo>
                    <a:pt x="2" y="5"/>
                    <a:pt x="2" y="9"/>
                    <a:pt x="2" y="13"/>
                  </a:cubicBezTo>
                  <a:cubicBezTo>
                    <a:pt x="2" y="26"/>
                    <a:pt x="16" y="30"/>
                    <a:pt x="16" y="30"/>
                  </a:cubicBezTo>
                  <a:cubicBezTo>
                    <a:pt x="12" y="25"/>
                    <a:pt x="11" y="23"/>
                    <a:pt x="9" y="16"/>
                  </a:cubicBezTo>
                  <a:cubicBezTo>
                    <a:pt x="8" y="8"/>
                    <a:pt x="5" y="4"/>
                    <a:pt x="5" y="4"/>
                  </a:cubicBezTo>
                  <a:cubicBezTo>
                    <a:pt x="5" y="4"/>
                    <a:pt x="11" y="8"/>
                    <a:pt x="12" y="19"/>
                  </a:cubicBezTo>
                  <a:close/>
                </a:path>
              </a:pathLst>
            </a:custGeom>
            <a:solidFill>
              <a:srgbClr val="15A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6331877" y="858706"/>
              <a:ext cx="184150" cy="222250"/>
            </a:xfrm>
            <a:custGeom>
              <a:avLst/>
              <a:gdLst>
                <a:gd name="T0" fmla="*/ 12 w 49"/>
                <a:gd name="T1" fmla="*/ 57 h 57"/>
                <a:gd name="T2" fmla="*/ 12 w 49"/>
                <a:gd name="T3" fmla="*/ 35 h 57"/>
                <a:gd name="T4" fmla="*/ 14 w 49"/>
                <a:gd name="T5" fmla="*/ 33 h 57"/>
                <a:gd name="T6" fmla="*/ 46 w 49"/>
                <a:gd name="T7" fmla="*/ 33 h 57"/>
                <a:gd name="T8" fmla="*/ 49 w 49"/>
                <a:gd name="T9" fmla="*/ 30 h 57"/>
                <a:gd name="T10" fmla="*/ 49 w 49"/>
                <a:gd name="T11" fmla="*/ 22 h 57"/>
                <a:gd name="T12" fmla="*/ 46 w 49"/>
                <a:gd name="T13" fmla="*/ 20 h 57"/>
                <a:gd name="T14" fmla="*/ 14 w 49"/>
                <a:gd name="T15" fmla="*/ 20 h 57"/>
                <a:gd name="T16" fmla="*/ 12 w 49"/>
                <a:gd name="T17" fmla="*/ 18 h 57"/>
                <a:gd name="T18" fmla="*/ 12 w 49"/>
                <a:gd name="T19" fmla="*/ 14 h 57"/>
                <a:gd name="T20" fmla="*/ 14 w 49"/>
                <a:gd name="T21" fmla="*/ 12 h 57"/>
                <a:gd name="T22" fmla="*/ 46 w 49"/>
                <a:gd name="T23" fmla="*/ 12 h 57"/>
                <a:gd name="T24" fmla="*/ 49 w 49"/>
                <a:gd name="T25" fmla="*/ 10 h 57"/>
                <a:gd name="T26" fmla="*/ 49 w 49"/>
                <a:gd name="T27" fmla="*/ 2 h 57"/>
                <a:gd name="T28" fmla="*/ 46 w 49"/>
                <a:gd name="T29" fmla="*/ 0 h 57"/>
                <a:gd name="T30" fmla="*/ 0 w 49"/>
                <a:gd name="T31" fmla="*/ 0 h 57"/>
                <a:gd name="T32" fmla="*/ 0 w 49"/>
                <a:gd name="T33" fmla="*/ 57 h 57"/>
                <a:gd name="T34" fmla="*/ 12 w 49"/>
                <a:gd name="T3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57">
                  <a:moveTo>
                    <a:pt x="12" y="57"/>
                  </a:moveTo>
                  <a:cubicBezTo>
                    <a:pt x="12" y="35"/>
                    <a:pt x="12" y="35"/>
                    <a:pt x="12" y="35"/>
                  </a:cubicBezTo>
                  <a:cubicBezTo>
                    <a:pt x="12" y="33"/>
                    <a:pt x="13" y="33"/>
                    <a:pt x="14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8" y="33"/>
                    <a:pt x="49" y="32"/>
                    <a:pt x="49" y="30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1"/>
                    <a:pt x="48" y="20"/>
                    <a:pt x="46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2" y="19"/>
                    <a:pt x="12" y="18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3" y="12"/>
                    <a:pt x="14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8" y="12"/>
                    <a:pt x="49" y="11"/>
                    <a:pt x="49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12" y="57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6792252" y="858706"/>
              <a:ext cx="139700" cy="222250"/>
            </a:xfrm>
            <a:custGeom>
              <a:avLst/>
              <a:gdLst>
                <a:gd name="T0" fmla="*/ 36 w 37"/>
                <a:gd name="T1" fmla="*/ 3 h 57"/>
                <a:gd name="T2" fmla="*/ 37 w 37"/>
                <a:gd name="T3" fmla="*/ 2 h 57"/>
                <a:gd name="T4" fmla="*/ 35 w 37"/>
                <a:gd name="T5" fmla="*/ 0 h 57"/>
                <a:gd name="T6" fmla="*/ 24 w 37"/>
                <a:gd name="T7" fmla="*/ 0 h 57"/>
                <a:gd name="T8" fmla="*/ 0 w 37"/>
                <a:gd name="T9" fmla="*/ 32 h 57"/>
                <a:gd name="T10" fmla="*/ 0 w 37"/>
                <a:gd name="T11" fmla="*/ 37 h 57"/>
                <a:gd name="T12" fmla="*/ 0 w 37"/>
                <a:gd name="T13" fmla="*/ 38 h 57"/>
                <a:gd name="T14" fmla="*/ 0 w 37"/>
                <a:gd name="T15" fmla="*/ 57 h 57"/>
                <a:gd name="T16" fmla="*/ 12 w 37"/>
                <a:gd name="T17" fmla="*/ 57 h 57"/>
                <a:gd name="T18" fmla="*/ 12 w 37"/>
                <a:gd name="T19" fmla="*/ 36 h 57"/>
                <a:gd name="T20" fmla="*/ 36 w 37"/>
                <a:gd name="T21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57">
                  <a:moveTo>
                    <a:pt x="36" y="3"/>
                  </a:moveTo>
                  <a:cubicBezTo>
                    <a:pt x="37" y="3"/>
                    <a:pt x="37" y="2"/>
                    <a:pt x="37" y="2"/>
                  </a:cubicBezTo>
                  <a:cubicBezTo>
                    <a:pt x="37" y="1"/>
                    <a:pt x="36" y="0"/>
                    <a:pt x="3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36" y="3"/>
                    <a:pt x="36" y="3"/>
                    <a:pt x="36" y="3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6019140" y="952368"/>
              <a:ext cx="19050" cy="57150"/>
            </a:xfrm>
            <a:custGeom>
              <a:avLst/>
              <a:gdLst>
                <a:gd name="T0" fmla="*/ 5 w 5"/>
                <a:gd name="T1" fmla="*/ 0 h 15"/>
                <a:gd name="T2" fmla="*/ 0 w 5"/>
                <a:gd name="T3" fmla="*/ 11 h 15"/>
                <a:gd name="T4" fmla="*/ 4 w 5"/>
                <a:gd name="T5" fmla="*/ 3 h 15"/>
                <a:gd name="T6" fmla="*/ 0 w 5"/>
                <a:gd name="T7" fmla="*/ 13 h 15"/>
                <a:gd name="T8" fmla="*/ 2 w 5"/>
                <a:gd name="T9" fmla="*/ 7 h 15"/>
                <a:gd name="T10" fmla="*/ 0 w 5"/>
                <a:gd name="T11" fmla="*/ 13 h 15"/>
                <a:gd name="T12" fmla="*/ 4 w 5"/>
                <a:gd name="T13" fmla="*/ 6 h 15"/>
                <a:gd name="T14" fmla="*/ 0 w 5"/>
                <a:gd name="T15" fmla="*/ 15 h 15"/>
                <a:gd name="T16" fmla="*/ 4 w 5"/>
                <a:gd name="T17" fmla="*/ 8 h 15"/>
                <a:gd name="T18" fmla="*/ 5 w 5"/>
                <a:gd name="T19" fmla="*/ 7 h 15"/>
                <a:gd name="T20" fmla="*/ 5 w 5"/>
                <a:gd name="T2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5">
                  <a:moveTo>
                    <a:pt x="5" y="0"/>
                  </a:moveTo>
                  <a:cubicBezTo>
                    <a:pt x="2" y="5"/>
                    <a:pt x="0" y="11"/>
                    <a:pt x="0" y="11"/>
                  </a:cubicBezTo>
                  <a:cubicBezTo>
                    <a:pt x="1" y="8"/>
                    <a:pt x="3" y="5"/>
                    <a:pt x="4" y="3"/>
                  </a:cubicBezTo>
                  <a:cubicBezTo>
                    <a:pt x="1" y="8"/>
                    <a:pt x="0" y="13"/>
                    <a:pt x="0" y="13"/>
                  </a:cubicBezTo>
                  <a:cubicBezTo>
                    <a:pt x="0" y="11"/>
                    <a:pt x="1" y="9"/>
                    <a:pt x="2" y="7"/>
                  </a:cubicBezTo>
                  <a:cubicBezTo>
                    <a:pt x="1" y="10"/>
                    <a:pt x="0" y="13"/>
                    <a:pt x="0" y="13"/>
                  </a:cubicBezTo>
                  <a:cubicBezTo>
                    <a:pt x="1" y="10"/>
                    <a:pt x="3" y="7"/>
                    <a:pt x="4" y="6"/>
                  </a:cubicBezTo>
                  <a:cubicBezTo>
                    <a:pt x="1" y="10"/>
                    <a:pt x="0" y="15"/>
                    <a:pt x="0" y="15"/>
                  </a:cubicBezTo>
                  <a:cubicBezTo>
                    <a:pt x="1" y="12"/>
                    <a:pt x="3" y="9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6044540" y="912681"/>
              <a:ext cx="120650" cy="112713"/>
            </a:xfrm>
            <a:custGeom>
              <a:avLst/>
              <a:gdLst>
                <a:gd name="T0" fmla="*/ 32 w 32"/>
                <a:gd name="T1" fmla="*/ 2 h 29"/>
                <a:gd name="T2" fmla="*/ 30 w 32"/>
                <a:gd name="T3" fmla="*/ 8 h 29"/>
                <a:gd name="T4" fmla="*/ 32 w 32"/>
                <a:gd name="T5" fmla="*/ 2 h 29"/>
                <a:gd name="T6" fmla="*/ 26 w 32"/>
                <a:gd name="T7" fmla="*/ 12 h 29"/>
                <a:gd name="T8" fmla="*/ 32 w 32"/>
                <a:gd name="T9" fmla="*/ 0 h 29"/>
                <a:gd name="T10" fmla="*/ 12 w 32"/>
                <a:gd name="T11" fmla="*/ 7 h 29"/>
                <a:gd name="T12" fmla="*/ 0 w 32"/>
                <a:gd name="T13" fmla="*/ 8 h 29"/>
                <a:gd name="T14" fmla="*/ 0 w 32"/>
                <a:gd name="T15" fmla="*/ 15 h 29"/>
                <a:gd name="T16" fmla="*/ 13 w 32"/>
                <a:gd name="T17" fmla="*/ 19 h 29"/>
                <a:gd name="T18" fmla="*/ 32 w 32"/>
                <a:gd name="T19" fmla="*/ 4 h 29"/>
                <a:gd name="T20" fmla="*/ 26 w 32"/>
                <a:gd name="T21" fmla="*/ 14 h 29"/>
                <a:gd name="T22" fmla="*/ 32 w 32"/>
                <a:gd name="T2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29">
                  <a:moveTo>
                    <a:pt x="32" y="2"/>
                  </a:moveTo>
                  <a:cubicBezTo>
                    <a:pt x="31" y="4"/>
                    <a:pt x="31" y="6"/>
                    <a:pt x="30" y="8"/>
                  </a:cubicBezTo>
                  <a:cubicBezTo>
                    <a:pt x="31" y="5"/>
                    <a:pt x="32" y="2"/>
                    <a:pt x="32" y="2"/>
                  </a:cubicBezTo>
                  <a:cubicBezTo>
                    <a:pt x="30" y="6"/>
                    <a:pt x="28" y="10"/>
                    <a:pt x="26" y="12"/>
                  </a:cubicBezTo>
                  <a:cubicBezTo>
                    <a:pt x="30" y="7"/>
                    <a:pt x="32" y="0"/>
                    <a:pt x="32" y="0"/>
                  </a:cubicBezTo>
                  <a:cubicBezTo>
                    <a:pt x="28" y="9"/>
                    <a:pt x="25" y="17"/>
                    <a:pt x="12" y="7"/>
                  </a:cubicBezTo>
                  <a:cubicBezTo>
                    <a:pt x="7" y="3"/>
                    <a:pt x="3" y="5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4" y="13"/>
                    <a:pt x="7" y="15"/>
                    <a:pt x="13" y="19"/>
                  </a:cubicBezTo>
                  <a:cubicBezTo>
                    <a:pt x="26" y="29"/>
                    <a:pt x="32" y="4"/>
                    <a:pt x="32" y="4"/>
                  </a:cubicBezTo>
                  <a:cubicBezTo>
                    <a:pt x="30" y="8"/>
                    <a:pt x="29" y="12"/>
                    <a:pt x="26" y="14"/>
                  </a:cubicBezTo>
                  <a:cubicBezTo>
                    <a:pt x="30" y="9"/>
                    <a:pt x="32" y="2"/>
                    <a:pt x="32" y="2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6995452" y="858706"/>
              <a:ext cx="211138" cy="217488"/>
            </a:xfrm>
            <a:custGeom>
              <a:avLst/>
              <a:gdLst>
                <a:gd name="T0" fmla="*/ 32 w 56"/>
                <a:gd name="T1" fmla="*/ 38 h 56"/>
                <a:gd name="T2" fmla="*/ 56 w 56"/>
                <a:gd name="T3" fmla="*/ 53 h 56"/>
                <a:gd name="T4" fmla="*/ 54 w 56"/>
                <a:gd name="T5" fmla="*/ 55 h 56"/>
                <a:gd name="T6" fmla="*/ 29 w 56"/>
                <a:gd name="T7" fmla="*/ 38 h 56"/>
                <a:gd name="T8" fmla="*/ 29 w 56"/>
                <a:gd name="T9" fmla="*/ 56 h 56"/>
                <a:gd name="T10" fmla="*/ 26 w 56"/>
                <a:gd name="T11" fmla="*/ 56 h 56"/>
                <a:gd name="T12" fmla="*/ 26 w 56"/>
                <a:gd name="T13" fmla="*/ 38 h 56"/>
                <a:gd name="T14" fmla="*/ 2 w 56"/>
                <a:gd name="T15" fmla="*/ 55 h 56"/>
                <a:gd name="T16" fmla="*/ 0 w 56"/>
                <a:gd name="T17" fmla="*/ 53 h 56"/>
                <a:gd name="T18" fmla="*/ 23 w 56"/>
                <a:gd name="T19" fmla="*/ 38 h 56"/>
                <a:gd name="T20" fmla="*/ 6 w 56"/>
                <a:gd name="T21" fmla="*/ 38 h 56"/>
                <a:gd name="T22" fmla="*/ 6 w 56"/>
                <a:gd name="T23" fmla="*/ 15 h 56"/>
                <a:gd name="T24" fmla="*/ 26 w 56"/>
                <a:gd name="T25" fmla="*/ 15 h 56"/>
                <a:gd name="T26" fmla="*/ 26 w 56"/>
                <a:gd name="T27" fmla="*/ 9 h 56"/>
                <a:gd name="T28" fmla="*/ 1 w 56"/>
                <a:gd name="T29" fmla="*/ 9 h 56"/>
                <a:gd name="T30" fmla="*/ 1 w 56"/>
                <a:gd name="T31" fmla="*/ 6 h 56"/>
                <a:gd name="T32" fmla="*/ 26 w 56"/>
                <a:gd name="T33" fmla="*/ 6 h 56"/>
                <a:gd name="T34" fmla="*/ 26 w 56"/>
                <a:gd name="T35" fmla="*/ 0 h 56"/>
                <a:gd name="T36" fmla="*/ 29 w 56"/>
                <a:gd name="T37" fmla="*/ 0 h 56"/>
                <a:gd name="T38" fmla="*/ 29 w 56"/>
                <a:gd name="T39" fmla="*/ 6 h 56"/>
                <a:gd name="T40" fmla="*/ 55 w 56"/>
                <a:gd name="T41" fmla="*/ 6 h 56"/>
                <a:gd name="T42" fmla="*/ 55 w 56"/>
                <a:gd name="T43" fmla="*/ 9 h 56"/>
                <a:gd name="T44" fmla="*/ 29 w 56"/>
                <a:gd name="T45" fmla="*/ 9 h 56"/>
                <a:gd name="T46" fmla="*/ 29 w 56"/>
                <a:gd name="T47" fmla="*/ 15 h 56"/>
                <a:gd name="T48" fmla="*/ 49 w 56"/>
                <a:gd name="T49" fmla="*/ 15 h 56"/>
                <a:gd name="T50" fmla="*/ 49 w 56"/>
                <a:gd name="T51" fmla="*/ 38 h 56"/>
                <a:gd name="T52" fmla="*/ 32 w 56"/>
                <a:gd name="T53" fmla="*/ 38 h 56"/>
                <a:gd name="T54" fmla="*/ 9 w 56"/>
                <a:gd name="T55" fmla="*/ 25 h 56"/>
                <a:gd name="T56" fmla="*/ 26 w 56"/>
                <a:gd name="T57" fmla="*/ 25 h 56"/>
                <a:gd name="T58" fmla="*/ 26 w 56"/>
                <a:gd name="T59" fmla="*/ 18 h 56"/>
                <a:gd name="T60" fmla="*/ 9 w 56"/>
                <a:gd name="T61" fmla="*/ 18 h 56"/>
                <a:gd name="T62" fmla="*/ 9 w 56"/>
                <a:gd name="T63" fmla="*/ 25 h 56"/>
                <a:gd name="T64" fmla="*/ 9 w 56"/>
                <a:gd name="T65" fmla="*/ 35 h 56"/>
                <a:gd name="T66" fmla="*/ 26 w 56"/>
                <a:gd name="T67" fmla="*/ 35 h 56"/>
                <a:gd name="T68" fmla="*/ 26 w 56"/>
                <a:gd name="T69" fmla="*/ 28 h 56"/>
                <a:gd name="T70" fmla="*/ 9 w 56"/>
                <a:gd name="T71" fmla="*/ 28 h 56"/>
                <a:gd name="T72" fmla="*/ 9 w 56"/>
                <a:gd name="T73" fmla="*/ 35 h 56"/>
                <a:gd name="T74" fmla="*/ 29 w 56"/>
                <a:gd name="T75" fmla="*/ 18 h 56"/>
                <a:gd name="T76" fmla="*/ 29 w 56"/>
                <a:gd name="T77" fmla="*/ 25 h 56"/>
                <a:gd name="T78" fmla="*/ 47 w 56"/>
                <a:gd name="T79" fmla="*/ 25 h 56"/>
                <a:gd name="T80" fmla="*/ 47 w 56"/>
                <a:gd name="T81" fmla="*/ 18 h 56"/>
                <a:gd name="T82" fmla="*/ 29 w 56"/>
                <a:gd name="T83" fmla="*/ 18 h 56"/>
                <a:gd name="T84" fmla="*/ 47 w 56"/>
                <a:gd name="T85" fmla="*/ 28 h 56"/>
                <a:gd name="T86" fmla="*/ 29 w 56"/>
                <a:gd name="T87" fmla="*/ 28 h 56"/>
                <a:gd name="T88" fmla="*/ 29 w 56"/>
                <a:gd name="T89" fmla="*/ 35 h 56"/>
                <a:gd name="T90" fmla="*/ 47 w 56"/>
                <a:gd name="T91" fmla="*/ 35 h 56"/>
                <a:gd name="T92" fmla="*/ 47 w 56"/>
                <a:gd name="T9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6">
                  <a:moveTo>
                    <a:pt x="32" y="38"/>
                  </a:moveTo>
                  <a:cubicBezTo>
                    <a:pt x="38" y="44"/>
                    <a:pt x="47" y="50"/>
                    <a:pt x="56" y="53"/>
                  </a:cubicBezTo>
                  <a:cubicBezTo>
                    <a:pt x="55" y="53"/>
                    <a:pt x="54" y="54"/>
                    <a:pt x="54" y="55"/>
                  </a:cubicBezTo>
                  <a:cubicBezTo>
                    <a:pt x="45" y="52"/>
                    <a:pt x="35" y="45"/>
                    <a:pt x="29" y="38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0" y="45"/>
                    <a:pt x="10" y="52"/>
                    <a:pt x="2" y="55"/>
                  </a:cubicBezTo>
                  <a:cubicBezTo>
                    <a:pt x="1" y="54"/>
                    <a:pt x="0" y="53"/>
                    <a:pt x="0" y="53"/>
                  </a:cubicBezTo>
                  <a:cubicBezTo>
                    <a:pt x="8" y="50"/>
                    <a:pt x="17" y="44"/>
                    <a:pt x="23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49" y="38"/>
                    <a:pt x="49" y="38"/>
                    <a:pt x="49" y="38"/>
                  </a:cubicBezTo>
                  <a:lnTo>
                    <a:pt x="32" y="38"/>
                  </a:lnTo>
                  <a:close/>
                  <a:moveTo>
                    <a:pt x="9" y="25"/>
                  </a:moveTo>
                  <a:cubicBezTo>
                    <a:pt x="26" y="25"/>
                    <a:pt x="26" y="25"/>
                    <a:pt x="26" y="25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9" y="18"/>
                    <a:pt x="9" y="18"/>
                    <a:pt x="9" y="18"/>
                  </a:cubicBezTo>
                  <a:lnTo>
                    <a:pt x="9" y="25"/>
                  </a:lnTo>
                  <a:close/>
                  <a:moveTo>
                    <a:pt x="9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9" y="28"/>
                    <a:pt x="9" y="28"/>
                    <a:pt x="9" y="28"/>
                  </a:cubicBezTo>
                  <a:lnTo>
                    <a:pt x="9" y="35"/>
                  </a:lnTo>
                  <a:close/>
                  <a:moveTo>
                    <a:pt x="29" y="18"/>
                  </a:moveTo>
                  <a:cubicBezTo>
                    <a:pt x="29" y="25"/>
                    <a:pt x="29" y="25"/>
                    <a:pt x="29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18"/>
                    <a:pt x="47" y="18"/>
                    <a:pt x="47" y="18"/>
                  </a:cubicBezTo>
                  <a:lnTo>
                    <a:pt x="29" y="18"/>
                  </a:lnTo>
                  <a:close/>
                  <a:moveTo>
                    <a:pt x="47" y="28"/>
                  </a:moveTo>
                  <a:cubicBezTo>
                    <a:pt x="29" y="28"/>
                    <a:pt x="29" y="28"/>
                    <a:pt x="29" y="28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47" y="35"/>
                    <a:pt x="47" y="35"/>
                    <a:pt x="47" y="35"/>
                  </a:cubicBezTo>
                  <a:lnTo>
                    <a:pt x="47" y="28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7222465" y="858706"/>
              <a:ext cx="214313" cy="217488"/>
            </a:xfrm>
            <a:custGeom>
              <a:avLst/>
              <a:gdLst>
                <a:gd name="T0" fmla="*/ 16 w 57"/>
                <a:gd name="T1" fmla="*/ 56 h 56"/>
                <a:gd name="T2" fmla="*/ 13 w 57"/>
                <a:gd name="T3" fmla="*/ 45 h 56"/>
                <a:gd name="T4" fmla="*/ 0 w 57"/>
                <a:gd name="T5" fmla="*/ 42 h 56"/>
                <a:gd name="T6" fmla="*/ 13 w 57"/>
                <a:gd name="T7" fmla="*/ 36 h 56"/>
                <a:gd name="T8" fmla="*/ 3 w 57"/>
                <a:gd name="T9" fmla="*/ 15 h 56"/>
                <a:gd name="T10" fmla="*/ 13 w 57"/>
                <a:gd name="T11" fmla="*/ 10 h 56"/>
                <a:gd name="T12" fmla="*/ 1 w 57"/>
                <a:gd name="T13" fmla="*/ 7 h 56"/>
                <a:gd name="T14" fmla="*/ 13 w 57"/>
                <a:gd name="T15" fmla="*/ 0 h 56"/>
                <a:gd name="T16" fmla="*/ 16 w 57"/>
                <a:gd name="T17" fmla="*/ 7 h 56"/>
                <a:gd name="T18" fmla="*/ 28 w 57"/>
                <a:gd name="T19" fmla="*/ 10 h 56"/>
                <a:gd name="T20" fmla="*/ 16 w 57"/>
                <a:gd name="T21" fmla="*/ 15 h 56"/>
                <a:gd name="T22" fmla="*/ 26 w 57"/>
                <a:gd name="T23" fmla="*/ 36 h 56"/>
                <a:gd name="T24" fmla="*/ 16 w 57"/>
                <a:gd name="T25" fmla="*/ 42 h 56"/>
                <a:gd name="T26" fmla="*/ 29 w 57"/>
                <a:gd name="T27" fmla="*/ 45 h 56"/>
                <a:gd name="T28" fmla="*/ 5 w 57"/>
                <a:gd name="T29" fmla="*/ 25 h 56"/>
                <a:gd name="T30" fmla="*/ 13 w 57"/>
                <a:gd name="T31" fmla="*/ 18 h 56"/>
                <a:gd name="T32" fmla="*/ 5 w 57"/>
                <a:gd name="T33" fmla="*/ 25 h 56"/>
                <a:gd name="T34" fmla="*/ 13 w 57"/>
                <a:gd name="T35" fmla="*/ 34 h 56"/>
                <a:gd name="T36" fmla="*/ 5 w 57"/>
                <a:gd name="T37" fmla="*/ 27 h 56"/>
                <a:gd name="T38" fmla="*/ 23 w 57"/>
                <a:gd name="T39" fmla="*/ 18 h 56"/>
                <a:gd name="T40" fmla="*/ 16 w 57"/>
                <a:gd name="T41" fmla="*/ 25 h 56"/>
                <a:gd name="T42" fmla="*/ 23 w 57"/>
                <a:gd name="T43" fmla="*/ 18 h 56"/>
                <a:gd name="T44" fmla="*/ 16 w 57"/>
                <a:gd name="T45" fmla="*/ 27 h 56"/>
                <a:gd name="T46" fmla="*/ 23 w 57"/>
                <a:gd name="T47" fmla="*/ 34 h 56"/>
                <a:gd name="T48" fmla="*/ 57 w 57"/>
                <a:gd name="T49" fmla="*/ 54 h 56"/>
                <a:gd name="T50" fmla="*/ 41 w 57"/>
                <a:gd name="T51" fmla="*/ 34 h 56"/>
                <a:gd name="T52" fmla="*/ 23 w 57"/>
                <a:gd name="T53" fmla="*/ 54 h 56"/>
                <a:gd name="T54" fmla="*/ 39 w 57"/>
                <a:gd name="T55" fmla="*/ 19 h 56"/>
                <a:gd name="T56" fmla="*/ 42 w 57"/>
                <a:gd name="T57" fmla="*/ 22 h 56"/>
                <a:gd name="T58" fmla="*/ 57 w 57"/>
                <a:gd name="T59" fmla="*/ 54 h 56"/>
                <a:gd name="T60" fmla="*/ 29 w 57"/>
                <a:gd name="T61" fmla="*/ 27 h 56"/>
                <a:gd name="T62" fmla="*/ 35 w 57"/>
                <a:gd name="T63" fmla="*/ 0 h 56"/>
                <a:gd name="T64" fmla="*/ 36 w 57"/>
                <a:gd name="T65" fmla="*/ 12 h 56"/>
                <a:gd name="T66" fmla="*/ 54 w 57"/>
                <a:gd name="T67" fmla="*/ 11 h 56"/>
                <a:gd name="T68" fmla="*/ 52 w 57"/>
                <a:gd name="T69" fmla="*/ 28 h 56"/>
                <a:gd name="T70" fmla="*/ 52 w 57"/>
                <a:gd name="T71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56">
                  <a:moveTo>
                    <a:pt x="16" y="45"/>
                  </a:moveTo>
                  <a:cubicBezTo>
                    <a:pt x="16" y="56"/>
                    <a:pt x="16" y="56"/>
                    <a:pt x="16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5"/>
                    <a:pt x="29" y="45"/>
                    <a:pt x="29" y="45"/>
                  </a:cubicBezTo>
                  <a:lnTo>
                    <a:pt x="16" y="45"/>
                  </a:lnTo>
                  <a:close/>
                  <a:moveTo>
                    <a:pt x="5" y="25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5" y="25"/>
                  </a:lnTo>
                  <a:close/>
                  <a:moveTo>
                    <a:pt x="5" y="34"/>
                  </a:moveTo>
                  <a:cubicBezTo>
                    <a:pt x="13" y="34"/>
                    <a:pt x="13" y="34"/>
                    <a:pt x="13" y="34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5" y="27"/>
                    <a:pt x="5" y="27"/>
                    <a:pt x="5" y="27"/>
                  </a:cubicBezTo>
                  <a:lnTo>
                    <a:pt x="5" y="34"/>
                  </a:lnTo>
                  <a:close/>
                  <a:moveTo>
                    <a:pt x="23" y="18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23" y="18"/>
                  </a:lnTo>
                  <a:close/>
                  <a:moveTo>
                    <a:pt x="23" y="27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23" y="34"/>
                    <a:pt x="23" y="34"/>
                    <a:pt x="23" y="34"/>
                  </a:cubicBezTo>
                  <a:lnTo>
                    <a:pt x="23" y="27"/>
                  </a:lnTo>
                  <a:close/>
                  <a:moveTo>
                    <a:pt x="57" y="54"/>
                  </a:moveTo>
                  <a:cubicBezTo>
                    <a:pt x="56" y="54"/>
                    <a:pt x="56" y="56"/>
                    <a:pt x="55" y="56"/>
                  </a:cubicBezTo>
                  <a:cubicBezTo>
                    <a:pt x="48" y="52"/>
                    <a:pt x="44" y="44"/>
                    <a:pt x="41" y="34"/>
                  </a:cubicBezTo>
                  <a:cubicBezTo>
                    <a:pt x="39" y="42"/>
                    <a:pt x="35" y="50"/>
                    <a:pt x="25" y="56"/>
                  </a:cubicBezTo>
                  <a:cubicBezTo>
                    <a:pt x="25" y="56"/>
                    <a:pt x="24" y="55"/>
                    <a:pt x="23" y="54"/>
                  </a:cubicBezTo>
                  <a:cubicBezTo>
                    <a:pt x="38" y="44"/>
                    <a:pt x="39" y="31"/>
                    <a:pt x="39" y="22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3"/>
                    <a:pt x="42" y="25"/>
                    <a:pt x="42" y="27"/>
                  </a:cubicBezTo>
                  <a:cubicBezTo>
                    <a:pt x="44" y="39"/>
                    <a:pt x="49" y="50"/>
                    <a:pt x="57" y="54"/>
                  </a:cubicBezTo>
                  <a:close/>
                  <a:moveTo>
                    <a:pt x="35" y="14"/>
                  </a:moveTo>
                  <a:cubicBezTo>
                    <a:pt x="33" y="19"/>
                    <a:pt x="32" y="23"/>
                    <a:pt x="29" y="27"/>
                  </a:cubicBezTo>
                  <a:cubicBezTo>
                    <a:pt x="29" y="26"/>
                    <a:pt x="27" y="25"/>
                    <a:pt x="27" y="25"/>
                  </a:cubicBezTo>
                  <a:cubicBezTo>
                    <a:pt x="31" y="19"/>
                    <a:pt x="33" y="10"/>
                    <a:pt x="35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4"/>
                    <a:pt x="36" y="8"/>
                    <a:pt x="36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4" y="18"/>
                    <a:pt x="53" y="24"/>
                    <a:pt x="52" y="28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4"/>
                    <a:pt x="51" y="19"/>
                    <a:pt x="52" y="14"/>
                  </a:cubicBezTo>
                  <a:lnTo>
                    <a:pt x="35" y="14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7520915" y="858706"/>
              <a:ext cx="211138" cy="222250"/>
            </a:xfrm>
            <a:custGeom>
              <a:avLst/>
              <a:gdLst>
                <a:gd name="T0" fmla="*/ 0 w 56"/>
                <a:gd name="T1" fmla="*/ 20 h 57"/>
                <a:gd name="T2" fmla="*/ 12 w 56"/>
                <a:gd name="T3" fmla="*/ 24 h 57"/>
                <a:gd name="T4" fmla="*/ 2 w 56"/>
                <a:gd name="T5" fmla="*/ 53 h 57"/>
                <a:gd name="T6" fmla="*/ 14 w 56"/>
                <a:gd name="T7" fmla="*/ 37 h 57"/>
                <a:gd name="T8" fmla="*/ 2 w 56"/>
                <a:gd name="T9" fmla="*/ 53 h 57"/>
                <a:gd name="T10" fmla="*/ 15 w 56"/>
                <a:gd name="T11" fmla="*/ 9 h 57"/>
                <a:gd name="T12" fmla="*/ 3 w 56"/>
                <a:gd name="T13" fmla="*/ 3 h 57"/>
                <a:gd name="T14" fmla="*/ 56 w 56"/>
                <a:gd name="T15" fmla="*/ 44 h 57"/>
                <a:gd name="T16" fmla="*/ 56 w 56"/>
                <a:gd name="T17" fmla="*/ 54 h 57"/>
                <a:gd name="T18" fmla="*/ 35 w 56"/>
                <a:gd name="T19" fmla="*/ 44 h 57"/>
                <a:gd name="T20" fmla="*/ 17 w 56"/>
                <a:gd name="T21" fmla="*/ 57 h 57"/>
                <a:gd name="T22" fmla="*/ 32 w 56"/>
                <a:gd name="T23" fmla="*/ 44 h 57"/>
                <a:gd name="T24" fmla="*/ 15 w 56"/>
                <a:gd name="T25" fmla="*/ 42 h 57"/>
                <a:gd name="T26" fmla="*/ 34 w 56"/>
                <a:gd name="T27" fmla="*/ 37 h 57"/>
                <a:gd name="T28" fmla="*/ 18 w 56"/>
                <a:gd name="T29" fmla="*/ 34 h 57"/>
                <a:gd name="T30" fmla="*/ 34 w 56"/>
                <a:gd name="T31" fmla="*/ 34 h 57"/>
                <a:gd name="T32" fmla="*/ 19 w 56"/>
                <a:gd name="T33" fmla="*/ 30 h 57"/>
                <a:gd name="T34" fmla="*/ 34 w 56"/>
                <a:gd name="T35" fmla="*/ 19 h 57"/>
                <a:gd name="T36" fmla="*/ 25 w 56"/>
                <a:gd name="T37" fmla="*/ 15 h 57"/>
                <a:gd name="T38" fmla="*/ 16 w 56"/>
                <a:gd name="T39" fmla="*/ 8 h 57"/>
                <a:gd name="T40" fmla="*/ 25 w 56"/>
                <a:gd name="T41" fmla="*/ 5 h 57"/>
                <a:gd name="T42" fmla="*/ 27 w 56"/>
                <a:gd name="T43" fmla="*/ 0 h 57"/>
                <a:gd name="T44" fmla="*/ 43 w 56"/>
                <a:gd name="T45" fmla="*/ 5 h 57"/>
                <a:gd name="T46" fmla="*/ 46 w 56"/>
                <a:gd name="T47" fmla="*/ 0 h 57"/>
                <a:gd name="T48" fmla="*/ 56 w 56"/>
                <a:gd name="T49" fmla="*/ 5 h 57"/>
                <a:gd name="T50" fmla="*/ 46 w 56"/>
                <a:gd name="T51" fmla="*/ 8 h 57"/>
                <a:gd name="T52" fmla="*/ 37 w 56"/>
                <a:gd name="T53" fmla="*/ 15 h 57"/>
                <a:gd name="T54" fmla="*/ 52 w 56"/>
                <a:gd name="T55" fmla="*/ 19 h 57"/>
                <a:gd name="T56" fmla="*/ 37 w 56"/>
                <a:gd name="T57" fmla="*/ 30 h 57"/>
                <a:gd name="T58" fmla="*/ 37 w 56"/>
                <a:gd name="T59" fmla="*/ 34 h 57"/>
                <a:gd name="T60" fmla="*/ 54 w 56"/>
                <a:gd name="T61" fmla="*/ 37 h 57"/>
                <a:gd name="T62" fmla="*/ 36 w 56"/>
                <a:gd name="T63" fmla="*/ 42 h 57"/>
                <a:gd name="T64" fmla="*/ 56 w 56"/>
                <a:gd name="T65" fmla="*/ 44 h 57"/>
                <a:gd name="T66" fmla="*/ 34 w 56"/>
                <a:gd name="T67" fmla="*/ 21 h 57"/>
                <a:gd name="T68" fmla="*/ 22 w 56"/>
                <a:gd name="T69" fmla="*/ 27 h 57"/>
                <a:gd name="T70" fmla="*/ 27 w 56"/>
                <a:gd name="T71" fmla="*/ 13 h 57"/>
                <a:gd name="T72" fmla="*/ 43 w 56"/>
                <a:gd name="T73" fmla="*/ 8 h 57"/>
                <a:gd name="T74" fmla="*/ 27 w 56"/>
                <a:gd name="T75" fmla="*/ 13 h 57"/>
                <a:gd name="T76" fmla="*/ 37 w 56"/>
                <a:gd name="T77" fmla="*/ 27 h 57"/>
                <a:gd name="T78" fmla="*/ 49 w 56"/>
                <a:gd name="T79" fmla="*/ 2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6" h="57">
                  <a:moveTo>
                    <a:pt x="11" y="26"/>
                  </a:moveTo>
                  <a:cubicBezTo>
                    <a:pt x="8" y="24"/>
                    <a:pt x="4" y="22"/>
                    <a:pt x="0" y="20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9"/>
                    <a:pt x="10" y="22"/>
                    <a:pt x="12" y="24"/>
                  </a:cubicBezTo>
                  <a:lnTo>
                    <a:pt x="11" y="26"/>
                  </a:lnTo>
                  <a:close/>
                  <a:moveTo>
                    <a:pt x="2" y="53"/>
                  </a:moveTo>
                  <a:cubicBezTo>
                    <a:pt x="5" y="49"/>
                    <a:pt x="9" y="41"/>
                    <a:pt x="12" y="3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2" y="43"/>
                    <a:pt x="8" y="50"/>
                    <a:pt x="5" y="55"/>
                  </a:cubicBezTo>
                  <a:lnTo>
                    <a:pt x="2" y="53"/>
                  </a:lnTo>
                  <a:close/>
                  <a:moveTo>
                    <a:pt x="5" y="1"/>
                  </a:moveTo>
                  <a:cubicBezTo>
                    <a:pt x="9" y="3"/>
                    <a:pt x="13" y="6"/>
                    <a:pt x="15" y="9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1" y="8"/>
                    <a:pt x="7" y="5"/>
                    <a:pt x="3" y="3"/>
                  </a:cubicBezTo>
                  <a:lnTo>
                    <a:pt x="5" y="1"/>
                  </a:lnTo>
                  <a:close/>
                  <a:moveTo>
                    <a:pt x="56" y="44"/>
                  </a:moveTo>
                  <a:cubicBezTo>
                    <a:pt x="38" y="44"/>
                    <a:pt x="38" y="44"/>
                    <a:pt x="38" y="44"/>
                  </a:cubicBezTo>
                  <a:cubicBezTo>
                    <a:pt x="41" y="49"/>
                    <a:pt x="48" y="53"/>
                    <a:pt x="56" y="54"/>
                  </a:cubicBezTo>
                  <a:cubicBezTo>
                    <a:pt x="56" y="54"/>
                    <a:pt x="55" y="55"/>
                    <a:pt x="55" y="56"/>
                  </a:cubicBezTo>
                  <a:cubicBezTo>
                    <a:pt x="46" y="55"/>
                    <a:pt x="39" y="51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2" y="49"/>
                    <a:pt x="27" y="54"/>
                    <a:pt x="17" y="57"/>
                  </a:cubicBezTo>
                  <a:cubicBezTo>
                    <a:pt x="16" y="56"/>
                    <a:pt x="15" y="55"/>
                    <a:pt x="15" y="54"/>
                  </a:cubicBezTo>
                  <a:cubicBezTo>
                    <a:pt x="24" y="52"/>
                    <a:pt x="29" y="48"/>
                    <a:pt x="32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0"/>
                    <a:pt x="33" y="39"/>
                    <a:pt x="34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9"/>
                    <a:pt x="36" y="40"/>
                    <a:pt x="36" y="42"/>
                  </a:cubicBezTo>
                  <a:cubicBezTo>
                    <a:pt x="56" y="42"/>
                    <a:pt x="56" y="42"/>
                    <a:pt x="56" y="42"/>
                  </a:cubicBezTo>
                  <a:lnTo>
                    <a:pt x="56" y="44"/>
                  </a:lnTo>
                  <a:close/>
                  <a:moveTo>
                    <a:pt x="34" y="27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7"/>
                    <a:pt x="22" y="27"/>
                    <a:pt x="22" y="27"/>
                  </a:cubicBezTo>
                  <a:lnTo>
                    <a:pt x="34" y="27"/>
                  </a:lnTo>
                  <a:close/>
                  <a:moveTo>
                    <a:pt x="27" y="13"/>
                  </a:moveTo>
                  <a:cubicBezTo>
                    <a:pt x="43" y="13"/>
                    <a:pt x="43" y="13"/>
                    <a:pt x="43" y="13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27" y="8"/>
                    <a:pt x="27" y="8"/>
                    <a:pt x="27" y="8"/>
                  </a:cubicBezTo>
                  <a:lnTo>
                    <a:pt x="27" y="13"/>
                  </a:lnTo>
                  <a:close/>
                  <a:moveTo>
                    <a:pt x="37" y="21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1"/>
                    <a:pt x="49" y="21"/>
                    <a:pt x="49" y="21"/>
                  </a:cubicBezTo>
                  <a:lnTo>
                    <a:pt x="37" y="21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7751102" y="858706"/>
              <a:ext cx="222250" cy="222250"/>
            </a:xfrm>
            <a:custGeom>
              <a:avLst/>
              <a:gdLst>
                <a:gd name="T0" fmla="*/ 13 w 59"/>
                <a:gd name="T1" fmla="*/ 26 h 57"/>
                <a:gd name="T2" fmla="*/ 10 w 59"/>
                <a:gd name="T3" fmla="*/ 56 h 57"/>
                <a:gd name="T4" fmla="*/ 2 w 59"/>
                <a:gd name="T5" fmla="*/ 44 h 57"/>
                <a:gd name="T6" fmla="*/ 10 w 59"/>
                <a:gd name="T7" fmla="*/ 17 h 57"/>
                <a:gd name="T8" fmla="*/ 1 w 59"/>
                <a:gd name="T9" fmla="*/ 14 h 57"/>
                <a:gd name="T10" fmla="*/ 10 w 59"/>
                <a:gd name="T11" fmla="*/ 0 h 57"/>
                <a:gd name="T12" fmla="*/ 13 w 59"/>
                <a:gd name="T13" fmla="*/ 14 h 57"/>
                <a:gd name="T14" fmla="*/ 20 w 59"/>
                <a:gd name="T15" fmla="*/ 17 h 57"/>
                <a:gd name="T16" fmla="*/ 13 w 59"/>
                <a:gd name="T17" fmla="*/ 22 h 57"/>
                <a:gd name="T18" fmla="*/ 18 w 59"/>
                <a:gd name="T19" fmla="*/ 35 h 57"/>
                <a:gd name="T20" fmla="*/ 55 w 59"/>
                <a:gd name="T21" fmla="*/ 53 h 57"/>
                <a:gd name="T22" fmla="*/ 59 w 59"/>
                <a:gd name="T23" fmla="*/ 45 h 57"/>
                <a:gd name="T24" fmla="*/ 49 w 59"/>
                <a:gd name="T25" fmla="*/ 6 h 57"/>
                <a:gd name="T26" fmla="*/ 24 w 59"/>
                <a:gd name="T27" fmla="*/ 25 h 57"/>
                <a:gd name="T28" fmla="*/ 16 w 59"/>
                <a:gd name="T29" fmla="*/ 55 h 57"/>
                <a:gd name="T30" fmla="*/ 21 w 59"/>
                <a:gd name="T31" fmla="*/ 3 h 57"/>
                <a:gd name="T32" fmla="*/ 45 w 59"/>
                <a:gd name="T33" fmla="*/ 42 h 57"/>
                <a:gd name="T34" fmla="*/ 48 w 59"/>
                <a:gd name="T35" fmla="*/ 56 h 57"/>
                <a:gd name="T36" fmla="*/ 25 w 59"/>
                <a:gd name="T37" fmla="*/ 53 h 57"/>
                <a:gd name="T38" fmla="*/ 35 w 59"/>
                <a:gd name="T39" fmla="*/ 49 h 57"/>
                <a:gd name="T40" fmla="*/ 27 w 59"/>
                <a:gd name="T41" fmla="*/ 38 h 57"/>
                <a:gd name="T42" fmla="*/ 35 w 59"/>
                <a:gd name="T43" fmla="*/ 21 h 57"/>
                <a:gd name="T44" fmla="*/ 27 w 59"/>
                <a:gd name="T45" fmla="*/ 15 h 57"/>
                <a:gd name="T46" fmla="*/ 45 w 59"/>
                <a:gd name="T47" fmla="*/ 9 h 57"/>
                <a:gd name="T48" fmla="*/ 38 w 59"/>
                <a:gd name="T49" fmla="*/ 13 h 57"/>
                <a:gd name="T50" fmla="*/ 46 w 59"/>
                <a:gd name="T51" fmla="*/ 21 h 57"/>
                <a:gd name="T52" fmla="*/ 38 w 59"/>
                <a:gd name="T53" fmla="*/ 38 h 57"/>
                <a:gd name="T54" fmla="*/ 45 w 59"/>
                <a:gd name="T55" fmla="*/ 48 h 57"/>
                <a:gd name="T56" fmla="*/ 45 w 59"/>
                <a:gd name="T57" fmla="*/ 42 h 57"/>
                <a:gd name="T58" fmla="*/ 36 w 59"/>
                <a:gd name="T59" fmla="*/ 35 h 57"/>
                <a:gd name="T60" fmla="*/ 30 w 59"/>
                <a:gd name="T61" fmla="*/ 23 h 57"/>
                <a:gd name="T62" fmla="*/ 44 w 59"/>
                <a:gd name="T63" fmla="*/ 23 h 57"/>
                <a:gd name="T64" fmla="*/ 38 w 59"/>
                <a:gd name="T65" fmla="*/ 35 h 57"/>
                <a:gd name="T66" fmla="*/ 44 w 59"/>
                <a:gd name="T67" fmla="*/ 2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57">
                  <a:moveTo>
                    <a:pt x="18" y="35"/>
                  </a:moveTo>
                  <a:cubicBezTo>
                    <a:pt x="17" y="33"/>
                    <a:pt x="15" y="29"/>
                    <a:pt x="13" y="2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8" y="32"/>
                    <a:pt x="5" y="40"/>
                    <a:pt x="2" y="44"/>
                  </a:cubicBezTo>
                  <a:cubicBezTo>
                    <a:pt x="2" y="43"/>
                    <a:pt x="1" y="42"/>
                    <a:pt x="0" y="42"/>
                  </a:cubicBezTo>
                  <a:cubicBezTo>
                    <a:pt x="4" y="36"/>
                    <a:pt x="8" y="26"/>
                    <a:pt x="1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4"/>
                    <a:pt x="19" y="31"/>
                    <a:pt x="20" y="33"/>
                  </a:cubicBezTo>
                  <a:lnTo>
                    <a:pt x="18" y="35"/>
                  </a:lnTo>
                  <a:close/>
                  <a:moveTo>
                    <a:pt x="52" y="3"/>
                  </a:moveTo>
                  <a:cubicBezTo>
                    <a:pt x="52" y="33"/>
                    <a:pt x="52" y="52"/>
                    <a:pt x="55" y="53"/>
                  </a:cubicBezTo>
                  <a:cubicBezTo>
                    <a:pt x="56" y="53"/>
                    <a:pt x="56" y="49"/>
                    <a:pt x="57" y="43"/>
                  </a:cubicBezTo>
                  <a:cubicBezTo>
                    <a:pt x="57" y="44"/>
                    <a:pt x="58" y="44"/>
                    <a:pt x="59" y="45"/>
                  </a:cubicBezTo>
                  <a:cubicBezTo>
                    <a:pt x="58" y="55"/>
                    <a:pt x="57" y="57"/>
                    <a:pt x="55" y="56"/>
                  </a:cubicBezTo>
                  <a:cubicBezTo>
                    <a:pt x="49" y="54"/>
                    <a:pt x="49" y="34"/>
                    <a:pt x="49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35"/>
                    <a:pt x="23" y="48"/>
                    <a:pt x="18" y="57"/>
                  </a:cubicBezTo>
                  <a:cubicBezTo>
                    <a:pt x="17" y="56"/>
                    <a:pt x="16" y="55"/>
                    <a:pt x="16" y="55"/>
                  </a:cubicBezTo>
                  <a:cubicBezTo>
                    <a:pt x="21" y="46"/>
                    <a:pt x="21" y="34"/>
                    <a:pt x="21" y="25"/>
                  </a:cubicBezTo>
                  <a:cubicBezTo>
                    <a:pt x="21" y="3"/>
                    <a:pt x="21" y="3"/>
                    <a:pt x="21" y="3"/>
                  </a:cubicBezTo>
                  <a:lnTo>
                    <a:pt x="52" y="3"/>
                  </a:lnTo>
                  <a:close/>
                  <a:moveTo>
                    <a:pt x="45" y="42"/>
                  </a:moveTo>
                  <a:cubicBezTo>
                    <a:pt x="47" y="46"/>
                    <a:pt x="49" y="52"/>
                    <a:pt x="50" y="5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7" y="54"/>
                    <a:pt x="47" y="52"/>
                    <a:pt x="46" y="50"/>
                  </a:cubicBezTo>
                  <a:cubicBezTo>
                    <a:pt x="38" y="51"/>
                    <a:pt x="31" y="52"/>
                    <a:pt x="25" y="53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7" y="50"/>
                    <a:pt x="31" y="49"/>
                    <a:pt x="35" y="49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3" y="14"/>
                    <a:pt x="30" y="15"/>
                    <a:pt x="27" y="15"/>
                  </a:cubicBezTo>
                  <a:cubicBezTo>
                    <a:pt x="27" y="14"/>
                    <a:pt x="27" y="13"/>
                    <a:pt x="26" y="13"/>
                  </a:cubicBezTo>
                  <a:cubicBezTo>
                    <a:pt x="33" y="12"/>
                    <a:pt x="40" y="11"/>
                    <a:pt x="45" y="9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4" y="12"/>
                    <a:pt x="41" y="13"/>
                    <a:pt x="38" y="1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8"/>
                    <a:pt x="43" y="48"/>
                    <a:pt x="45" y="48"/>
                  </a:cubicBezTo>
                  <a:cubicBezTo>
                    <a:pt x="44" y="46"/>
                    <a:pt x="43" y="44"/>
                    <a:pt x="43" y="43"/>
                  </a:cubicBezTo>
                  <a:lnTo>
                    <a:pt x="45" y="42"/>
                  </a:lnTo>
                  <a:close/>
                  <a:moveTo>
                    <a:pt x="30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0" y="23"/>
                    <a:pt x="30" y="23"/>
                    <a:pt x="30" y="23"/>
                  </a:cubicBezTo>
                  <a:lnTo>
                    <a:pt x="30" y="35"/>
                  </a:lnTo>
                  <a:close/>
                  <a:moveTo>
                    <a:pt x="44" y="23"/>
                  </a:moveTo>
                  <a:cubicBezTo>
                    <a:pt x="38" y="23"/>
                    <a:pt x="38" y="23"/>
                    <a:pt x="38" y="23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4" y="35"/>
                    <a:pt x="44" y="35"/>
                    <a:pt x="44" y="35"/>
                  </a:cubicBezTo>
                  <a:lnTo>
                    <a:pt x="44" y="23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Oval 24"/>
            <p:cNvSpPr>
              <a:spLocks noChangeArrowheads="1"/>
            </p:cNvSpPr>
            <p:nvPr userDrawn="1"/>
          </p:nvSpPr>
          <p:spPr bwMode="auto">
            <a:xfrm>
              <a:off x="7466940" y="963481"/>
              <a:ext cx="23813" cy="19050"/>
            </a:xfrm>
            <a:prstGeom prst="ellipse">
              <a:avLst/>
            </a:pr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9" name="TextBox 4"/>
          <p:cNvSpPr txBox="1">
            <a:spLocks noChangeArrowheads="1"/>
          </p:cNvSpPr>
          <p:nvPr userDrawn="1"/>
        </p:nvSpPr>
        <p:spPr bwMode="auto">
          <a:xfrm>
            <a:off x="4560094" y="6311916"/>
            <a:ext cx="3071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accent6"/>
                </a:solidFill>
                <a:latin typeface="Verdana" pitchFamily="34" charset="0"/>
              </a:rPr>
              <a:t>Copyright@2019 </a:t>
            </a:r>
            <a:r>
              <a:rPr lang="en-US" altLang="zh-CN" sz="1000" dirty="0" err="1" smtClean="0">
                <a:solidFill>
                  <a:schemeClr val="accent6"/>
                </a:solidFill>
                <a:latin typeface="Verdana" pitchFamily="34" charset="0"/>
              </a:rPr>
              <a:t>Neusoft</a:t>
            </a:r>
            <a:r>
              <a:rPr lang="en-US" altLang="zh-CN" sz="1000" dirty="0" smtClean="0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en-US" altLang="zh-CN" sz="1000" dirty="0" err="1" smtClean="0">
                <a:solidFill>
                  <a:schemeClr val="accent6"/>
                </a:solidFill>
                <a:latin typeface="Verdana" pitchFamily="34" charset="0"/>
              </a:rPr>
              <a:t>Hifly</a:t>
            </a:r>
            <a:r>
              <a:rPr lang="en-US" altLang="zh-CN" sz="1000" dirty="0" smtClean="0">
                <a:solidFill>
                  <a:schemeClr val="accent6"/>
                </a:solidFill>
                <a:latin typeface="Verdana" pitchFamily="34" charset="0"/>
              </a:rPr>
              <a:t> Co., Ltd</a:t>
            </a:r>
            <a:endParaRPr lang="zh-CN" altLang="en-US" sz="1000" dirty="0">
              <a:solidFill>
                <a:schemeClr val="accent6"/>
              </a:solidFill>
              <a:latin typeface="Verdana" pitchFamily="34" charset="0"/>
              <a:ea typeface="黑体" pitchFamily="2" charset="-122"/>
              <a:cs typeface="Verdana" pitchFamily="34" charset="0"/>
            </a:endParaRPr>
          </a:p>
        </p:txBody>
      </p:sp>
      <p:sp>
        <p:nvSpPr>
          <p:cNvPr id="30" name="矩形 29"/>
          <p:cNvSpPr/>
          <p:nvPr userDrawn="1"/>
        </p:nvSpPr>
        <p:spPr>
          <a:xfrm>
            <a:off x="9880600" y="228600"/>
            <a:ext cx="20955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39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459264" y="3082158"/>
            <a:ext cx="4942114" cy="791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6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副标题采用微软雅黑</a:t>
            </a:r>
            <a:r>
              <a:rPr lang="en-US" altLang="zh-CN" dirty="0" smtClean="0"/>
              <a:t>20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43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458913" y="5281350"/>
            <a:ext cx="3169731" cy="412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zh-CN" altLang="en-US" dirty="0" smtClean="0"/>
              <a:t>汇报人：微软雅黑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44" name="日期占位符 3"/>
          <p:cNvSpPr>
            <a:spLocks noGrp="1"/>
          </p:cNvSpPr>
          <p:nvPr>
            <p:ph type="dt" sz="half" idx="11"/>
          </p:nvPr>
        </p:nvSpPr>
        <p:spPr>
          <a:xfrm>
            <a:off x="1458913" y="5962922"/>
            <a:ext cx="2743200" cy="365125"/>
          </a:xfrm>
        </p:spPr>
        <p:txBody>
          <a:bodyPr/>
          <a:lstStyle/>
          <a:p>
            <a:fld id="{2F7B69EC-4C56-4891-9715-0F2BDB148EED}" type="datetime1">
              <a:rPr lang="zh-CN" altLang="en-US" smtClean="0"/>
              <a:t>2019/8/12</a:t>
            </a:fld>
            <a:endParaRPr lang="zh-CN" altLang="en-US"/>
          </a:p>
        </p:txBody>
      </p:sp>
      <p:grpSp>
        <p:nvGrpSpPr>
          <p:cNvPr id="45" name="组合 44"/>
          <p:cNvGrpSpPr/>
          <p:nvPr userDrawn="1"/>
        </p:nvGrpSpPr>
        <p:grpSpPr>
          <a:xfrm>
            <a:off x="1558799" y="856495"/>
            <a:ext cx="2831649" cy="474211"/>
            <a:chOff x="5992152" y="749168"/>
            <a:chExt cx="1981200" cy="331788"/>
          </a:xfrm>
        </p:grpSpPr>
        <p:sp>
          <p:nvSpPr>
            <p:cNvPr id="46" name="Freeform 5"/>
            <p:cNvSpPr>
              <a:spLocks/>
            </p:cNvSpPr>
            <p:nvPr userDrawn="1"/>
          </p:nvSpPr>
          <p:spPr bwMode="auto">
            <a:xfrm>
              <a:off x="6543015" y="757106"/>
              <a:ext cx="63500" cy="66675"/>
            </a:xfrm>
            <a:custGeom>
              <a:avLst/>
              <a:gdLst>
                <a:gd name="T0" fmla="*/ 40 w 40"/>
                <a:gd name="T1" fmla="*/ 42 h 42"/>
                <a:gd name="T2" fmla="*/ 31 w 40"/>
                <a:gd name="T3" fmla="*/ 42 h 42"/>
                <a:gd name="T4" fmla="*/ 10 w 40"/>
                <a:gd name="T5" fmla="*/ 12 h 42"/>
                <a:gd name="T6" fmla="*/ 10 w 40"/>
                <a:gd name="T7" fmla="*/ 42 h 42"/>
                <a:gd name="T8" fmla="*/ 0 w 40"/>
                <a:gd name="T9" fmla="*/ 42 h 42"/>
                <a:gd name="T10" fmla="*/ 0 w 40"/>
                <a:gd name="T11" fmla="*/ 0 h 42"/>
                <a:gd name="T12" fmla="*/ 14 w 40"/>
                <a:gd name="T13" fmla="*/ 0 h 42"/>
                <a:gd name="T14" fmla="*/ 31 w 40"/>
                <a:gd name="T15" fmla="*/ 24 h 42"/>
                <a:gd name="T16" fmla="*/ 31 w 40"/>
                <a:gd name="T17" fmla="*/ 0 h 42"/>
                <a:gd name="T18" fmla="*/ 40 w 40"/>
                <a:gd name="T19" fmla="*/ 0 h 42"/>
                <a:gd name="T20" fmla="*/ 40 w 40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42">
                  <a:moveTo>
                    <a:pt x="40" y="42"/>
                  </a:moveTo>
                  <a:lnTo>
                    <a:pt x="31" y="42"/>
                  </a:lnTo>
                  <a:lnTo>
                    <a:pt x="10" y="1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1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4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6"/>
            <p:cNvSpPr>
              <a:spLocks noEditPoints="1"/>
            </p:cNvSpPr>
            <p:nvPr userDrawn="1"/>
          </p:nvSpPr>
          <p:spPr bwMode="auto">
            <a:xfrm>
              <a:off x="6614452" y="772981"/>
              <a:ext cx="57150" cy="53975"/>
            </a:xfrm>
            <a:custGeom>
              <a:avLst/>
              <a:gdLst>
                <a:gd name="T0" fmla="*/ 15 w 15"/>
                <a:gd name="T1" fmla="*/ 7 h 14"/>
                <a:gd name="T2" fmla="*/ 4 w 15"/>
                <a:gd name="T3" fmla="*/ 7 h 14"/>
                <a:gd name="T4" fmla="*/ 6 w 15"/>
                <a:gd name="T5" fmla="*/ 10 h 14"/>
                <a:gd name="T6" fmla="*/ 9 w 15"/>
                <a:gd name="T7" fmla="*/ 11 h 14"/>
                <a:gd name="T8" fmla="*/ 12 w 15"/>
                <a:gd name="T9" fmla="*/ 10 h 14"/>
                <a:gd name="T10" fmla="*/ 14 w 15"/>
                <a:gd name="T11" fmla="*/ 9 h 14"/>
                <a:gd name="T12" fmla="*/ 15 w 15"/>
                <a:gd name="T13" fmla="*/ 9 h 14"/>
                <a:gd name="T14" fmla="*/ 15 w 15"/>
                <a:gd name="T15" fmla="*/ 13 h 14"/>
                <a:gd name="T16" fmla="*/ 12 w 15"/>
                <a:gd name="T17" fmla="*/ 13 h 14"/>
                <a:gd name="T18" fmla="*/ 9 w 15"/>
                <a:gd name="T19" fmla="*/ 14 h 14"/>
                <a:gd name="T20" fmla="*/ 2 w 15"/>
                <a:gd name="T21" fmla="*/ 12 h 14"/>
                <a:gd name="T22" fmla="*/ 0 w 15"/>
                <a:gd name="T23" fmla="*/ 7 h 14"/>
                <a:gd name="T24" fmla="*/ 2 w 15"/>
                <a:gd name="T25" fmla="*/ 1 h 14"/>
                <a:gd name="T26" fmla="*/ 8 w 15"/>
                <a:gd name="T27" fmla="*/ 0 h 14"/>
                <a:gd name="T28" fmla="*/ 13 w 15"/>
                <a:gd name="T29" fmla="*/ 1 h 14"/>
                <a:gd name="T30" fmla="*/ 15 w 15"/>
                <a:gd name="T31" fmla="*/ 6 h 14"/>
                <a:gd name="T32" fmla="*/ 15 w 15"/>
                <a:gd name="T33" fmla="*/ 7 h 14"/>
                <a:gd name="T34" fmla="*/ 10 w 15"/>
                <a:gd name="T35" fmla="*/ 5 h 14"/>
                <a:gd name="T36" fmla="*/ 10 w 15"/>
                <a:gd name="T37" fmla="*/ 3 h 14"/>
                <a:gd name="T38" fmla="*/ 7 w 15"/>
                <a:gd name="T39" fmla="*/ 2 h 14"/>
                <a:gd name="T40" fmla="*/ 5 w 15"/>
                <a:gd name="T41" fmla="*/ 3 h 14"/>
                <a:gd name="T42" fmla="*/ 4 w 15"/>
                <a:gd name="T43" fmla="*/ 5 h 14"/>
                <a:gd name="T44" fmla="*/ 10 w 15"/>
                <a:gd name="T45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14">
                  <a:moveTo>
                    <a:pt x="15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5" y="9"/>
                    <a:pt x="6" y="10"/>
                  </a:cubicBezTo>
                  <a:cubicBezTo>
                    <a:pt x="6" y="10"/>
                    <a:pt x="8" y="11"/>
                    <a:pt x="9" y="11"/>
                  </a:cubicBezTo>
                  <a:cubicBezTo>
                    <a:pt x="10" y="11"/>
                    <a:pt x="11" y="11"/>
                    <a:pt x="12" y="10"/>
                  </a:cubicBezTo>
                  <a:cubicBezTo>
                    <a:pt x="13" y="10"/>
                    <a:pt x="14" y="9"/>
                    <a:pt x="1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3"/>
                    <a:pt x="13" y="13"/>
                    <a:pt x="12" y="13"/>
                  </a:cubicBezTo>
                  <a:cubicBezTo>
                    <a:pt x="11" y="14"/>
                    <a:pt x="10" y="14"/>
                    <a:pt x="9" y="14"/>
                  </a:cubicBezTo>
                  <a:cubicBezTo>
                    <a:pt x="6" y="14"/>
                    <a:pt x="3" y="13"/>
                    <a:pt x="2" y="12"/>
                  </a:cubicBezTo>
                  <a:cubicBezTo>
                    <a:pt x="0" y="11"/>
                    <a:pt x="0" y="9"/>
                    <a:pt x="0" y="7"/>
                  </a:cubicBezTo>
                  <a:cubicBezTo>
                    <a:pt x="0" y="4"/>
                    <a:pt x="0" y="3"/>
                    <a:pt x="2" y="1"/>
                  </a:cubicBezTo>
                  <a:cubicBezTo>
                    <a:pt x="3" y="0"/>
                    <a:pt x="5" y="0"/>
                    <a:pt x="8" y="0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4" y="2"/>
                    <a:pt x="15" y="4"/>
                    <a:pt x="15" y="6"/>
                  </a:cubicBezTo>
                  <a:lnTo>
                    <a:pt x="15" y="7"/>
                  </a:lnTo>
                  <a:close/>
                  <a:moveTo>
                    <a:pt x="10" y="5"/>
                  </a:moveTo>
                  <a:cubicBezTo>
                    <a:pt x="10" y="4"/>
                    <a:pt x="10" y="3"/>
                    <a:pt x="10" y="3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7" y="2"/>
                    <a:pt x="6" y="2"/>
                    <a:pt x="5" y="3"/>
                  </a:cubicBezTo>
                  <a:cubicBezTo>
                    <a:pt x="5" y="3"/>
                    <a:pt x="4" y="4"/>
                    <a:pt x="4" y="5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6674777" y="772981"/>
              <a:ext cx="57150" cy="53975"/>
            </a:xfrm>
            <a:custGeom>
              <a:avLst/>
              <a:gdLst>
                <a:gd name="T0" fmla="*/ 15 w 15"/>
                <a:gd name="T1" fmla="*/ 13 h 14"/>
                <a:gd name="T2" fmla="*/ 10 w 15"/>
                <a:gd name="T3" fmla="*/ 13 h 14"/>
                <a:gd name="T4" fmla="*/ 10 w 15"/>
                <a:gd name="T5" fmla="*/ 12 h 14"/>
                <a:gd name="T6" fmla="*/ 8 w 15"/>
                <a:gd name="T7" fmla="*/ 13 h 14"/>
                <a:gd name="T8" fmla="*/ 5 w 15"/>
                <a:gd name="T9" fmla="*/ 14 h 14"/>
                <a:gd name="T10" fmla="*/ 1 w 15"/>
                <a:gd name="T11" fmla="*/ 12 h 14"/>
                <a:gd name="T12" fmla="*/ 0 w 15"/>
                <a:gd name="T13" fmla="*/ 9 h 14"/>
                <a:gd name="T14" fmla="*/ 0 w 15"/>
                <a:gd name="T15" fmla="*/ 0 h 14"/>
                <a:gd name="T16" fmla="*/ 5 w 15"/>
                <a:gd name="T17" fmla="*/ 0 h 14"/>
                <a:gd name="T18" fmla="*/ 5 w 15"/>
                <a:gd name="T19" fmla="*/ 7 h 14"/>
                <a:gd name="T20" fmla="*/ 5 w 15"/>
                <a:gd name="T21" fmla="*/ 8 h 14"/>
                <a:gd name="T22" fmla="*/ 5 w 15"/>
                <a:gd name="T23" fmla="*/ 9 h 14"/>
                <a:gd name="T24" fmla="*/ 6 w 15"/>
                <a:gd name="T25" fmla="*/ 10 h 14"/>
                <a:gd name="T26" fmla="*/ 7 w 15"/>
                <a:gd name="T27" fmla="*/ 10 h 14"/>
                <a:gd name="T28" fmla="*/ 9 w 15"/>
                <a:gd name="T29" fmla="*/ 10 h 14"/>
                <a:gd name="T30" fmla="*/ 10 w 15"/>
                <a:gd name="T31" fmla="*/ 9 h 14"/>
                <a:gd name="T32" fmla="*/ 10 w 15"/>
                <a:gd name="T33" fmla="*/ 0 h 14"/>
                <a:gd name="T34" fmla="*/ 15 w 15"/>
                <a:gd name="T35" fmla="*/ 0 h 14"/>
                <a:gd name="T36" fmla="*/ 15 w 15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14">
                  <a:moveTo>
                    <a:pt x="15" y="13"/>
                  </a:move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8" y="13"/>
                    <a:pt x="8" y="13"/>
                  </a:cubicBezTo>
                  <a:cubicBezTo>
                    <a:pt x="7" y="14"/>
                    <a:pt x="6" y="14"/>
                    <a:pt x="5" y="14"/>
                  </a:cubicBezTo>
                  <a:cubicBezTo>
                    <a:pt x="4" y="14"/>
                    <a:pt x="2" y="13"/>
                    <a:pt x="1" y="12"/>
                  </a:cubicBezTo>
                  <a:cubicBezTo>
                    <a:pt x="1" y="12"/>
                    <a:pt x="0" y="10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10" y="10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735102" y="772981"/>
              <a:ext cx="49213" cy="53975"/>
            </a:xfrm>
            <a:custGeom>
              <a:avLst/>
              <a:gdLst>
                <a:gd name="T0" fmla="*/ 13 w 13"/>
                <a:gd name="T1" fmla="*/ 9 h 14"/>
                <a:gd name="T2" fmla="*/ 11 w 13"/>
                <a:gd name="T3" fmla="*/ 12 h 14"/>
                <a:gd name="T4" fmla="*/ 6 w 13"/>
                <a:gd name="T5" fmla="*/ 14 h 14"/>
                <a:gd name="T6" fmla="*/ 2 w 13"/>
                <a:gd name="T7" fmla="*/ 13 h 14"/>
                <a:gd name="T8" fmla="*/ 0 w 13"/>
                <a:gd name="T9" fmla="*/ 13 h 14"/>
                <a:gd name="T10" fmla="*/ 0 w 13"/>
                <a:gd name="T11" fmla="*/ 9 h 14"/>
                <a:gd name="T12" fmla="*/ 0 w 13"/>
                <a:gd name="T13" fmla="*/ 9 h 14"/>
                <a:gd name="T14" fmla="*/ 1 w 13"/>
                <a:gd name="T15" fmla="*/ 10 h 14"/>
                <a:gd name="T16" fmla="*/ 2 w 13"/>
                <a:gd name="T17" fmla="*/ 10 h 14"/>
                <a:gd name="T18" fmla="*/ 4 w 13"/>
                <a:gd name="T19" fmla="*/ 11 h 14"/>
                <a:gd name="T20" fmla="*/ 6 w 13"/>
                <a:gd name="T21" fmla="*/ 11 h 14"/>
                <a:gd name="T22" fmla="*/ 8 w 13"/>
                <a:gd name="T23" fmla="*/ 11 h 14"/>
                <a:gd name="T24" fmla="*/ 9 w 13"/>
                <a:gd name="T25" fmla="*/ 10 h 14"/>
                <a:gd name="T26" fmla="*/ 8 w 13"/>
                <a:gd name="T27" fmla="*/ 9 h 14"/>
                <a:gd name="T28" fmla="*/ 7 w 13"/>
                <a:gd name="T29" fmla="*/ 9 h 14"/>
                <a:gd name="T30" fmla="*/ 5 w 13"/>
                <a:gd name="T31" fmla="*/ 8 h 14"/>
                <a:gd name="T32" fmla="*/ 4 w 13"/>
                <a:gd name="T33" fmla="*/ 8 h 14"/>
                <a:gd name="T34" fmla="*/ 1 w 13"/>
                <a:gd name="T35" fmla="*/ 7 h 14"/>
                <a:gd name="T36" fmla="*/ 0 w 13"/>
                <a:gd name="T37" fmla="*/ 4 h 14"/>
                <a:gd name="T38" fmla="*/ 2 w 13"/>
                <a:gd name="T39" fmla="*/ 1 h 14"/>
                <a:gd name="T40" fmla="*/ 7 w 13"/>
                <a:gd name="T41" fmla="*/ 0 h 14"/>
                <a:gd name="T42" fmla="*/ 10 w 13"/>
                <a:gd name="T43" fmla="*/ 0 h 14"/>
                <a:gd name="T44" fmla="*/ 13 w 13"/>
                <a:gd name="T45" fmla="*/ 1 h 14"/>
                <a:gd name="T46" fmla="*/ 13 w 13"/>
                <a:gd name="T47" fmla="*/ 4 h 14"/>
                <a:gd name="T48" fmla="*/ 12 w 13"/>
                <a:gd name="T49" fmla="*/ 4 h 14"/>
                <a:gd name="T50" fmla="*/ 10 w 13"/>
                <a:gd name="T51" fmla="*/ 3 h 14"/>
                <a:gd name="T52" fmla="*/ 7 w 13"/>
                <a:gd name="T53" fmla="*/ 2 h 14"/>
                <a:gd name="T54" fmla="*/ 5 w 13"/>
                <a:gd name="T55" fmla="*/ 3 h 14"/>
                <a:gd name="T56" fmla="*/ 5 w 13"/>
                <a:gd name="T57" fmla="*/ 4 h 14"/>
                <a:gd name="T58" fmla="*/ 5 w 13"/>
                <a:gd name="T59" fmla="*/ 4 h 14"/>
                <a:gd name="T60" fmla="*/ 7 w 13"/>
                <a:gd name="T61" fmla="*/ 5 h 14"/>
                <a:gd name="T62" fmla="*/ 8 w 13"/>
                <a:gd name="T63" fmla="*/ 5 h 14"/>
                <a:gd name="T64" fmla="*/ 10 w 13"/>
                <a:gd name="T65" fmla="*/ 5 h 14"/>
                <a:gd name="T66" fmla="*/ 13 w 13"/>
                <a:gd name="T67" fmla="*/ 7 h 14"/>
                <a:gd name="T68" fmla="*/ 13 w 13"/>
                <a:gd name="T6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" h="14">
                  <a:moveTo>
                    <a:pt x="13" y="9"/>
                  </a:moveTo>
                  <a:cubicBezTo>
                    <a:pt x="13" y="10"/>
                    <a:pt x="13" y="12"/>
                    <a:pt x="11" y="12"/>
                  </a:cubicBezTo>
                  <a:cubicBezTo>
                    <a:pt x="10" y="13"/>
                    <a:pt x="8" y="14"/>
                    <a:pt x="6" y="14"/>
                  </a:cubicBezTo>
                  <a:cubicBezTo>
                    <a:pt x="5" y="14"/>
                    <a:pt x="3" y="14"/>
                    <a:pt x="2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3" y="10"/>
                    <a:pt x="3" y="10"/>
                    <a:pt x="4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9" y="9"/>
                    <a:pt x="9" y="9"/>
                    <a:pt x="8" y="9"/>
                  </a:cubicBezTo>
                  <a:cubicBezTo>
                    <a:pt x="8" y="9"/>
                    <a:pt x="8" y="9"/>
                    <a:pt x="7" y="9"/>
                  </a:cubicBezTo>
                  <a:cubicBezTo>
                    <a:pt x="6" y="9"/>
                    <a:pt x="6" y="8"/>
                    <a:pt x="5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2" y="7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3"/>
                    <a:pt x="11" y="3"/>
                    <a:pt x="10" y="3"/>
                  </a:cubicBezTo>
                  <a:cubicBezTo>
                    <a:pt x="9" y="3"/>
                    <a:pt x="8" y="2"/>
                    <a:pt x="7" y="2"/>
                  </a:cubicBezTo>
                  <a:cubicBezTo>
                    <a:pt x="7" y="2"/>
                    <a:pt x="6" y="3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5"/>
                    <a:pt x="7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9" y="5"/>
                    <a:pt x="9" y="5"/>
                    <a:pt x="10" y="5"/>
                  </a:cubicBezTo>
                  <a:cubicBezTo>
                    <a:pt x="11" y="6"/>
                    <a:pt x="12" y="6"/>
                    <a:pt x="13" y="7"/>
                  </a:cubicBezTo>
                  <a:cubicBezTo>
                    <a:pt x="13" y="7"/>
                    <a:pt x="13" y="8"/>
                    <a:pt x="13" y="9"/>
                  </a:cubicBezTo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9"/>
            <p:cNvSpPr>
              <a:spLocks noEditPoints="1"/>
            </p:cNvSpPr>
            <p:nvPr userDrawn="1"/>
          </p:nvSpPr>
          <p:spPr bwMode="auto">
            <a:xfrm>
              <a:off x="6789077" y="772981"/>
              <a:ext cx="60325" cy="53975"/>
            </a:xfrm>
            <a:custGeom>
              <a:avLst/>
              <a:gdLst>
                <a:gd name="T0" fmla="*/ 16 w 16"/>
                <a:gd name="T1" fmla="*/ 7 h 14"/>
                <a:gd name="T2" fmla="*/ 14 w 16"/>
                <a:gd name="T3" fmla="*/ 12 h 14"/>
                <a:gd name="T4" fmla="*/ 8 w 16"/>
                <a:gd name="T5" fmla="*/ 14 h 14"/>
                <a:gd name="T6" fmla="*/ 2 w 16"/>
                <a:gd name="T7" fmla="*/ 12 h 14"/>
                <a:gd name="T8" fmla="*/ 0 w 16"/>
                <a:gd name="T9" fmla="*/ 7 h 14"/>
                <a:gd name="T10" fmla="*/ 2 w 16"/>
                <a:gd name="T11" fmla="*/ 1 h 14"/>
                <a:gd name="T12" fmla="*/ 8 w 16"/>
                <a:gd name="T13" fmla="*/ 0 h 14"/>
                <a:gd name="T14" fmla="*/ 14 w 16"/>
                <a:gd name="T15" fmla="*/ 1 h 14"/>
                <a:gd name="T16" fmla="*/ 16 w 16"/>
                <a:gd name="T17" fmla="*/ 7 h 14"/>
                <a:gd name="T18" fmla="*/ 10 w 16"/>
                <a:gd name="T19" fmla="*/ 10 h 14"/>
                <a:gd name="T20" fmla="*/ 11 w 16"/>
                <a:gd name="T21" fmla="*/ 9 h 14"/>
                <a:gd name="T22" fmla="*/ 11 w 16"/>
                <a:gd name="T23" fmla="*/ 7 h 14"/>
                <a:gd name="T24" fmla="*/ 11 w 16"/>
                <a:gd name="T25" fmla="*/ 5 h 14"/>
                <a:gd name="T26" fmla="*/ 11 w 16"/>
                <a:gd name="T27" fmla="*/ 3 h 14"/>
                <a:gd name="T28" fmla="*/ 10 w 16"/>
                <a:gd name="T29" fmla="*/ 3 h 14"/>
                <a:gd name="T30" fmla="*/ 8 w 16"/>
                <a:gd name="T31" fmla="*/ 2 h 14"/>
                <a:gd name="T32" fmla="*/ 7 w 16"/>
                <a:gd name="T33" fmla="*/ 3 h 14"/>
                <a:gd name="T34" fmla="*/ 6 w 16"/>
                <a:gd name="T35" fmla="*/ 3 h 14"/>
                <a:gd name="T36" fmla="*/ 5 w 16"/>
                <a:gd name="T37" fmla="*/ 5 h 14"/>
                <a:gd name="T38" fmla="*/ 5 w 16"/>
                <a:gd name="T39" fmla="*/ 7 h 14"/>
                <a:gd name="T40" fmla="*/ 5 w 16"/>
                <a:gd name="T41" fmla="*/ 9 h 14"/>
                <a:gd name="T42" fmla="*/ 6 w 16"/>
                <a:gd name="T43" fmla="*/ 10 h 14"/>
                <a:gd name="T44" fmla="*/ 7 w 16"/>
                <a:gd name="T45" fmla="*/ 11 h 14"/>
                <a:gd name="T46" fmla="*/ 8 w 16"/>
                <a:gd name="T47" fmla="*/ 11 h 14"/>
                <a:gd name="T48" fmla="*/ 10 w 16"/>
                <a:gd name="T49" fmla="*/ 11 h 14"/>
                <a:gd name="T50" fmla="*/ 10 w 16"/>
                <a:gd name="T5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" h="14">
                  <a:moveTo>
                    <a:pt x="16" y="7"/>
                  </a:moveTo>
                  <a:cubicBezTo>
                    <a:pt x="16" y="9"/>
                    <a:pt x="15" y="11"/>
                    <a:pt x="14" y="12"/>
                  </a:cubicBezTo>
                  <a:cubicBezTo>
                    <a:pt x="13" y="13"/>
                    <a:pt x="11" y="14"/>
                    <a:pt x="8" y="14"/>
                  </a:cubicBezTo>
                  <a:cubicBezTo>
                    <a:pt x="6" y="14"/>
                    <a:pt x="4" y="13"/>
                    <a:pt x="2" y="12"/>
                  </a:cubicBezTo>
                  <a:cubicBezTo>
                    <a:pt x="1" y="11"/>
                    <a:pt x="0" y="9"/>
                    <a:pt x="0" y="7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5" y="3"/>
                    <a:pt x="16" y="4"/>
                    <a:pt x="16" y="7"/>
                  </a:cubicBezTo>
                  <a:moveTo>
                    <a:pt x="10" y="10"/>
                  </a:moveTo>
                  <a:cubicBezTo>
                    <a:pt x="11" y="10"/>
                    <a:pt x="11" y="9"/>
                    <a:pt x="11" y="9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8" y="2"/>
                    <a:pt x="7" y="3"/>
                    <a:pt x="7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5" y="7"/>
                    <a:pt x="5" y="8"/>
                    <a:pt x="5" y="9"/>
                  </a:cubicBezTo>
                  <a:cubicBezTo>
                    <a:pt x="5" y="9"/>
                    <a:pt x="6" y="10"/>
                    <a:pt x="6" y="10"/>
                  </a:cubicBezTo>
                  <a:cubicBezTo>
                    <a:pt x="6" y="10"/>
                    <a:pt x="7" y="10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0"/>
            <p:cNvSpPr>
              <a:spLocks/>
            </p:cNvSpPr>
            <p:nvPr userDrawn="1"/>
          </p:nvSpPr>
          <p:spPr bwMode="auto">
            <a:xfrm>
              <a:off x="6852577" y="749168"/>
              <a:ext cx="79375" cy="77788"/>
            </a:xfrm>
            <a:custGeom>
              <a:avLst/>
              <a:gdLst>
                <a:gd name="T0" fmla="*/ 6 w 21"/>
                <a:gd name="T1" fmla="*/ 6 h 20"/>
                <a:gd name="T2" fmla="*/ 12 w 21"/>
                <a:gd name="T3" fmla="*/ 6 h 20"/>
                <a:gd name="T4" fmla="*/ 12 w 21"/>
                <a:gd name="T5" fmla="*/ 4 h 20"/>
                <a:gd name="T6" fmla="*/ 16 w 21"/>
                <a:gd name="T7" fmla="*/ 2 h 20"/>
                <a:gd name="T8" fmla="*/ 16 w 21"/>
                <a:gd name="T9" fmla="*/ 2 h 20"/>
                <a:gd name="T10" fmla="*/ 16 w 21"/>
                <a:gd name="T11" fmla="*/ 6 h 20"/>
                <a:gd name="T12" fmla="*/ 21 w 21"/>
                <a:gd name="T13" fmla="*/ 6 h 20"/>
                <a:gd name="T14" fmla="*/ 21 w 21"/>
                <a:gd name="T15" fmla="*/ 9 h 20"/>
                <a:gd name="T16" fmla="*/ 16 w 21"/>
                <a:gd name="T17" fmla="*/ 9 h 20"/>
                <a:gd name="T18" fmla="*/ 16 w 21"/>
                <a:gd name="T19" fmla="*/ 15 h 20"/>
                <a:gd name="T20" fmla="*/ 18 w 21"/>
                <a:gd name="T21" fmla="*/ 17 h 20"/>
                <a:gd name="T22" fmla="*/ 20 w 21"/>
                <a:gd name="T23" fmla="*/ 16 h 20"/>
                <a:gd name="T24" fmla="*/ 21 w 21"/>
                <a:gd name="T25" fmla="*/ 16 h 20"/>
                <a:gd name="T26" fmla="*/ 21 w 21"/>
                <a:gd name="T27" fmla="*/ 19 h 20"/>
                <a:gd name="T28" fmla="*/ 15 w 21"/>
                <a:gd name="T29" fmla="*/ 19 h 20"/>
                <a:gd name="T30" fmla="*/ 12 w 21"/>
                <a:gd name="T31" fmla="*/ 17 h 20"/>
                <a:gd name="T32" fmla="*/ 12 w 21"/>
                <a:gd name="T33" fmla="*/ 15 h 20"/>
                <a:gd name="T34" fmla="*/ 12 w 21"/>
                <a:gd name="T35" fmla="*/ 9 h 20"/>
                <a:gd name="T36" fmla="*/ 6 w 21"/>
                <a:gd name="T37" fmla="*/ 9 h 20"/>
                <a:gd name="T38" fmla="*/ 6 w 21"/>
                <a:gd name="T39" fmla="*/ 19 h 20"/>
                <a:gd name="T40" fmla="*/ 2 w 21"/>
                <a:gd name="T41" fmla="*/ 19 h 20"/>
                <a:gd name="T42" fmla="*/ 2 w 21"/>
                <a:gd name="T43" fmla="*/ 9 h 20"/>
                <a:gd name="T44" fmla="*/ 0 w 21"/>
                <a:gd name="T45" fmla="*/ 9 h 20"/>
                <a:gd name="T46" fmla="*/ 0 w 21"/>
                <a:gd name="T47" fmla="*/ 6 h 20"/>
                <a:gd name="T48" fmla="*/ 2 w 21"/>
                <a:gd name="T49" fmla="*/ 6 h 20"/>
                <a:gd name="T50" fmla="*/ 3 w 21"/>
                <a:gd name="T51" fmla="*/ 2 h 20"/>
                <a:gd name="T52" fmla="*/ 11 w 21"/>
                <a:gd name="T53" fmla="*/ 1 h 20"/>
                <a:gd name="T54" fmla="*/ 11 w 21"/>
                <a:gd name="T55" fmla="*/ 4 h 20"/>
                <a:gd name="T56" fmla="*/ 10 w 21"/>
                <a:gd name="T57" fmla="*/ 4 h 20"/>
                <a:gd name="T58" fmla="*/ 6 w 21"/>
                <a:gd name="T59" fmla="*/ 4 h 20"/>
                <a:gd name="T60" fmla="*/ 6 w 21"/>
                <a:gd name="T61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" h="20">
                  <a:moveTo>
                    <a:pt x="6" y="6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7"/>
                    <a:pt x="18" y="17"/>
                  </a:cubicBezTo>
                  <a:cubicBezTo>
                    <a:pt x="18" y="17"/>
                    <a:pt x="19" y="17"/>
                    <a:pt x="20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18" y="20"/>
                    <a:pt x="15" y="19"/>
                  </a:cubicBezTo>
                  <a:cubicBezTo>
                    <a:pt x="15" y="19"/>
                    <a:pt x="13" y="19"/>
                    <a:pt x="12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3"/>
                    <a:pt x="3" y="2"/>
                  </a:cubicBezTo>
                  <a:cubicBezTo>
                    <a:pt x="3" y="2"/>
                    <a:pt x="5" y="0"/>
                    <a:pt x="11" y="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7" y="3"/>
                    <a:pt x="6" y="4"/>
                  </a:cubicBezTo>
                  <a:cubicBezTo>
                    <a:pt x="6" y="4"/>
                    <a:pt x="6" y="5"/>
                    <a:pt x="6" y="6"/>
                  </a:cubicBezTo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1"/>
            <p:cNvSpPr>
              <a:spLocks/>
            </p:cNvSpPr>
            <p:nvPr userDrawn="1"/>
          </p:nvSpPr>
          <p:spPr bwMode="auto">
            <a:xfrm>
              <a:off x="6562065" y="858706"/>
              <a:ext cx="184150" cy="222250"/>
            </a:xfrm>
            <a:custGeom>
              <a:avLst/>
              <a:gdLst>
                <a:gd name="T0" fmla="*/ 49 w 49"/>
                <a:gd name="T1" fmla="*/ 46 h 57"/>
                <a:gd name="T2" fmla="*/ 49 w 49"/>
                <a:gd name="T3" fmla="*/ 46 h 57"/>
                <a:gd name="T4" fmla="*/ 47 w 49"/>
                <a:gd name="T5" fmla="*/ 45 h 57"/>
                <a:gd name="T6" fmla="*/ 14 w 49"/>
                <a:gd name="T7" fmla="*/ 45 h 57"/>
                <a:gd name="T8" fmla="*/ 12 w 49"/>
                <a:gd name="T9" fmla="*/ 43 h 57"/>
                <a:gd name="T10" fmla="*/ 12 w 49"/>
                <a:gd name="T11" fmla="*/ 2 h 57"/>
                <a:gd name="T12" fmla="*/ 10 w 49"/>
                <a:gd name="T13" fmla="*/ 0 h 57"/>
                <a:gd name="T14" fmla="*/ 10 w 49"/>
                <a:gd name="T15" fmla="*/ 0 h 57"/>
                <a:gd name="T16" fmla="*/ 0 w 49"/>
                <a:gd name="T17" fmla="*/ 0 h 57"/>
                <a:gd name="T18" fmla="*/ 0 w 49"/>
                <a:gd name="T19" fmla="*/ 57 h 57"/>
                <a:gd name="T20" fmla="*/ 49 w 49"/>
                <a:gd name="T21" fmla="*/ 57 h 57"/>
                <a:gd name="T22" fmla="*/ 49 w 49"/>
                <a:gd name="T23" fmla="*/ 4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57">
                  <a:moveTo>
                    <a:pt x="49" y="46"/>
                  </a:moveTo>
                  <a:cubicBezTo>
                    <a:pt x="49" y="46"/>
                    <a:pt x="49" y="46"/>
                    <a:pt x="49" y="46"/>
                  </a:cubicBezTo>
                  <a:cubicBezTo>
                    <a:pt x="49" y="45"/>
                    <a:pt x="48" y="45"/>
                    <a:pt x="47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2" y="44"/>
                    <a:pt x="12" y="4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49" y="57"/>
                    <a:pt x="49" y="57"/>
                    <a:pt x="49" y="57"/>
                  </a:cubicBezTo>
                  <a:lnTo>
                    <a:pt x="49" y="46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2"/>
            <p:cNvSpPr>
              <a:spLocks/>
            </p:cNvSpPr>
            <p:nvPr userDrawn="1"/>
          </p:nvSpPr>
          <p:spPr bwMode="auto">
            <a:xfrm>
              <a:off x="6238215" y="858706"/>
              <a:ext cx="44450" cy="222250"/>
            </a:xfrm>
            <a:custGeom>
              <a:avLst/>
              <a:gdLst>
                <a:gd name="T0" fmla="*/ 12 w 12"/>
                <a:gd name="T1" fmla="*/ 2 h 57"/>
                <a:gd name="T2" fmla="*/ 10 w 12"/>
                <a:gd name="T3" fmla="*/ 0 h 57"/>
                <a:gd name="T4" fmla="*/ 0 w 12"/>
                <a:gd name="T5" fmla="*/ 0 h 57"/>
                <a:gd name="T6" fmla="*/ 0 w 12"/>
                <a:gd name="T7" fmla="*/ 57 h 57"/>
                <a:gd name="T8" fmla="*/ 12 w 12"/>
                <a:gd name="T9" fmla="*/ 57 h 57"/>
                <a:gd name="T10" fmla="*/ 12 w 12"/>
                <a:gd name="T11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7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3"/>
            <p:cNvSpPr>
              <a:spLocks/>
            </p:cNvSpPr>
            <p:nvPr userDrawn="1"/>
          </p:nvSpPr>
          <p:spPr bwMode="auto">
            <a:xfrm>
              <a:off x="5992152" y="858706"/>
              <a:ext cx="46038" cy="222250"/>
            </a:xfrm>
            <a:custGeom>
              <a:avLst/>
              <a:gdLst>
                <a:gd name="T0" fmla="*/ 12 w 12"/>
                <a:gd name="T1" fmla="*/ 2 h 57"/>
                <a:gd name="T2" fmla="*/ 10 w 12"/>
                <a:gd name="T3" fmla="*/ 0 h 57"/>
                <a:gd name="T4" fmla="*/ 0 w 12"/>
                <a:gd name="T5" fmla="*/ 0 h 57"/>
                <a:gd name="T6" fmla="*/ 0 w 12"/>
                <a:gd name="T7" fmla="*/ 57 h 57"/>
                <a:gd name="T8" fmla="*/ 12 w 12"/>
                <a:gd name="T9" fmla="*/ 57 h 57"/>
                <a:gd name="T10" fmla="*/ 12 w 12"/>
                <a:gd name="T11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7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4"/>
            <p:cNvSpPr>
              <a:spLocks/>
            </p:cNvSpPr>
            <p:nvPr userDrawn="1"/>
          </p:nvSpPr>
          <p:spPr bwMode="auto">
            <a:xfrm>
              <a:off x="6146140" y="858706"/>
              <a:ext cx="46038" cy="222250"/>
            </a:xfrm>
            <a:custGeom>
              <a:avLst/>
              <a:gdLst>
                <a:gd name="T0" fmla="*/ 12 w 12"/>
                <a:gd name="T1" fmla="*/ 2 h 57"/>
                <a:gd name="T2" fmla="*/ 10 w 12"/>
                <a:gd name="T3" fmla="*/ 0 h 57"/>
                <a:gd name="T4" fmla="*/ 0 w 12"/>
                <a:gd name="T5" fmla="*/ 0 h 57"/>
                <a:gd name="T6" fmla="*/ 0 w 12"/>
                <a:gd name="T7" fmla="*/ 57 h 57"/>
                <a:gd name="T8" fmla="*/ 12 w 12"/>
                <a:gd name="T9" fmla="*/ 57 h 57"/>
                <a:gd name="T10" fmla="*/ 12 w 12"/>
                <a:gd name="T11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7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5"/>
            <p:cNvSpPr>
              <a:spLocks/>
            </p:cNvSpPr>
            <p:nvPr userDrawn="1"/>
          </p:nvSpPr>
          <p:spPr bwMode="auto">
            <a:xfrm>
              <a:off x="6704940" y="853943"/>
              <a:ext cx="109538" cy="136525"/>
            </a:xfrm>
            <a:custGeom>
              <a:avLst/>
              <a:gdLst>
                <a:gd name="T0" fmla="*/ 12 w 29"/>
                <a:gd name="T1" fmla="*/ 19 h 35"/>
                <a:gd name="T2" fmla="*/ 28 w 29"/>
                <a:gd name="T3" fmla="*/ 35 h 35"/>
                <a:gd name="T4" fmla="*/ 29 w 29"/>
                <a:gd name="T5" fmla="*/ 33 h 35"/>
                <a:gd name="T6" fmla="*/ 22 w 29"/>
                <a:gd name="T7" fmla="*/ 31 h 35"/>
                <a:gd name="T8" fmla="*/ 19 w 29"/>
                <a:gd name="T9" fmla="*/ 17 h 35"/>
                <a:gd name="T10" fmla="*/ 8 w 29"/>
                <a:gd name="T11" fmla="*/ 2 h 35"/>
                <a:gd name="T12" fmla="*/ 0 w 29"/>
                <a:gd name="T13" fmla="*/ 1 h 35"/>
                <a:gd name="T14" fmla="*/ 2 w 29"/>
                <a:gd name="T15" fmla="*/ 13 h 35"/>
                <a:gd name="T16" fmla="*/ 16 w 29"/>
                <a:gd name="T17" fmla="*/ 30 h 35"/>
                <a:gd name="T18" fmla="*/ 9 w 29"/>
                <a:gd name="T19" fmla="*/ 16 h 35"/>
                <a:gd name="T20" fmla="*/ 5 w 29"/>
                <a:gd name="T21" fmla="*/ 4 h 35"/>
                <a:gd name="T22" fmla="*/ 12 w 29"/>
                <a:gd name="T23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5">
                  <a:moveTo>
                    <a:pt x="12" y="19"/>
                  </a:moveTo>
                  <a:cubicBezTo>
                    <a:pt x="13" y="33"/>
                    <a:pt x="28" y="35"/>
                    <a:pt x="28" y="35"/>
                  </a:cubicBezTo>
                  <a:cubicBezTo>
                    <a:pt x="28" y="35"/>
                    <a:pt x="29" y="34"/>
                    <a:pt x="29" y="33"/>
                  </a:cubicBezTo>
                  <a:cubicBezTo>
                    <a:pt x="27" y="33"/>
                    <a:pt x="24" y="33"/>
                    <a:pt x="22" y="31"/>
                  </a:cubicBezTo>
                  <a:cubicBezTo>
                    <a:pt x="18" y="29"/>
                    <a:pt x="19" y="25"/>
                    <a:pt x="19" y="17"/>
                  </a:cubicBezTo>
                  <a:cubicBezTo>
                    <a:pt x="19" y="8"/>
                    <a:pt x="12" y="4"/>
                    <a:pt x="8" y="2"/>
                  </a:cubicBezTo>
                  <a:cubicBezTo>
                    <a:pt x="3" y="0"/>
                    <a:pt x="0" y="1"/>
                    <a:pt x="0" y="1"/>
                  </a:cubicBezTo>
                  <a:cubicBezTo>
                    <a:pt x="2" y="5"/>
                    <a:pt x="2" y="9"/>
                    <a:pt x="2" y="13"/>
                  </a:cubicBezTo>
                  <a:cubicBezTo>
                    <a:pt x="2" y="26"/>
                    <a:pt x="16" y="30"/>
                    <a:pt x="16" y="30"/>
                  </a:cubicBezTo>
                  <a:cubicBezTo>
                    <a:pt x="12" y="25"/>
                    <a:pt x="11" y="23"/>
                    <a:pt x="9" y="16"/>
                  </a:cubicBezTo>
                  <a:cubicBezTo>
                    <a:pt x="8" y="8"/>
                    <a:pt x="5" y="4"/>
                    <a:pt x="5" y="4"/>
                  </a:cubicBezTo>
                  <a:cubicBezTo>
                    <a:pt x="5" y="4"/>
                    <a:pt x="11" y="8"/>
                    <a:pt x="12" y="19"/>
                  </a:cubicBezTo>
                  <a:close/>
                </a:path>
              </a:pathLst>
            </a:custGeom>
            <a:solidFill>
              <a:srgbClr val="15A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16"/>
            <p:cNvSpPr>
              <a:spLocks/>
            </p:cNvSpPr>
            <p:nvPr userDrawn="1"/>
          </p:nvSpPr>
          <p:spPr bwMode="auto">
            <a:xfrm>
              <a:off x="6331877" y="858706"/>
              <a:ext cx="184150" cy="222250"/>
            </a:xfrm>
            <a:custGeom>
              <a:avLst/>
              <a:gdLst>
                <a:gd name="T0" fmla="*/ 12 w 49"/>
                <a:gd name="T1" fmla="*/ 57 h 57"/>
                <a:gd name="T2" fmla="*/ 12 w 49"/>
                <a:gd name="T3" fmla="*/ 35 h 57"/>
                <a:gd name="T4" fmla="*/ 14 w 49"/>
                <a:gd name="T5" fmla="*/ 33 h 57"/>
                <a:gd name="T6" fmla="*/ 46 w 49"/>
                <a:gd name="T7" fmla="*/ 33 h 57"/>
                <a:gd name="T8" fmla="*/ 49 w 49"/>
                <a:gd name="T9" fmla="*/ 30 h 57"/>
                <a:gd name="T10" fmla="*/ 49 w 49"/>
                <a:gd name="T11" fmla="*/ 22 h 57"/>
                <a:gd name="T12" fmla="*/ 46 w 49"/>
                <a:gd name="T13" fmla="*/ 20 h 57"/>
                <a:gd name="T14" fmla="*/ 14 w 49"/>
                <a:gd name="T15" fmla="*/ 20 h 57"/>
                <a:gd name="T16" fmla="*/ 12 w 49"/>
                <a:gd name="T17" fmla="*/ 18 h 57"/>
                <a:gd name="T18" fmla="*/ 12 w 49"/>
                <a:gd name="T19" fmla="*/ 14 h 57"/>
                <a:gd name="T20" fmla="*/ 14 w 49"/>
                <a:gd name="T21" fmla="*/ 12 h 57"/>
                <a:gd name="T22" fmla="*/ 46 w 49"/>
                <a:gd name="T23" fmla="*/ 12 h 57"/>
                <a:gd name="T24" fmla="*/ 49 w 49"/>
                <a:gd name="T25" fmla="*/ 10 h 57"/>
                <a:gd name="T26" fmla="*/ 49 w 49"/>
                <a:gd name="T27" fmla="*/ 2 h 57"/>
                <a:gd name="T28" fmla="*/ 46 w 49"/>
                <a:gd name="T29" fmla="*/ 0 h 57"/>
                <a:gd name="T30" fmla="*/ 0 w 49"/>
                <a:gd name="T31" fmla="*/ 0 h 57"/>
                <a:gd name="T32" fmla="*/ 0 w 49"/>
                <a:gd name="T33" fmla="*/ 57 h 57"/>
                <a:gd name="T34" fmla="*/ 12 w 49"/>
                <a:gd name="T3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57">
                  <a:moveTo>
                    <a:pt x="12" y="57"/>
                  </a:moveTo>
                  <a:cubicBezTo>
                    <a:pt x="12" y="35"/>
                    <a:pt x="12" y="35"/>
                    <a:pt x="12" y="35"/>
                  </a:cubicBezTo>
                  <a:cubicBezTo>
                    <a:pt x="12" y="33"/>
                    <a:pt x="13" y="33"/>
                    <a:pt x="14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8" y="33"/>
                    <a:pt x="49" y="32"/>
                    <a:pt x="49" y="30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1"/>
                    <a:pt x="48" y="20"/>
                    <a:pt x="46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2" y="19"/>
                    <a:pt x="12" y="18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3" y="12"/>
                    <a:pt x="14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8" y="12"/>
                    <a:pt x="49" y="11"/>
                    <a:pt x="49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12" y="57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7"/>
            <p:cNvSpPr>
              <a:spLocks/>
            </p:cNvSpPr>
            <p:nvPr userDrawn="1"/>
          </p:nvSpPr>
          <p:spPr bwMode="auto">
            <a:xfrm>
              <a:off x="6792252" y="858706"/>
              <a:ext cx="139700" cy="222250"/>
            </a:xfrm>
            <a:custGeom>
              <a:avLst/>
              <a:gdLst>
                <a:gd name="T0" fmla="*/ 36 w 37"/>
                <a:gd name="T1" fmla="*/ 3 h 57"/>
                <a:gd name="T2" fmla="*/ 37 w 37"/>
                <a:gd name="T3" fmla="*/ 2 h 57"/>
                <a:gd name="T4" fmla="*/ 35 w 37"/>
                <a:gd name="T5" fmla="*/ 0 h 57"/>
                <a:gd name="T6" fmla="*/ 24 w 37"/>
                <a:gd name="T7" fmla="*/ 0 h 57"/>
                <a:gd name="T8" fmla="*/ 0 w 37"/>
                <a:gd name="T9" fmla="*/ 32 h 57"/>
                <a:gd name="T10" fmla="*/ 0 w 37"/>
                <a:gd name="T11" fmla="*/ 37 h 57"/>
                <a:gd name="T12" fmla="*/ 0 w 37"/>
                <a:gd name="T13" fmla="*/ 38 h 57"/>
                <a:gd name="T14" fmla="*/ 0 w 37"/>
                <a:gd name="T15" fmla="*/ 57 h 57"/>
                <a:gd name="T16" fmla="*/ 12 w 37"/>
                <a:gd name="T17" fmla="*/ 57 h 57"/>
                <a:gd name="T18" fmla="*/ 12 w 37"/>
                <a:gd name="T19" fmla="*/ 36 h 57"/>
                <a:gd name="T20" fmla="*/ 36 w 37"/>
                <a:gd name="T21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57">
                  <a:moveTo>
                    <a:pt x="36" y="3"/>
                  </a:moveTo>
                  <a:cubicBezTo>
                    <a:pt x="37" y="3"/>
                    <a:pt x="37" y="2"/>
                    <a:pt x="37" y="2"/>
                  </a:cubicBezTo>
                  <a:cubicBezTo>
                    <a:pt x="37" y="1"/>
                    <a:pt x="36" y="0"/>
                    <a:pt x="3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36" y="3"/>
                    <a:pt x="36" y="3"/>
                    <a:pt x="36" y="3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18"/>
            <p:cNvSpPr>
              <a:spLocks/>
            </p:cNvSpPr>
            <p:nvPr userDrawn="1"/>
          </p:nvSpPr>
          <p:spPr bwMode="auto">
            <a:xfrm>
              <a:off x="6019140" y="952368"/>
              <a:ext cx="19050" cy="57150"/>
            </a:xfrm>
            <a:custGeom>
              <a:avLst/>
              <a:gdLst>
                <a:gd name="T0" fmla="*/ 5 w 5"/>
                <a:gd name="T1" fmla="*/ 0 h 15"/>
                <a:gd name="T2" fmla="*/ 0 w 5"/>
                <a:gd name="T3" fmla="*/ 11 h 15"/>
                <a:gd name="T4" fmla="*/ 4 w 5"/>
                <a:gd name="T5" fmla="*/ 3 h 15"/>
                <a:gd name="T6" fmla="*/ 0 w 5"/>
                <a:gd name="T7" fmla="*/ 13 h 15"/>
                <a:gd name="T8" fmla="*/ 2 w 5"/>
                <a:gd name="T9" fmla="*/ 7 h 15"/>
                <a:gd name="T10" fmla="*/ 0 w 5"/>
                <a:gd name="T11" fmla="*/ 13 h 15"/>
                <a:gd name="T12" fmla="*/ 4 w 5"/>
                <a:gd name="T13" fmla="*/ 6 h 15"/>
                <a:gd name="T14" fmla="*/ 0 w 5"/>
                <a:gd name="T15" fmla="*/ 15 h 15"/>
                <a:gd name="T16" fmla="*/ 4 w 5"/>
                <a:gd name="T17" fmla="*/ 8 h 15"/>
                <a:gd name="T18" fmla="*/ 5 w 5"/>
                <a:gd name="T19" fmla="*/ 7 h 15"/>
                <a:gd name="T20" fmla="*/ 5 w 5"/>
                <a:gd name="T2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5">
                  <a:moveTo>
                    <a:pt x="5" y="0"/>
                  </a:moveTo>
                  <a:cubicBezTo>
                    <a:pt x="2" y="5"/>
                    <a:pt x="0" y="11"/>
                    <a:pt x="0" y="11"/>
                  </a:cubicBezTo>
                  <a:cubicBezTo>
                    <a:pt x="1" y="8"/>
                    <a:pt x="3" y="5"/>
                    <a:pt x="4" y="3"/>
                  </a:cubicBezTo>
                  <a:cubicBezTo>
                    <a:pt x="1" y="8"/>
                    <a:pt x="0" y="13"/>
                    <a:pt x="0" y="13"/>
                  </a:cubicBezTo>
                  <a:cubicBezTo>
                    <a:pt x="0" y="11"/>
                    <a:pt x="1" y="9"/>
                    <a:pt x="2" y="7"/>
                  </a:cubicBezTo>
                  <a:cubicBezTo>
                    <a:pt x="1" y="10"/>
                    <a:pt x="0" y="13"/>
                    <a:pt x="0" y="13"/>
                  </a:cubicBezTo>
                  <a:cubicBezTo>
                    <a:pt x="1" y="10"/>
                    <a:pt x="3" y="7"/>
                    <a:pt x="4" y="6"/>
                  </a:cubicBezTo>
                  <a:cubicBezTo>
                    <a:pt x="1" y="10"/>
                    <a:pt x="0" y="15"/>
                    <a:pt x="0" y="15"/>
                  </a:cubicBezTo>
                  <a:cubicBezTo>
                    <a:pt x="1" y="12"/>
                    <a:pt x="3" y="9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9"/>
            <p:cNvSpPr>
              <a:spLocks/>
            </p:cNvSpPr>
            <p:nvPr userDrawn="1"/>
          </p:nvSpPr>
          <p:spPr bwMode="auto">
            <a:xfrm>
              <a:off x="6044540" y="912681"/>
              <a:ext cx="120650" cy="112713"/>
            </a:xfrm>
            <a:custGeom>
              <a:avLst/>
              <a:gdLst>
                <a:gd name="T0" fmla="*/ 32 w 32"/>
                <a:gd name="T1" fmla="*/ 2 h 29"/>
                <a:gd name="T2" fmla="*/ 30 w 32"/>
                <a:gd name="T3" fmla="*/ 8 h 29"/>
                <a:gd name="T4" fmla="*/ 32 w 32"/>
                <a:gd name="T5" fmla="*/ 2 h 29"/>
                <a:gd name="T6" fmla="*/ 26 w 32"/>
                <a:gd name="T7" fmla="*/ 12 h 29"/>
                <a:gd name="T8" fmla="*/ 32 w 32"/>
                <a:gd name="T9" fmla="*/ 0 h 29"/>
                <a:gd name="T10" fmla="*/ 12 w 32"/>
                <a:gd name="T11" fmla="*/ 7 h 29"/>
                <a:gd name="T12" fmla="*/ 0 w 32"/>
                <a:gd name="T13" fmla="*/ 8 h 29"/>
                <a:gd name="T14" fmla="*/ 0 w 32"/>
                <a:gd name="T15" fmla="*/ 15 h 29"/>
                <a:gd name="T16" fmla="*/ 13 w 32"/>
                <a:gd name="T17" fmla="*/ 19 h 29"/>
                <a:gd name="T18" fmla="*/ 32 w 32"/>
                <a:gd name="T19" fmla="*/ 4 h 29"/>
                <a:gd name="T20" fmla="*/ 26 w 32"/>
                <a:gd name="T21" fmla="*/ 14 h 29"/>
                <a:gd name="T22" fmla="*/ 32 w 32"/>
                <a:gd name="T2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29">
                  <a:moveTo>
                    <a:pt x="32" y="2"/>
                  </a:moveTo>
                  <a:cubicBezTo>
                    <a:pt x="31" y="4"/>
                    <a:pt x="31" y="6"/>
                    <a:pt x="30" y="8"/>
                  </a:cubicBezTo>
                  <a:cubicBezTo>
                    <a:pt x="31" y="5"/>
                    <a:pt x="32" y="2"/>
                    <a:pt x="32" y="2"/>
                  </a:cubicBezTo>
                  <a:cubicBezTo>
                    <a:pt x="30" y="6"/>
                    <a:pt x="28" y="10"/>
                    <a:pt x="26" y="12"/>
                  </a:cubicBezTo>
                  <a:cubicBezTo>
                    <a:pt x="30" y="7"/>
                    <a:pt x="32" y="0"/>
                    <a:pt x="32" y="0"/>
                  </a:cubicBezTo>
                  <a:cubicBezTo>
                    <a:pt x="28" y="9"/>
                    <a:pt x="25" y="17"/>
                    <a:pt x="12" y="7"/>
                  </a:cubicBezTo>
                  <a:cubicBezTo>
                    <a:pt x="7" y="3"/>
                    <a:pt x="3" y="5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4" y="13"/>
                    <a:pt x="7" y="15"/>
                    <a:pt x="13" y="19"/>
                  </a:cubicBezTo>
                  <a:cubicBezTo>
                    <a:pt x="26" y="29"/>
                    <a:pt x="32" y="4"/>
                    <a:pt x="32" y="4"/>
                  </a:cubicBezTo>
                  <a:cubicBezTo>
                    <a:pt x="30" y="8"/>
                    <a:pt x="29" y="12"/>
                    <a:pt x="26" y="14"/>
                  </a:cubicBezTo>
                  <a:cubicBezTo>
                    <a:pt x="30" y="9"/>
                    <a:pt x="32" y="2"/>
                    <a:pt x="32" y="2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20"/>
            <p:cNvSpPr>
              <a:spLocks noEditPoints="1"/>
            </p:cNvSpPr>
            <p:nvPr userDrawn="1"/>
          </p:nvSpPr>
          <p:spPr bwMode="auto">
            <a:xfrm>
              <a:off x="6995452" y="858706"/>
              <a:ext cx="211138" cy="217488"/>
            </a:xfrm>
            <a:custGeom>
              <a:avLst/>
              <a:gdLst>
                <a:gd name="T0" fmla="*/ 32 w 56"/>
                <a:gd name="T1" fmla="*/ 38 h 56"/>
                <a:gd name="T2" fmla="*/ 56 w 56"/>
                <a:gd name="T3" fmla="*/ 53 h 56"/>
                <a:gd name="T4" fmla="*/ 54 w 56"/>
                <a:gd name="T5" fmla="*/ 55 h 56"/>
                <a:gd name="T6" fmla="*/ 29 w 56"/>
                <a:gd name="T7" fmla="*/ 38 h 56"/>
                <a:gd name="T8" fmla="*/ 29 w 56"/>
                <a:gd name="T9" fmla="*/ 56 h 56"/>
                <a:gd name="T10" fmla="*/ 26 w 56"/>
                <a:gd name="T11" fmla="*/ 56 h 56"/>
                <a:gd name="T12" fmla="*/ 26 w 56"/>
                <a:gd name="T13" fmla="*/ 38 h 56"/>
                <a:gd name="T14" fmla="*/ 2 w 56"/>
                <a:gd name="T15" fmla="*/ 55 h 56"/>
                <a:gd name="T16" fmla="*/ 0 w 56"/>
                <a:gd name="T17" fmla="*/ 53 h 56"/>
                <a:gd name="T18" fmla="*/ 23 w 56"/>
                <a:gd name="T19" fmla="*/ 38 h 56"/>
                <a:gd name="T20" fmla="*/ 6 w 56"/>
                <a:gd name="T21" fmla="*/ 38 h 56"/>
                <a:gd name="T22" fmla="*/ 6 w 56"/>
                <a:gd name="T23" fmla="*/ 15 h 56"/>
                <a:gd name="T24" fmla="*/ 26 w 56"/>
                <a:gd name="T25" fmla="*/ 15 h 56"/>
                <a:gd name="T26" fmla="*/ 26 w 56"/>
                <a:gd name="T27" fmla="*/ 9 h 56"/>
                <a:gd name="T28" fmla="*/ 1 w 56"/>
                <a:gd name="T29" fmla="*/ 9 h 56"/>
                <a:gd name="T30" fmla="*/ 1 w 56"/>
                <a:gd name="T31" fmla="*/ 6 h 56"/>
                <a:gd name="T32" fmla="*/ 26 w 56"/>
                <a:gd name="T33" fmla="*/ 6 h 56"/>
                <a:gd name="T34" fmla="*/ 26 w 56"/>
                <a:gd name="T35" fmla="*/ 0 h 56"/>
                <a:gd name="T36" fmla="*/ 29 w 56"/>
                <a:gd name="T37" fmla="*/ 0 h 56"/>
                <a:gd name="T38" fmla="*/ 29 w 56"/>
                <a:gd name="T39" fmla="*/ 6 h 56"/>
                <a:gd name="T40" fmla="*/ 55 w 56"/>
                <a:gd name="T41" fmla="*/ 6 h 56"/>
                <a:gd name="T42" fmla="*/ 55 w 56"/>
                <a:gd name="T43" fmla="*/ 9 h 56"/>
                <a:gd name="T44" fmla="*/ 29 w 56"/>
                <a:gd name="T45" fmla="*/ 9 h 56"/>
                <a:gd name="T46" fmla="*/ 29 w 56"/>
                <a:gd name="T47" fmla="*/ 15 h 56"/>
                <a:gd name="T48" fmla="*/ 49 w 56"/>
                <a:gd name="T49" fmla="*/ 15 h 56"/>
                <a:gd name="T50" fmla="*/ 49 w 56"/>
                <a:gd name="T51" fmla="*/ 38 h 56"/>
                <a:gd name="T52" fmla="*/ 32 w 56"/>
                <a:gd name="T53" fmla="*/ 38 h 56"/>
                <a:gd name="T54" fmla="*/ 9 w 56"/>
                <a:gd name="T55" fmla="*/ 25 h 56"/>
                <a:gd name="T56" fmla="*/ 26 w 56"/>
                <a:gd name="T57" fmla="*/ 25 h 56"/>
                <a:gd name="T58" fmla="*/ 26 w 56"/>
                <a:gd name="T59" fmla="*/ 18 h 56"/>
                <a:gd name="T60" fmla="*/ 9 w 56"/>
                <a:gd name="T61" fmla="*/ 18 h 56"/>
                <a:gd name="T62" fmla="*/ 9 w 56"/>
                <a:gd name="T63" fmla="*/ 25 h 56"/>
                <a:gd name="T64" fmla="*/ 9 w 56"/>
                <a:gd name="T65" fmla="*/ 35 h 56"/>
                <a:gd name="T66" fmla="*/ 26 w 56"/>
                <a:gd name="T67" fmla="*/ 35 h 56"/>
                <a:gd name="T68" fmla="*/ 26 w 56"/>
                <a:gd name="T69" fmla="*/ 28 h 56"/>
                <a:gd name="T70" fmla="*/ 9 w 56"/>
                <a:gd name="T71" fmla="*/ 28 h 56"/>
                <a:gd name="T72" fmla="*/ 9 w 56"/>
                <a:gd name="T73" fmla="*/ 35 h 56"/>
                <a:gd name="T74" fmla="*/ 29 w 56"/>
                <a:gd name="T75" fmla="*/ 18 h 56"/>
                <a:gd name="T76" fmla="*/ 29 w 56"/>
                <a:gd name="T77" fmla="*/ 25 h 56"/>
                <a:gd name="T78" fmla="*/ 47 w 56"/>
                <a:gd name="T79" fmla="*/ 25 h 56"/>
                <a:gd name="T80" fmla="*/ 47 w 56"/>
                <a:gd name="T81" fmla="*/ 18 h 56"/>
                <a:gd name="T82" fmla="*/ 29 w 56"/>
                <a:gd name="T83" fmla="*/ 18 h 56"/>
                <a:gd name="T84" fmla="*/ 47 w 56"/>
                <a:gd name="T85" fmla="*/ 28 h 56"/>
                <a:gd name="T86" fmla="*/ 29 w 56"/>
                <a:gd name="T87" fmla="*/ 28 h 56"/>
                <a:gd name="T88" fmla="*/ 29 w 56"/>
                <a:gd name="T89" fmla="*/ 35 h 56"/>
                <a:gd name="T90" fmla="*/ 47 w 56"/>
                <a:gd name="T91" fmla="*/ 35 h 56"/>
                <a:gd name="T92" fmla="*/ 47 w 56"/>
                <a:gd name="T9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6">
                  <a:moveTo>
                    <a:pt x="32" y="38"/>
                  </a:moveTo>
                  <a:cubicBezTo>
                    <a:pt x="38" y="44"/>
                    <a:pt x="47" y="50"/>
                    <a:pt x="56" y="53"/>
                  </a:cubicBezTo>
                  <a:cubicBezTo>
                    <a:pt x="55" y="53"/>
                    <a:pt x="54" y="54"/>
                    <a:pt x="54" y="55"/>
                  </a:cubicBezTo>
                  <a:cubicBezTo>
                    <a:pt x="45" y="52"/>
                    <a:pt x="35" y="45"/>
                    <a:pt x="29" y="38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0" y="45"/>
                    <a:pt x="10" y="52"/>
                    <a:pt x="2" y="55"/>
                  </a:cubicBezTo>
                  <a:cubicBezTo>
                    <a:pt x="1" y="54"/>
                    <a:pt x="0" y="53"/>
                    <a:pt x="0" y="53"/>
                  </a:cubicBezTo>
                  <a:cubicBezTo>
                    <a:pt x="8" y="50"/>
                    <a:pt x="17" y="44"/>
                    <a:pt x="23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49" y="38"/>
                    <a:pt x="49" y="38"/>
                    <a:pt x="49" y="38"/>
                  </a:cubicBezTo>
                  <a:lnTo>
                    <a:pt x="32" y="38"/>
                  </a:lnTo>
                  <a:close/>
                  <a:moveTo>
                    <a:pt x="9" y="25"/>
                  </a:moveTo>
                  <a:cubicBezTo>
                    <a:pt x="26" y="25"/>
                    <a:pt x="26" y="25"/>
                    <a:pt x="26" y="25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9" y="18"/>
                    <a:pt x="9" y="18"/>
                    <a:pt x="9" y="18"/>
                  </a:cubicBezTo>
                  <a:lnTo>
                    <a:pt x="9" y="25"/>
                  </a:lnTo>
                  <a:close/>
                  <a:moveTo>
                    <a:pt x="9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9" y="28"/>
                    <a:pt x="9" y="28"/>
                    <a:pt x="9" y="28"/>
                  </a:cubicBezTo>
                  <a:lnTo>
                    <a:pt x="9" y="35"/>
                  </a:lnTo>
                  <a:close/>
                  <a:moveTo>
                    <a:pt x="29" y="18"/>
                  </a:moveTo>
                  <a:cubicBezTo>
                    <a:pt x="29" y="25"/>
                    <a:pt x="29" y="25"/>
                    <a:pt x="29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18"/>
                    <a:pt x="47" y="18"/>
                    <a:pt x="47" y="18"/>
                  </a:cubicBezTo>
                  <a:lnTo>
                    <a:pt x="29" y="18"/>
                  </a:lnTo>
                  <a:close/>
                  <a:moveTo>
                    <a:pt x="47" y="28"/>
                  </a:moveTo>
                  <a:cubicBezTo>
                    <a:pt x="29" y="28"/>
                    <a:pt x="29" y="28"/>
                    <a:pt x="29" y="28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47" y="35"/>
                    <a:pt x="47" y="35"/>
                    <a:pt x="47" y="35"/>
                  </a:cubicBezTo>
                  <a:lnTo>
                    <a:pt x="47" y="28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21"/>
            <p:cNvSpPr>
              <a:spLocks noEditPoints="1"/>
            </p:cNvSpPr>
            <p:nvPr userDrawn="1"/>
          </p:nvSpPr>
          <p:spPr bwMode="auto">
            <a:xfrm>
              <a:off x="7222465" y="858706"/>
              <a:ext cx="214313" cy="217488"/>
            </a:xfrm>
            <a:custGeom>
              <a:avLst/>
              <a:gdLst>
                <a:gd name="T0" fmla="*/ 16 w 57"/>
                <a:gd name="T1" fmla="*/ 56 h 56"/>
                <a:gd name="T2" fmla="*/ 13 w 57"/>
                <a:gd name="T3" fmla="*/ 45 h 56"/>
                <a:gd name="T4" fmla="*/ 0 w 57"/>
                <a:gd name="T5" fmla="*/ 42 h 56"/>
                <a:gd name="T6" fmla="*/ 13 w 57"/>
                <a:gd name="T7" fmla="*/ 36 h 56"/>
                <a:gd name="T8" fmla="*/ 3 w 57"/>
                <a:gd name="T9" fmla="*/ 15 h 56"/>
                <a:gd name="T10" fmla="*/ 13 w 57"/>
                <a:gd name="T11" fmla="*/ 10 h 56"/>
                <a:gd name="T12" fmla="*/ 1 w 57"/>
                <a:gd name="T13" fmla="*/ 7 h 56"/>
                <a:gd name="T14" fmla="*/ 13 w 57"/>
                <a:gd name="T15" fmla="*/ 0 h 56"/>
                <a:gd name="T16" fmla="*/ 16 w 57"/>
                <a:gd name="T17" fmla="*/ 7 h 56"/>
                <a:gd name="T18" fmla="*/ 28 w 57"/>
                <a:gd name="T19" fmla="*/ 10 h 56"/>
                <a:gd name="T20" fmla="*/ 16 w 57"/>
                <a:gd name="T21" fmla="*/ 15 h 56"/>
                <a:gd name="T22" fmla="*/ 26 w 57"/>
                <a:gd name="T23" fmla="*/ 36 h 56"/>
                <a:gd name="T24" fmla="*/ 16 w 57"/>
                <a:gd name="T25" fmla="*/ 42 h 56"/>
                <a:gd name="T26" fmla="*/ 29 w 57"/>
                <a:gd name="T27" fmla="*/ 45 h 56"/>
                <a:gd name="T28" fmla="*/ 5 w 57"/>
                <a:gd name="T29" fmla="*/ 25 h 56"/>
                <a:gd name="T30" fmla="*/ 13 w 57"/>
                <a:gd name="T31" fmla="*/ 18 h 56"/>
                <a:gd name="T32" fmla="*/ 5 w 57"/>
                <a:gd name="T33" fmla="*/ 25 h 56"/>
                <a:gd name="T34" fmla="*/ 13 w 57"/>
                <a:gd name="T35" fmla="*/ 34 h 56"/>
                <a:gd name="T36" fmla="*/ 5 w 57"/>
                <a:gd name="T37" fmla="*/ 27 h 56"/>
                <a:gd name="T38" fmla="*/ 23 w 57"/>
                <a:gd name="T39" fmla="*/ 18 h 56"/>
                <a:gd name="T40" fmla="*/ 16 w 57"/>
                <a:gd name="T41" fmla="*/ 25 h 56"/>
                <a:gd name="T42" fmla="*/ 23 w 57"/>
                <a:gd name="T43" fmla="*/ 18 h 56"/>
                <a:gd name="T44" fmla="*/ 16 w 57"/>
                <a:gd name="T45" fmla="*/ 27 h 56"/>
                <a:gd name="T46" fmla="*/ 23 w 57"/>
                <a:gd name="T47" fmla="*/ 34 h 56"/>
                <a:gd name="T48" fmla="*/ 57 w 57"/>
                <a:gd name="T49" fmla="*/ 54 h 56"/>
                <a:gd name="T50" fmla="*/ 41 w 57"/>
                <a:gd name="T51" fmla="*/ 34 h 56"/>
                <a:gd name="T52" fmla="*/ 23 w 57"/>
                <a:gd name="T53" fmla="*/ 54 h 56"/>
                <a:gd name="T54" fmla="*/ 39 w 57"/>
                <a:gd name="T55" fmla="*/ 19 h 56"/>
                <a:gd name="T56" fmla="*/ 42 w 57"/>
                <a:gd name="T57" fmla="*/ 22 h 56"/>
                <a:gd name="T58" fmla="*/ 57 w 57"/>
                <a:gd name="T59" fmla="*/ 54 h 56"/>
                <a:gd name="T60" fmla="*/ 29 w 57"/>
                <a:gd name="T61" fmla="*/ 27 h 56"/>
                <a:gd name="T62" fmla="*/ 35 w 57"/>
                <a:gd name="T63" fmla="*/ 0 h 56"/>
                <a:gd name="T64" fmla="*/ 36 w 57"/>
                <a:gd name="T65" fmla="*/ 12 h 56"/>
                <a:gd name="T66" fmla="*/ 54 w 57"/>
                <a:gd name="T67" fmla="*/ 11 h 56"/>
                <a:gd name="T68" fmla="*/ 52 w 57"/>
                <a:gd name="T69" fmla="*/ 28 h 56"/>
                <a:gd name="T70" fmla="*/ 52 w 57"/>
                <a:gd name="T71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56">
                  <a:moveTo>
                    <a:pt x="16" y="45"/>
                  </a:moveTo>
                  <a:cubicBezTo>
                    <a:pt x="16" y="56"/>
                    <a:pt x="16" y="56"/>
                    <a:pt x="16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5"/>
                    <a:pt x="29" y="45"/>
                    <a:pt x="29" y="45"/>
                  </a:cubicBezTo>
                  <a:lnTo>
                    <a:pt x="16" y="45"/>
                  </a:lnTo>
                  <a:close/>
                  <a:moveTo>
                    <a:pt x="5" y="25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5" y="25"/>
                  </a:lnTo>
                  <a:close/>
                  <a:moveTo>
                    <a:pt x="5" y="34"/>
                  </a:moveTo>
                  <a:cubicBezTo>
                    <a:pt x="13" y="34"/>
                    <a:pt x="13" y="34"/>
                    <a:pt x="13" y="34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5" y="27"/>
                    <a:pt x="5" y="27"/>
                    <a:pt x="5" y="27"/>
                  </a:cubicBezTo>
                  <a:lnTo>
                    <a:pt x="5" y="34"/>
                  </a:lnTo>
                  <a:close/>
                  <a:moveTo>
                    <a:pt x="23" y="18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23" y="18"/>
                  </a:lnTo>
                  <a:close/>
                  <a:moveTo>
                    <a:pt x="23" y="27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23" y="34"/>
                    <a:pt x="23" y="34"/>
                    <a:pt x="23" y="34"/>
                  </a:cubicBezTo>
                  <a:lnTo>
                    <a:pt x="23" y="27"/>
                  </a:lnTo>
                  <a:close/>
                  <a:moveTo>
                    <a:pt x="57" y="54"/>
                  </a:moveTo>
                  <a:cubicBezTo>
                    <a:pt x="56" y="54"/>
                    <a:pt x="56" y="56"/>
                    <a:pt x="55" y="56"/>
                  </a:cubicBezTo>
                  <a:cubicBezTo>
                    <a:pt x="48" y="52"/>
                    <a:pt x="44" y="44"/>
                    <a:pt x="41" y="34"/>
                  </a:cubicBezTo>
                  <a:cubicBezTo>
                    <a:pt x="39" y="42"/>
                    <a:pt x="35" y="50"/>
                    <a:pt x="25" y="56"/>
                  </a:cubicBezTo>
                  <a:cubicBezTo>
                    <a:pt x="25" y="56"/>
                    <a:pt x="24" y="55"/>
                    <a:pt x="23" y="54"/>
                  </a:cubicBezTo>
                  <a:cubicBezTo>
                    <a:pt x="38" y="44"/>
                    <a:pt x="39" y="31"/>
                    <a:pt x="39" y="22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3"/>
                    <a:pt x="42" y="25"/>
                    <a:pt x="42" y="27"/>
                  </a:cubicBezTo>
                  <a:cubicBezTo>
                    <a:pt x="44" y="39"/>
                    <a:pt x="49" y="50"/>
                    <a:pt x="57" y="54"/>
                  </a:cubicBezTo>
                  <a:close/>
                  <a:moveTo>
                    <a:pt x="35" y="14"/>
                  </a:moveTo>
                  <a:cubicBezTo>
                    <a:pt x="33" y="19"/>
                    <a:pt x="32" y="23"/>
                    <a:pt x="29" y="27"/>
                  </a:cubicBezTo>
                  <a:cubicBezTo>
                    <a:pt x="29" y="26"/>
                    <a:pt x="27" y="25"/>
                    <a:pt x="27" y="25"/>
                  </a:cubicBezTo>
                  <a:cubicBezTo>
                    <a:pt x="31" y="19"/>
                    <a:pt x="33" y="10"/>
                    <a:pt x="35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4"/>
                    <a:pt x="36" y="8"/>
                    <a:pt x="36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4" y="18"/>
                    <a:pt x="53" y="24"/>
                    <a:pt x="52" y="28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4"/>
                    <a:pt x="51" y="19"/>
                    <a:pt x="52" y="14"/>
                  </a:cubicBezTo>
                  <a:lnTo>
                    <a:pt x="35" y="14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22"/>
            <p:cNvSpPr>
              <a:spLocks noEditPoints="1"/>
            </p:cNvSpPr>
            <p:nvPr userDrawn="1"/>
          </p:nvSpPr>
          <p:spPr bwMode="auto">
            <a:xfrm>
              <a:off x="7520915" y="858706"/>
              <a:ext cx="211138" cy="222250"/>
            </a:xfrm>
            <a:custGeom>
              <a:avLst/>
              <a:gdLst>
                <a:gd name="T0" fmla="*/ 0 w 56"/>
                <a:gd name="T1" fmla="*/ 20 h 57"/>
                <a:gd name="T2" fmla="*/ 12 w 56"/>
                <a:gd name="T3" fmla="*/ 24 h 57"/>
                <a:gd name="T4" fmla="*/ 2 w 56"/>
                <a:gd name="T5" fmla="*/ 53 h 57"/>
                <a:gd name="T6" fmla="*/ 14 w 56"/>
                <a:gd name="T7" fmla="*/ 37 h 57"/>
                <a:gd name="T8" fmla="*/ 2 w 56"/>
                <a:gd name="T9" fmla="*/ 53 h 57"/>
                <a:gd name="T10" fmla="*/ 15 w 56"/>
                <a:gd name="T11" fmla="*/ 9 h 57"/>
                <a:gd name="T12" fmla="*/ 3 w 56"/>
                <a:gd name="T13" fmla="*/ 3 h 57"/>
                <a:gd name="T14" fmla="*/ 56 w 56"/>
                <a:gd name="T15" fmla="*/ 44 h 57"/>
                <a:gd name="T16" fmla="*/ 56 w 56"/>
                <a:gd name="T17" fmla="*/ 54 h 57"/>
                <a:gd name="T18" fmla="*/ 35 w 56"/>
                <a:gd name="T19" fmla="*/ 44 h 57"/>
                <a:gd name="T20" fmla="*/ 17 w 56"/>
                <a:gd name="T21" fmla="*/ 57 h 57"/>
                <a:gd name="T22" fmla="*/ 32 w 56"/>
                <a:gd name="T23" fmla="*/ 44 h 57"/>
                <a:gd name="T24" fmla="*/ 15 w 56"/>
                <a:gd name="T25" fmla="*/ 42 h 57"/>
                <a:gd name="T26" fmla="*/ 34 w 56"/>
                <a:gd name="T27" fmla="*/ 37 h 57"/>
                <a:gd name="T28" fmla="*/ 18 w 56"/>
                <a:gd name="T29" fmla="*/ 34 h 57"/>
                <a:gd name="T30" fmla="*/ 34 w 56"/>
                <a:gd name="T31" fmla="*/ 34 h 57"/>
                <a:gd name="T32" fmla="*/ 19 w 56"/>
                <a:gd name="T33" fmla="*/ 30 h 57"/>
                <a:gd name="T34" fmla="*/ 34 w 56"/>
                <a:gd name="T35" fmla="*/ 19 h 57"/>
                <a:gd name="T36" fmla="*/ 25 w 56"/>
                <a:gd name="T37" fmla="*/ 15 h 57"/>
                <a:gd name="T38" fmla="*/ 16 w 56"/>
                <a:gd name="T39" fmla="*/ 8 h 57"/>
                <a:gd name="T40" fmla="*/ 25 w 56"/>
                <a:gd name="T41" fmla="*/ 5 h 57"/>
                <a:gd name="T42" fmla="*/ 27 w 56"/>
                <a:gd name="T43" fmla="*/ 0 h 57"/>
                <a:gd name="T44" fmla="*/ 43 w 56"/>
                <a:gd name="T45" fmla="*/ 5 h 57"/>
                <a:gd name="T46" fmla="*/ 46 w 56"/>
                <a:gd name="T47" fmla="*/ 0 h 57"/>
                <a:gd name="T48" fmla="*/ 56 w 56"/>
                <a:gd name="T49" fmla="*/ 5 h 57"/>
                <a:gd name="T50" fmla="*/ 46 w 56"/>
                <a:gd name="T51" fmla="*/ 8 h 57"/>
                <a:gd name="T52" fmla="*/ 37 w 56"/>
                <a:gd name="T53" fmla="*/ 15 h 57"/>
                <a:gd name="T54" fmla="*/ 52 w 56"/>
                <a:gd name="T55" fmla="*/ 19 h 57"/>
                <a:gd name="T56" fmla="*/ 37 w 56"/>
                <a:gd name="T57" fmla="*/ 30 h 57"/>
                <a:gd name="T58" fmla="*/ 37 w 56"/>
                <a:gd name="T59" fmla="*/ 34 h 57"/>
                <a:gd name="T60" fmla="*/ 54 w 56"/>
                <a:gd name="T61" fmla="*/ 37 h 57"/>
                <a:gd name="T62" fmla="*/ 36 w 56"/>
                <a:gd name="T63" fmla="*/ 42 h 57"/>
                <a:gd name="T64" fmla="*/ 56 w 56"/>
                <a:gd name="T65" fmla="*/ 44 h 57"/>
                <a:gd name="T66" fmla="*/ 34 w 56"/>
                <a:gd name="T67" fmla="*/ 21 h 57"/>
                <a:gd name="T68" fmla="*/ 22 w 56"/>
                <a:gd name="T69" fmla="*/ 27 h 57"/>
                <a:gd name="T70" fmla="*/ 27 w 56"/>
                <a:gd name="T71" fmla="*/ 13 h 57"/>
                <a:gd name="T72" fmla="*/ 43 w 56"/>
                <a:gd name="T73" fmla="*/ 8 h 57"/>
                <a:gd name="T74" fmla="*/ 27 w 56"/>
                <a:gd name="T75" fmla="*/ 13 h 57"/>
                <a:gd name="T76" fmla="*/ 37 w 56"/>
                <a:gd name="T77" fmla="*/ 27 h 57"/>
                <a:gd name="T78" fmla="*/ 49 w 56"/>
                <a:gd name="T79" fmla="*/ 2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6" h="57">
                  <a:moveTo>
                    <a:pt x="11" y="26"/>
                  </a:moveTo>
                  <a:cubicBezTo>
                    <a:pt x="8" y="24"/>
                    <a:pt x="4" y="22"/>
                    <a:pt x="0" y="20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9"/>
                    <a:pt x="10" y="22"/>
                    <a:pt x="12" y="24"/>
                  </a:cubicBezTo>
                  <a:lnTo>
                    <a:pt x="11" y="26"/>
                  </a:lnTo>
                  <a:close/>
                  <a:moveTo>
                    <a:pt x="2" y="53"/>
                  </a:moveTo>
                  <a:cubicBezTo>
                    <a:pt x="5" y="49"/>
                    <a:pt x="9" y="41"/>
                    <a:pt x="12" y="3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2" y="43"/>
                    <a:pt x="8" y="50"/>
                    <a:pt x="5" y="55"/>
                  </a:cubicBezTo>
                  <a:lnTo>
                    <a:pt x="2" y="53"/>
                  </a:lnTo>
                  <a:close/>
                  <a:moveTo>
                    <a:pt x="5" y="1"/>
                  </a:moveTo>
                  <a:cubicBezTo>
                    <a:pt x="9" y="3"/>
                    <a:pt x="13" y="6"/>
                    <a:pt x="15" y="9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1" y="8"/>
                    <a:pt x="7" y="5"/>
                    <a:pt x="3" y="3"/>
                  </a:cubicBezTo>
                  <a:lnTo>
                    <a:pt x="5" y="1"/>
                  </a:lnTo>
                  <a:close/>
                  <a:moveTo>
                    <a:pt x="56" y="44"/>
                  </a:moveTo>
                  <a:cubicBezTo>
                    <a:pt x="38" y="44"/>
                    <a:pt x="38" y="44"/>
                    <a:pt x="38" y="44"/>
                  </a:cubicBezTo>
                  <a:cubicBezTo>
                    <a:pt x="41" y="49"/>
                    <a:pt x="48" y="53"/>
                    <a:pt x="56" y="54"/>
                  </a:cubicBezTo>
                  <a:cubicBezTo>
                    <a:pt x="56" y="54"/>
                    <a:pt x="55" y="55"/>
                    <a:pt x="55" y="56"/>
                  </a:cubicBezTo>
                  <a:cubicBezTo>
                    <a:pt x="46" y="55"/>
                    <a:pt x="39" y="51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2" y="49"/>
                    <a:pt x="27" y="54"/>
                    <a:pt x="17" y="57"/>
                  </a:cubicBezTo>
                  <a:cubicBezTo>
                    <a:pt x="16" y="56"/>
                    <a:pt x="15" y="55"/>
                    <a:pt x="15" y="54"/>
                  </a:cubicBezTo>
                  <a:cubicBezTo>
                    <a:pt x="24" y="52"/>
                    <a:pt x="29" y="48"/>
                    <a:pt x="32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0"/>
                    <a:pt x="33" y="39"/>
                    <a:pt x="34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9"/>
                    <a:pt x="36" y="40"/>
                    <a:pt x="36" y="42"/>
                  </a:cubicBezTo>
                  <a:cubicBezTo>
                    <a:pt x="56" y="42"/>
                    <a:pt x="56" y="42"/>
                    <a:pt x="56" y="42"/>
                  </a:cubicBezTo>
                  <a:lnTo>
                    <a:pt x="56" y="44"/>
                  </a:lnTo>
                  <a:close/>
                  <a:moveTo>
                    <a:pt x="34" y="27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7"/>
                    <a:pt x="22" y="27"/>
                    <a:pt x="22" y="27"/>
                  </a:cubicBezTo>
                  <a:lnTo>
                    <a:pt x="34" y="27"/>
                  </a:lnTo>
                  <a:close/>
                  <a:moveTo>
                    <a:pt x="27" y="13"/>
                  </a:moveTo>
                  <a:cubicBezTo>
                    <a:pt x="43" y="13"/>
                    <a:pt x="43" y="13"/>
                    <a:pt x="43" y="13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27" y="8"/>
                    <a:pt x="27" y="8"/>
                    <a:pt x="27" y="8"/>
                  </a:cubicBezTo>
                  <a:lnTo>
                    <a:pt x="27" y="13"/>
                  </a:lnTo>
                  <a:close/>
                  <a:moveTo>
                    <a:pt x="37" y="21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1"/>
                    <a:pt x="49" y="21"/>
                    <a:pt x="49" y="21"/>
                  </a:cubicBezTo>
                  <a:lnTo>
                    <a:pt x="37" y="21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23"/>
            <p:cNvSpPr>
              <a:spLocks noEditPoints="1"/>
            </p:cNvSpPr>
            <p:nvPr userDrawn="1"/>
          </p:nvSpPr>
          <p:spPr bwMode="auto">
            <a:xfrm>
              <a:off x="7751102" y="858706"/>
              <a:ext cx="222250" cy="222250"/>
            </a:xfrm>
            <a:custGeom>
              <a:avLst/>
              <a:gdLst>
                <a:gd name="T0" fmla="*/ 13 w 59"/>
                <a:gd name="T1" fmla="*/ 26 h 57"/>
                <a:gd name="T2" fmla="*/ 10 w 59"/>
                <a:gd name="T3" fmla="*/ 56 h 57"/>
                <a:gd name="T4" fmla="*/ 2 w 59"/>
                <a:gd name="T5" fmla="*/ 44 h 57"/>
                <a:gd name="T6" fmla="*/ 10 w 59"/>
                <a:gd name="T7" fmla="*/ 17 h 57"/>
                <a:gd name="T8" fmla="*/ 1 w 59"/>
                <a:gd name="T9" fmla="*/ 14 h 57"/>
                <a:gd name="T10" fmla="*/ 10 w 59"/>
                <a:gd name="T11" fmla="*/ 0 h 57"/>
                <a:gd name="T12" fmla="*/ 13 w 59"/>
                <a:gd name="T13" fmla="*/ 14 h 57"/>
                <a:gd name="T14" fmla="*/ 20 w 59"/>
                <a:gd name="T15" fmla="*/ 17 h 57"/>
                <a:gd name="T16" fmla="*/ 13 w 59"/>
                <a:gd name="T17" fmla="*/ 22 h 57"/>
                <a:gd name="T18" fmla="*/ 18 w 59"/>
                <a:gd name="T19" fmla="*/ 35 h 57"/>
                <a:gd name="T20" fmla="*/ 55 w 59"/>
                <a:gd name="T21" fmla="*/ 53 h 57"/>
                <a:gd name="T22" fmla="*/ 59 w 59"/>
                <a:gd name="T23" fmla="*/ 45 h 57"/>
                <a:gd name="T24" fmla="*/ 49 w 59"/>
                <a:gd name="T25" fmla="*/ 6 h 57"/>
                <a:gd name="T26" fmla="*/ 24 w 59"/>
                <a:gd name="T27" fmla="*/ 25 h 57"/>
                <a:gd name="T28" fmla="*/ 16 w 59"/>
                <a:gd name="T29" fmla="*/ 55 h 57"/>
                <a:gd name="T30" fmla="*/ 21 w 59"/>
                <a:gd name="T31" fmla="*/ 3 h 57"/>
                <a:gd name="T32" fmla="*/ 45 w 59"/>
                <a:gd name="T33" fmla="*/ 42 h 57"/>
                <a:gd name="T34" fmla="*/ 48 w 59"/>
                <a:gd name="T35" fmla="*/ 56 h 57"/>
                <a:gd name="T36" fmla="*/ 25 w 59"/>
                <a:gd name="T37" fmla="*/ 53 h 57"/>
                <a:gd name="T38" fmla="*/ 35 w 59"/>
                <a:gd name="T39" fmla="*/ 49 h 57"/>
                <a:gd name="T40" fmla="*/ 27 w 59"/>
                <a:gd name="T41" fmla="*/ 38 h 57"/>
                <a:gd name="T42" fmla="*/ 35 w 59"/>
                <a:gd name="T43" fmla="*/ 21 h 57"/>
                <a:gd name="T44" fmla="*/ 27 w 59"/>
                <a:gd name="T45" fmla="*/ 15 h 57"/>
                <a:gd name="T46" fmla="*/ 45 w 59"/>
                <a:gd name="T47" fmla="*/ 9 h 57"/>
                <a:gd name="T48" fmla="*/ 38 w 59"/>
                <a:gd name="T49" fmla="*/ 13 h 57"/>
                <a:gd name="T50" fmla="*/ 46 w 59"/>
                <a:gd name="T51" fmla="*/ 21 h 57"/>
                <a:gd name="T52" fmla="*/ 38 w 59"/>
                <a:gd name="T53" fmla="*/ 38 h 57"/>
                <a:gd name="T54" fmla="*/ 45 w 59"/>
                <a:gd name="T55" fmla="*/ 48 h 57"/>
                <a:gd name="T56" fmla="*/ 45 w 59"/>
                <a:gd name="T57" fmla="*/ 42 h 57"/>
                <a:gd name="T58" fmla="*/ 36 w 59"/>
                <a:gd name="T59" fmla="*/ 35 h 57"/>
                <a:gd name="T60" fmla="*/ 30 w 59"/>
                <a:gd name="T61" fmla="*/ 23 h 57"/>
                <a:gd name="T62" fmla="*/ 44 w 59"/>
                <a:gd name="T63" fmla="*/ 23 h 57"/>
                <a:gd name="T64" fmla="*/ 38 w 59"/>
                <a:gd name="T65" fmla="*/ 35 h 57"/>
                <a:gd name="T66" fmla="*/ 44 w 59"/>
                <a:gd name="T67" fmla="*/ 2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57">
                  <a:moveTo>
                    <a:pt x="18" y="35"/>
                  </a:moveTo>
                  <a:cubicBezTo>
                    <a:pt x="17" y="33"/>
                    <a:pt x="15" y="29"/>
                    <a:pt x="13" y="2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8" y="32"/>
                    <a:pt x="5" y="40"/>
                    <a:pt x="2" y="44"/>
                  </a:cubicBezTo>
                  <a:cubicBezTo>
                    <a:pt x="2" y="43"/>
                    <a:pt x="1" y="42"/>
                    <a:pt x="0" y="42"/>
                  </a:cubicBezTo>
                  <a:cubicBezTo>
                    <a:pt x="4" y="36"/>
                    <a:pt x="8" y="26"/>
                    <a:pt x="1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4"/>
                    <a:pt x="19" y="31"/>
                    <a:pt x="20" y="33"/>
                  </a:cubicBezTo>
                  <a:lnTo>
                    <a:pt x="18" y="35"/>
                  </a:lnTo>
                  <a:close/>
                  <a:moveTo>
                    <a:pt x="52" y="3"/>
                  </a:moveTo>
                  <a:cubicBezTo>
                    <a:pt x="52" y="33"/>
                    <a:pt x="52" y="52"/>
                    <a:pt x="55" y="53"/>
                  </a:cubicBezTo>
                  <a:cubicBezTo>
                    <a:pt x="56" y="53"/>
                    <a:pt x="56" y="49"/>
                    <a:pt x="57" y="43"/>
                  </a:cubicBezTo>
                  <a:cubicBezTo>
                    <a:pt x="57" y="44"/>
                    <a:pt x="58" y="44"/>
                    <a:pt x="59" y="45"/>
                  </a:cubicBezTo>
                  <a:cubicBezTo>
                    <a:pt x="58" y="55"/>
                    <a:pt x="57" y="57"/>
                    <a:pt x="55" y="56"/>
                  </a:cubicBezTo>
                  <a:cubicBezTo>
                    <a:pt x="49" y="54"/>
                    <a:pt x="49" y="34"/>
                    <a:pt x="49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35"/>
                    <a:pt x="23" y="48"/>
                    <a:pt x="18" y="57"/>
                  </a:cubicBezTo>
                  <a:cubicBezTo>
                    <a:pt x="17" y="56"/>
                    <a:pt x="16" y="55"/>
                    <a:pt x="16" y="55"/>
                  </a:cubicBezTo>
                  <a:cubicBezTo>
                    <a:pt x="21" y="46"/>
                    <a:pt x="21" y="34"/>
                    <a:pt x="21" y="25"/>
                  </a:cubicBezTo>
                  <a:cubicBezTo>
                    <a:pt x="21" y="3"/>
                    <a:pt x="21" y="3"/>
                    <a:pt x="21" y="3"/>
                  </a:cubicBezTo>
                  <a:lnTo>
                    <a:pt x="52" y="3"/>
                  </a:lnTo>
                  <a:close/>
                  <a:moveTo>
                    <a:pt x="45" y="42"/>
                  </a:moveTo>
                  <a:cubicBezTo>
                    <a:pt x="47" y="46"/>
                    <a:pt x="49" y="52"/>
                    <a:pt x="50" y="5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7" y="54"/>
                    <a:pt x="47" y="52"/>
                    <a:pt x="46" y="50"/>
                  </a:cubicBezTo>
                  <a:cubicBezTo>
                    <a:pt x="38" y="51"/>
                    <a:pt x="31" y="52"/>
                    <a:pt x="25" y="53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7" y="50"/>
                    <a:pt x="31" y="49"/>
                    <a:pt x="35" y="49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3" y="14"/>
                    <a:pt x="30" y="15"/>
                    <a:pt x="27" y="15"/>
                  </a:cubicBezTo>
                  <a:cubicBezTo>
                    <a:pt x="27" y="14"/>
                    <a:pt x="27" y="13"/>
                    <a:pt x="26" y="13"/>
                  </a:cubicBezTo>
                  <a:cubicBezTo>
                    <a:pt x="33" y="12"/>
                    <a:pt x="40" y="11"/>
                    <a:pt x="45" y="9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4" y="12"/>
                    <a:pt x="41" y="13"/>
                    <a:pt x="38" y="1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8"/>
                    <a:pt x="43" y="48"/>
                    <a:pt x="45" y="48"/>
                  </a:cubicBezTo>
                  <a:cubicBezTo>
                    <a:pt x="44" y="46"/>
                    <a:pt x="43" y="44"/>
                    <a:pt x="43" y="43"/>
                  </a:cubicBezTo>
                  <a:lnTo>
                    <a:pt x="45" y="42"/>
                  </a:lnTo>
                  <a:close/>
                  <a:moveTo>
                    <a:pt x="30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0" y="23"/>
                    <a:pt x="30" y="23"/>
                    <a:pt x="30" y="23"/>
                  </a:cubicBezTo>
                  <a:lnTo>
                    <a:pt x="30" y="35"/>
                  </a:lnTo>
                  <a:close/>
                  <a:moveTo>
                    <a:pt x="44" y="23"/>
                  </a:moveTo>
                  <a:cubicBezTo>
                    <a:pt x="38" y="23"/>
                    <a:pt x="38" y="23"/>
                    <a:pt x="38" y="23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4" y="35"/>
                    <a:pt x="44" y="35"/>
                    <a:pt x="44" y="35"/>
                  </a:cubicBezTo>
                  <a:lnTo>
                    <a:pt x="44" y="23"/>
                  </a:ln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Oval 24"/>
            <p:cNvSpPr>
              <a:spLocks noChangeArrowheads="1"/>
            </p:cNvSpPr>
            <p:nvPr userDrawn="1"/>
          </p:nvSpPr>
          <p:spPr bwMode="auto">
            <a:xfrm>
              <a:off x="7466940" y="963481"/>
              <a:ext cx="23813" cy="19050"/>
            </a:xfrm>
            <a:prstGeom prst="ellipse">
              <a:avLst/>
            </a:pr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2" name="TextBox 4"/>
          <p:cNvSpPr txBox="1">
            <a:spLocks noChangeArrowheads="1"/>
          </p:cNvSpPr>
          <p:nvPr userDrawn="1"/>
        </p:nvSpPr>
        <p:spPr bwMode="auto">
          <a:xfrm>
            <a:off x="1436034" y="6209805"/>
            <a:ext cx="3071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1000" dirty="0" smtClean="0">
                <a:solidFill>
                  <a:schemeClr val="accent6"/>
                </a:solidFill>
                <a:latin typeface="Verdana" pitchFamily="34" charset="0"/>
              </a:rPr>
              <a:t>Copyright@2019 </a:t>
            </a:r>
            <a:r>
              <a:rPr lang="en-US" altLang="zh-CN" sz="1000" dirty="0" err="1" smtClean="0">
                <a:solidFill>
                  <a:schemeClr val="accent6"/>
                </a:solidFill>
                <a:latin typeface="Verdana" pitchFamily="34" charset="0"/>
              </a:rPr>
              <a:t>Neusoft</a:t>
            </a:r>
            <a:r>
              <a:rPr lang="en-US" altLang="zh-CN" sz="1000" dirty="0" smtClean="0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en-US" altLang="zh-CN" sz="1000" dirty="0" err="1" smtClean="0">
                <a:solidFill>
                  <a:schemeClr val="accent6"/>
                </a:solidFill>
                <a:latin typeface="Verdana" pitchFamily="34" charset="0"/>
              </a:rPr>
              <a:t>Hifly</a:t>
            </a:r>
            <a:r>
              <a:rPr lang="en-US" altLang="zh-CN" sz="1000" dirty="0" smtClean="0">
                <a:solidFill>
                  <a:schemeClr val="accent6"/>
                </a:solidFill>
                <a:latin typeface="Verdana" pitchFamily="34" charset="0"/>
              </a:rPr>
              <a:t> Co., Ltd</a:t>
            </a:r>
            <a:endParaRPr lang="zh-CN" altLang="en-US" sz="1000" dirty="0">
              <a:solidFill>
                <a:schemeClr val="accent6"/>
              </a:solidFill>
              <a:latin typeface="Verdana" pitchFamily="34" charset="0"/>
              <a:ea typeface="黑体" pitchFamily="2" charset="-122"/>
              <a:cs typeface="Verdana" pitchFamily="34" charset="0"/>
            </a:endParaRPr>
          </a:p>
        </p:txBody>
      </p:sp>
      <p:sp>
        <p:nvSpPr>
          <p:cNvPr id="50" name="矩形 49"/>
          <p:cNvSpPr/>
          <p:nvPr userDrawn="1"/>
        </p:nvSpPr>
        <p:spPr>
          <a:xfrm>
            <a:off x="9880600" y="228600"/>
            <a:ext cx="20955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8601244" y="0"/>
            <a:ext cx="3432175" cy="6864350"/>
            <a:chOff x="5521325" y="2287588"/>
            <a:chExt cx="1141413" cy="2282826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6135688" y="3429001"/>
              <a:ext cx="527050" cy="1141413"/>
            </a:xfrm>
            <a:custGeom>
              <a:avLst/>
              <a:gdLst>
                <a:gd name="T0" fmla="*/ 50 w 139"/>
                <a:gd name="T1" fmla="*/ 149 h 303"/>
                <a:gd name="T2" fmla="*/ 36 w 139"/>
                <a:gd name="T3" fmla="*/ 303 h 303"/>
                <a:gd name="T4" fmla="*/ 62 w 139"/>
                <a:gd name="T5" fmla="*/ 303 h 303"/>
                <a:gd name="T6" fmla="*/ 95 w 139"/>
                <a:gd name="T7" fmla="*/ 138 h 303"/>
                <a:gd name="T8" fmla="*/ 91 w 139"/>
                <a:gd name="T9" fmla="*/ 0 h 303"/>
                <a:gd name="T10" fmla="*/ 65 w 139"/>
                <a:gd name="T11" fmla="*/ 0 h 303"/>
                <a:gd name="T12" fmla="*/ 50 w 139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303">
                  <a:moveTo>
                    <a:pt x="50" y="149"/>
                  </a:moveTo>
                  <a:cubicBezTo>
                    <a:pt x="0" y="215"/>
                    <a:pt x="3" y="263"/>
                    <a:pt x="36" y="303"/>
                  </a:cubicBezTo>
                  <a:cubicBezTo>
                    <a:pt x="62" y="303"/>
                    <a:pt x="62" y="303"/>
                    <a:pt x="62" y="303"/>
                  </a:cubicBezTo>
                  <a:cubicBezTo>
                    <a:pt x="32" y="268"/>
                    <a:pt x="32" y="220"/>
                    <a:pt x="95" y="138"/>
                  </a:cubicBezTo>
                  <a:cubicBezTo>
                    <a:pt x="139" y="81"/>
                    <a:pt x="114" y="26"/>
                    <a:pt x="9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99" y="54"/>
                    <a:pt x="98" y="86"/>
                    <a:pt x="50" y="149"/>
                  </a:cubicBezTo>
                  <a:close/>
                </a:path>
              </a:pathLst>
            </a:custGeom>
            <a:solidFill>
              <a:srgbClr val="B2D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1525" y="3429001"/>
              <a:ext cx="530225" cy="1141413"/>
            </a:xfrm>
            <a:custGeom>
              <a:avLst/>
              <a:gdLst>
                <a:gd name="T0" fmla="*/ 50 w 140"/>
                <a:gd name="T1" fmla="*/ 149 h 303"/>
                <a:gd name="T2" fmla="*/ 36 w 140"/>
                <a:gd name="T3" fmla="*/ 303 h 303"/>
                <a:gd name="T4" fmla="*/ 63 w 140"/>
                <a:gd name="T5" fmla="*/ 303 h 303"/>
                <a:gd name="T6" fmla="*/ 95 w 140"/>
                <a:gd name="T7" fmla="*/ 138 h 303"/>
                <a:gd name="T8" fmla="*/ 91 w 140"/>
                <a:gd name="T9" fmla="*/ 0 h 303"/>
                <a:gd name="T10" fmla="*/ 65 w 140"/>
                <a:gd name="T11" fmla="*/ 0 h 303"/>
                <a:gd name="T12" fmla="*/ 50 w 140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50" y="149"/>
                  </a:moveTo>
                  <a:cubicBezTo>
                    <a:pt x="0" y="215"/>
                    <a:pt x="3" y="263"/>
                    <a:pt x="36" y="303"/>
                  </a:cubicBezTo>
                  <a:cubicBezTo>
                    <a:pt x="63" y="303"/>
                    <a:pt x="63" y="303"/>
                    <a:pt x="63" y="303"/>
                  </a:cubicBezTo>
                  <a:cubicBezTo>
                    <a:pt x="32" y="268"/>
                    <a:pt x="32" y="220"/>
                    <a:pt x="95" y="138"/>
                  </a:cubicBezTo>
                  <a:cubicBezTo>
                    <a:pt x="140" y="81"/>
                    <a:pt x="114" y="26"/>
                    <a:pt x="9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100" y="54"/>
                    <a:pt x="98" y="86"/>
                    <a:pt x="50" y="149"/>
                  </a:cubicBezTo>
                  <a:close/>
                </a:path>
              </a:pathLst>
            </a:custGeom>
            <a:solidFill>
              <a:srgbClr val="B2D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5565775" y="3429001"/>
              <a:ext cx="531813" cy="1141413"/>
            </a:xfrm>
            <a:custGeom>
              <a:avLst/>
              <a:gdLst>
                <a:gd name="T0" fmla="*/ 50 w 140"/>
                <a:gd name="T1" fmla="*/ 149 h 303"/>
                <a:gd name="T2" fmla="*/ 36 w 140"/>
                <a:gd name="T3" fmla="*/ 303 h 303"/>
                <a:gd name="T4" fmla="*/ 63 w 140"/>
                <a:gd name="T5" fmla="*/ 303 h 303"/>
                <a:gd name="T6" fmla="*/ 96 w 140"/>
                <a:gd name="T7" fmla="*/ 138 h 303"/>
                <a:gd name="T8" fmla="*/ 91 w 140"/>
                <a:gd name="T9" fmla="*/ 0 h 303"/>
                <a:gd name="T10" fmla="*/ 65 w 140"/>
                <a:gd name="T11" fmla="*/ 0 h 303"/>
                <a:gd name="T12" fmla="*/ 50 w 140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50" y="149"/>
                  </a:moveTo>
                  <a:cubicBezTo>
                    <a:pt x="0" y="215"/>
                    <a:pt x="3" y="263"/>
                    <a:pt x="36" y="303"/>
                  </a:cubicBezTo>
                  <a:cubicBezTo>
                    <a:pt x="63" y="303"/>
                    <a:pt x="63" y="303"/>
                    <a:pt x="63" y="303"/>
                  </a:cubicBezTo>
                  <a:cubicBezTo>
                    <a:pt x="33" y="268"/>
                    <a:pt x="33" y="220"/>
                    <a:pt x="96" y="138"/>
                  </a:cubicBezTo>
                  <a:cubicBezTo>
                    <a:pt x="140" y="81"/>
                    <a:pt x="114" y="26"/>
                    <a:pt x="9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100" y="54"/>
                    <a:pt x="98" y="86"/>
                    <a:pt x="50" y="149"/>
                  </a:cubicBezTo>
                  <a:close/>
                </a:path>
              </a:pathLst>
            </a:custGeom>
            <a:solidFill>
              <a:srgbClr val="B2D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6135688" y="3429001"/>
              <a:ext cx="527050" cy="1141413"/>
            </a:xfrm>
            <a:custGeom>
              <a:avLst/>
              <a:gdLst>
                <a:gd name="T0" fmla="*/ 50 w 139"/>
                <a:gd name="T1" fmla="*/ 154 h 303"/>
                <a:gd name="T2" fmla="*/ 36 w 139"/>
                <a:gd name="T3" fmla="*/ 0 h 303"/>
                <a:gd name="T4" fmla="*/ 62 w 139"/>
                <a:gd name="T5" fmla="*/ 0 h 303"/>
                <a:gd name="T6" fmla="*/ 95 w 139"/>
                <a:gd name="T7" fmla="*/ 165 h 303"/>
                <a:gd name="T8" fmla="*/ 91 w 139"/>
                <a:gd name="T9" fmla="*/ 303 h 303"/>
                <a:gd name="T10" fmla="*/ 65 w 139"/>
                <a:gd name="T11" fmla="*/ 303 h 303"/>
                <a:gd name="T12" fmla="*/ 50 w 139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303">
                  <a:moveTo>
                    <a:pt x="50" y="154"/>
                  </a:moveTo>
                  <a:cubicBezTo>
                    <a:pt x="0" y="88"/>
                    <a:pt x="3" y="40"/>
                    <a:pt x="3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32" y="35"/>
                    <a:pt x="32" y="83"/>
                    <a:pt x="95" y="165"/>
                  </a:cubicBezTo>
                  <a:cubicBezTo>
                    <a:pt x="139" y="222"/>
                    <a:pt x="114" y="277"/>
                    <a:pt x="91" y="303"/>
                  </a:cubicBezTo>
                  <a:cubicBezTo>
                    <a:pt x="65" y="303"/>
                    <a:pt x="65" y="303"/>
                    <a:pt x="65" y="303"/>
                  </a:cubicBezTo>
                  <a:cubicBezTo>
                    <a:pt x="99" y="249"/>
                    <a:pt x="98" y="217"/>
                    <a:pt x="50" y="154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51525" y="3429001"/>
              <a:ext cx="530225" cy="1141413"/>
            </a:xfrm>
            <a:custGeom>
              <a:avLst/>
              <a:gdLst>
                <a:gd name="T0" fmla="*/ 50 w 140"/>
                <a:gd name="T1" fmla="*/ 154 h 303"/>
                <a:gd name="T2" fmla="*/ 36 w 140"/>
                <a:gd name="T3" fmla="*/ 0 h 303"/>
                <a:gd name="T4" fmla="*/ 63 w 140"/>
                <a:gd name="T5" fmla="*/ 0 h 303"/>
                <a:gd name="T6" fmla="*/ 95 w 140"/>
                <a:gd name="T7" fmla="*/ 165 h 303"/>
                <a:gd name="T8" fmla="*/ 91 w 140"/>
                <a:gd name="T9" fmla="*/ 303 h 303"/>
                <a:gd name="T10" fmla="*/ 65 w 140"/>
                <a:gd name="T11" fmla="*/ 303 h 303"/>
                <a:gd name="T12" fmla="*/ 50 w 140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50" y="154"/>
                  </a:moveTo>
                  <a:cubicBezTo>
                    <a:pt x="0" y="88"/>
                    <a:pt x="3" y="40"/>
                    <a:pt x="3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32" y="35"/>
                    <a:pt x="32" y="83"/>
                    <a:pt x="95" y="165"/>
                  </a:cubicBezTo>
                  <a:cubicBezTo>
                    <a:pt x="140" y="222"/>
                    <a:pt x="114" y="277"/>
                    <a:pt x="91" y="303"/>
                  </a:cubicBezTo>
                  <a:cubicBezTo>
                    <a:pt x="65" y="303"/>
                    <a:pt x="65" y="303"/>
                    <a:pt x="65" y="303"/>
                  </a:cubicBezTo>
                  <a:cubicBezTo>
                    <a:pt x="100" y="249"/>
                    <a:pt x="98" y="217"/>
                    <a:pt x="50" y="154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5565775" y="3429001"/>
              <a:ext cx="531813" cy="1141413"/>
            </a:xfrm>
            <a:custGeom>
              <a:avLst/>
              <a:gdLst>
                <a:gd name="T0" fmla="*/ 50 w 140"/>
                <a:gd name="T1" fmla="*/ 154 h 303"/>
                <a:gd name="T2" fmla="*/ 36 w 140"/>
                <a:gd name="T3" fmla="*/ 0 h 303"/>
                <a:gd name="T4" fmla="*/ 63 w 140"/>
                <a:gd name="T5" fmla="*/ 0 h 303"/>
                <a:gd name="T6" fmla="*/ 96 w 140"/>
                <a:gd name="T7" fmla="*/ 165 h 303"/>
                <a:gd name="T8" fmla="*/ 91 w 140"/>
                <a:gd name="T9" fmla="*/ 303 h 303"/>
                <a:gd name="T10" fmla="*/ 65 w 140"/>
                <a:gd name="T11" fmla="*/ 303 h 303"/>
                <a:gd name="T12" fmla="*/ 50 w 140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50" y="154"/>
                  </a:moveTo>
                  <a:cubicBezTo>
                    <a:pt x="0" y="88"/>
                    <a:pt x="3" y="40"/>
                    <a:pt x="3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33" y="35"/>
                    <a:pt x="33" y="83"/>
                    <a:pt x="96" y="165"/>
                  </a:cubicBezTo>
                  <a:cubicBezTo>
                    <a:pt x="140" y="222"/>
                    <a:pt x="114" y="277"/>
                    <a:pt x="91" y="303"/>
                  </a:cubicBezTo>
                  <a:cubicBezTo>
                    <a:pt x="65" y="303"/>
                    <a:pt x="65" y="303"/>
                    <a:pt x="65" y="303"/>
                  </a:cubicBezTo>
                  <a:cubicBezTo>
                    <a:pt x="100" y="249"/>
                    <a:pt x="98" y="217"/>
                    <a:pt x="50" y="154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5521325" y="2287588"/>
              <a:ext cx="530225" cy="1141413"/>
            </a:xfrm>
            <a:custGeom>
              <a:avLst/>
              <a:gdLst>
                <a:gd name="T0" fmla="*/ 89 w 140"/>
                <a:gd name="T1" fmla="*/ 149 h 303"/>
                <a:gd name="T2" fmla="*/ 103 w 140"/>
                <a:gd name="T3" fmla="*/ 303 h 303"/>
                <a:gd name="T4" fmla="*/ 77 w 140"/>
                <a:gd name="T5" fmla="*/ 303 h 303"/>
                <a:gd name="T6" fmla="*/ 44 w 140"/>
                <a:gd name="T7" fmla="*/ 138 h 303"/>
                <a:gd name="T8" fmla="*/ 49 w 140"/>
                <a:gd name="T9" fmla="*/ 0 h 303"/>
                <a:gd name="T10" fmla="*/ 75 w 140"/>
                <a:gd name="T11" fmla="*/ 0 h 303"/>
                <a:gd name="T12" fmla="*/ 89 w 140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89" y="149"/>
                  </a:moveTo>
                  <a:cubicBezTo>
                    <a:pt x="140" y="215"/>
                    <a:pt x="137" y="263"/>
                    <a:pt x="103" y="303"/>
                  </a:cubicBezTo>
                  <a:cubicBezTo>
                    <a:pt x="77" y="303"/>
                    <a:pt x="77" y="303"/>
                    <a:pt x="77" y="303"/>
                  </a:cubicBezTo>
                  <a:cubicBezTo>
                    <a:pt x="107" y="268"/>
                    <a:pt x="107" y="220"/>
                    <a:pt x="44" y="138"/>
                  </a:cubicBezTo>
                  <a:cubicBezTo>
                    <a:pt x="0" y="81"/>
                    <a:pt x="25" y="26"/>
                    <a:pt x="49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40" y="54"/>
                    <a:pt x="41" y="86"/>
                    <a:pt x="89" y="149"/>
                  </a:cubicBezTo>
                  <a:close/>
                </a:path>
              </a:pathLst>
            </a:custGeom>
            <a:solidFill>
              <a:srgbClr val="B2D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5805488" y="2287588"/>
              <a:ext cx="527050" cy="1141413"/>
            </a:xfrm>
            <a:custGeom>
              <a:avLst/>
              <a:gdLst>
                <a:gd name="T0" fmla="*/ 89 w 139"/>
                <a:gd name="T1" fmla="*/ 149 h 303"/>
                <a:gd name="T2" fmla="*/ 103 w 139"/>
                <a:gd name="T3" fmla="*/ 303 h 303"/>
                <a:gd name="T4" fmla="*/ 77 w 139"/>
                <a:gd name="T5" fmla="*/ 303 h 303"/>
                <a:gd name="T6" fmla="*/ 44 w 139"/>
                <a:gd name="T7" fmla="*/ 138 h 303"/>
                <a:gd name="T8" fmla="*/ 48 w 139"/>
                <a:gd name="T9" fmla="*/ 0 h 303"/>
                <a:gd name="T10" fmla="*/ 74 w 139"/>
                <a:gd name="T11" fmla="*/ 0 h 303"/>
                <a:gd name="T12" fmla="*/ 89 w 139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303">
                  <a:moveTo>
                    <a:pt x="89" y="149"/>
                  </a:moveTo>
                  <a:cubicBezTo>
                    <a:pt x="139" y="215"/>
                    <a:pt x="136" y="263"/>
                    <a:pt x="103" y="303"/>
                  </a:cubicBezTo>
                  <a:cubicBezTo>
                    <a:pt x="77" y="303"/>
                    <a:pt x="77" y="303"/>
                    <a:pt x="77" y="303"/>
                  </a:cubicBezTo>
                  <a:cubicBezTo>
                    <a:pt x="107" y="268"/>
                    <a:pt x="107" y="220"/>
                    <a:pt x="44" y="138"/>
                  </a:cubicBezTo>
                  <a:cubicBezTo>
                    <a:pt x="0" y="81"/>
                    <a:pt x="25" y="26"/>
                    <a:pt x="48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40" y="54"/>
                    <a:pt x="41" y="86"/>
                    <a:pt x="89" y="149"/>
                  </a:cubicBezTo>
                  <a:close/>
                </a:path>
              </a:pathLst>
            </a:custGeom>
            <a:solidFill>
              <a:srgbClr val="B2D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6086475" y="2287588"/>
              <a:ext cx="531813" cy="1141413"/>
            </a:xfrm>
            <a:custGeom>
              <a:avLst/>
              <a:gdLst>
                <a:gd name="T0" fmla="*/ 90 w 140"/>
                <a:gd name="T1" fmla="*/ 149 h 303"/>
                <a:gd name="T2" fmla="*/ 104 w 140"/>
                <a:gd name="T3" fmla="*/ 303 h 303"/>
                <a:gd name="T4" fmla="*/ 77 w 140"/>
                <a:gd name="T5" fmla="*/ 303 h 303"/>
                <a:gd name="T6" fmla="*/ 45 w 140"/>
                <a:gd name="T7" fmla="*/ 138 h 303"/>
                <a:gd name="T8" fmla="*/ 49 w 140"/>
                <a:gd name="T9" fmla="*/ 0 h 303"/>
                <a:gd name="T10" fmla="*/ 75 w 140"/>
                <a:gd name="T11" fmla="*/ 0 h 303"/>
                <a:gd name="T12" fmla="*/ 90 w 140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90" y="149"/>
                  </a:moveTo>
                  <a:cubicBezTo>
                    <a:pt x="140" y="215"/>
                    <a:pt x="137" y="263"/>
                    <a:pt x="104" y="303"/>
                  </a:cubicBezTo>
                  <a:cubicBezTo>
                    <a:pt x="77" y="303"/>
                    <a:pt x="77" y="303"/>
                    <a:pt x="77" y="303"/>
                  </a:cubicBezTo>
                  <a:cubicBezTo>
                    <a:pt x="108" y="268"/>
                    <a:pt x="108" y="220"/>
                    <a:pt x="45" y="138"/>
                  </a:cubicBezTo>
                  <a:cubicBezTo>
                    <a:pt x="0" y="81"/>
                    <a:pt x="26" y="26"/>
                    <a:pt x="49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40" y="54"/>
                    <a:pt x="42" y="86"/>
                    <a:pt x="90" y="149"/>
                  </a:cubicBezTo>
                  <a:close/>
                </a:path>
              </a:pathLst>
            </a:custGeom>
            <a:solidFill>
              <a:srgbClr val="B2D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21325" y="2287588"/>
              <a:ext cx="530225" cy="1141413"/>
            </a:xfrm>
            <a:custGeom>
              <a:avLst/>
              <a:gdLst>
                <a:gd name="T0" fmla="*/ 89 w 140"/>
                <a:gd name="T1" fmla="*/ 154 h 303"/>
                <a:gd name="T2" fmla="*/ 103 w 140"/>
                <a:gd name="T3" fmla="*/ 0 h 303"/>
                <a:gd name="T4" fmla="*/ 77 w 140"/>
                <a:gd name="T5" fmla="*/ 0 h 303"/>
                <a:gd name="T6" fmla="*/ 44 w 140"/>
                <a:gd name="T7" fmla="*/ 165 h 303"/>
                <a:gd name="T8" fmla="*/ 49 w 140"/>
                <a:gd name="T9" fmla="*/ 303 h 303"/>
                <a:gd name="T10" fmla="*/ 75 w 140"/>
                <a:gd name="T11" fmla="*/ 303 h 303"/>
                <a:gd name="T12" fmla="*/ 89 w 140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89" y="154"/>
                  </a:moveTo>
                  <a:cubicBezTo>
                    <a:pt x="140" y="88"/>
                    <a:pt x="137" y="40"/>
                    <a:pt x="103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7" y="35"/>
                    <a:pt x="107" y="83"/>
                    <a:pt x="44" y="165"/>
                  </a:cubicBezTo>
                  <a:cubicBezTo>
                    <a:pt x="0" y="222"/>
                    <a:pt x="25" y="277"/>
                    <a:pt x="49" y="303"/>
                  </a:cubicBezTo>
                  <a:cubicBezTo>
                    <a:pt x="75" y="303"/>
                    <a:pt x="75" y="303"/>
                    <a:pt x="75" y="303"/>
                  </a:cubicBezTo>
                  <a:cubicBezTo>
                    <a:pt x="40" y="249"/>
                    <a:pt x="41" y="217"/>
                    <a:pt x="89" y="154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5805488" y="2287588"/>
              <a:ext cx="527050" cy="1141413"/>
            </a:xfrm>
            <a:custGeom>
              <a:avLst/>
              <a:gdLst>
                <a:gd name="T0" fmla="*/ 89 w 139"/>
                <a:gd name="T1" fmla="*/ 154 h 303"/>
                <a:gd name="T2" fmla="*/ 103 w 139"/>
                <a:gd name="T3" fmla="*/ 0 h 303"/>
                <a:gd name="T4" fmla="*/ 77 w 139"/>
                <a:gd name="T5" fmla="*/ 0 h 303"/>
                <a:gd name="T6" fmla="*/ 44 w 139"/>
                <a:gd name="T7" fmla="*/ 165 h 303"/>
                <a:gd name="T8" fmla="*/ 48 w 139"/>
                <a:gd name="T9" fmla="*/ 303 h 303"/>
                <a:gd name="T10" fmla="*/ 74 w 139"/>
                <a:gd name="T11" fmla="*/ 303 h 303"/>
                <a:gd name="T12" fmla="*/ 89 w 139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303">
                  <a:moveTo>
                    <a:pt x="89" y="154"/>
                  </a:moveTo>
                  <a:cubicBezTo>
                    <a:pt x="139" y="88"/>
                    <a:pt x="136" y="40"/>
                    <a:pt x="103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7" y="35"/>
                    <a:pt x="107" y="83"/>
                    <a:pt x="44" y="165"/>
                  </a:cubicBezTo>
                  <a:cubicBezTo>
                    <a:pt x="0" y="222"/>
                    <a:pt x="25" y="277"/>
                    <a:pt x="48" y="303"/>
                  </a:cubicBezTo>
                  <a:cubicBezTo>
                    <a:pt x="74" y="303"/>
                    <a:pt x="74" y="303"/>
                    <a:pt x="74" y="303"/>
                  </a:cubicBezTo>
                  <a:cubicBezTo>
                    <a:pt x="40" y="249"/>
                    <a:pt x="41" y="217"/>
                    <a:pt x="89" y="154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6086475" y="2287588"/>
              <a:ext cx="531813" cy="1141413"/>
            </a:xfrm>
            <a:custGeom>
              <a:avLst/>
              <a:gdLst>
                <a:gd name="T0" fmla="*/ 90 w 140"/>
                <a:gd name="T1" fmla="*/ 154 h 303"/>
                <a:gd name="T2" fmla="*/ 104 w 140"/>
                <a:gd name="T3" fmla="*/ 0 h 303"/>
                <a:gd name="T4" fmla="*/ 77 w 140"/>
                <a:gd name="T5" fmla="*/ 0 h 303"/>
                <a:gd name="T6" fmla="*/ 45 w 140"/>
                <a:gd name="T7" fmla="*/ 165 h 303"/>
                <a:gd name="T8" fmla="*/ 49 w 140"/>
                <a:gd name="T9" fmla="*/ 303 h 303"/>
                <a:gd name="T10" fmla="*/ 75 w 140"/>
                <a:gd name="T11" fmla="*/ 303 h 303"/>
                <a:gd name="T12" fmla="*/ 90 w 140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90" y="154"/>
                  </a:moveTo>
                  <a:cubicBezTo>
                    <a:pt x="140" y="88"/>
                    <a:pt x="137" y="40"/>
                    <a:pt x="104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8" y="35"/>
                    <a:pt x="108" y="83"/>
                    <a:pt x="45" y="165"/>
                  </a:cubicBezTo>
                  <a:cubicBezTo>
                    <a:pt x="0" y="222"/>
                    <a:pt x="26" y="277"/>
                    <a:pt x="49" y="303"/>
                  </a:cubicBezTo>
                  <a:cubicBezTo>
                    <a:pt x="75" y="303"/>
                    <a:pt x="75" y="303"/>
                    <a:pt x="75" y="303"/>
                  </a:cubicBezTo>
                  <a:cubicBezTo>
                    <a:pt x="40" y="249"/>
                    <a:pt x="42" y="217"/>
                    <a:pt x="90" y="154"/>
                  </a:cubicBezTo>
                  <a:close/>
                </a:path>
              </a:pathLst>
            </a:cu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1" name="标题 1"/>
          <p:cNvSpPr>
            <a:spLocks noGrp="1"/>
          </p:cNvSpPr>
          <p:nvPr>
            <p:ph type="ctrTitle" hasCustomPrompt="1"/>
          </p:nvPr>
        </p:nvSpPr>
        <p:spPr>
          <a:xfrm>
            <a:off x="1459264" y="2466645"/>
            <a:ext cx="9144000" cy="54282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chemeClr val="accent6"/>
                </a:solidFill>
              </a:defRPr>
            </a:lvl1pPr>
          </a:lstStyle>
          <a:p>
            <a:r>
              <a:rPr lang="zh-CN" altLang="en-US" dirty="0" smtClean="0"/>
              <a:t>标题采用微软雅黑</a:t>
            </a:r>
            <a:r>
              <a:rPr lang="en-US" altLang="zh-CN" dirty="0" smtClean="0"/>
              <a:t>36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050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9"/>
          <p:cNvSpPr txBox="1"/>
          <p:nvPr userDrawn="1"/>
        </p:nvSpPr>
        <p:spPr>
          <a:xfrm>
            <a:off x="3753301" y="2571229"/>
            <a:ext cx="1693011" cy="5826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sz="3200" dirty="0" smtClean="0">
                <a:solidFill>
                  <a:schemeClr val="accent6"/>
                </a:solidFill>
                <a:latin typeface="+mn-lt"/>
                <a:ea typeface="思源黑体 CN Normal" panose="020B0400000000000000" charset="-122"/>
              </a:rPr>
              <a:t>目录</a:t>
            </a:r>
            <a:endParaRPr lang="zh-CN" altLang="en-US" sz="3200" dirty="0">
              <a:solidFill>
                <a:schemeClr val="accent6"/>
              </a:solidFill>
              <a:latin typeface="+mn-lt"/>
              <a:ea typeface="思源黑体 CN Normal" panose="020B0400000000000000" charset="-122"/>
            </a:endParaRPr>
          </a:p>
        </p:txBody>
      </p:sp>
      <p:sp>
        <p:nvSpPr>
          <p:cNvPr id="5" name="文本框 10"/>
          <p:cNvSpPr txBox="1"/>
          <p:nvPr userDrawn="1"/>
        </p:nvSpPr>
        <p:spPr>
          <a:xfrm>
            <a:off x="3753301" y="3153841"/>
            <a:ext cx="1793024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2000" dirty="0">
                <a:solidFill>
                  <a:schemeClr val="accent6"/>
                </a:solidFill>
                <a:latin typeface="思源黑体 CN Normal" panose="020B0400000000000000" charset="-122"/>
                <a:ea typeface="思源黑体 CN Normal" panose="020B0400000000000000" charset="-122"/>
              </a:rPr>
              <a:t>CONTENTS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 hasCustomPrompt="1"/>
          </p:nvPr>
        </p:nvSpPr>
        <p:spPr>
          <a:xfrm>
            <a:off x="6305550" y="1533525"/>
            <a:ext cx="3781425" cy="64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 smtClean="0"/>
              <a:t>01. </a:t>
            </a:r>
            <a:r>
              <a:rPr lang="zh-CN" altLang="en-US" dirty="0" smtClean="0"/>
              <a:t>目录小标题微软雅黑</a:t>
            </a:r>
            <a:r>
              <a:rPr lang="en-US" altLang="zh-CN" dirty="0" smtClean="0"/>
              <a:t>18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 hasCustomPrompt="1"/>
          </p:nvPr>
        </p:nvSpPr>
        <p:spPr>
          <a:xfrm>
            <a:off x="6305549" y="2603500"/>
            <a:ext cx="3781425" cy="65722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 smtClean="0"/>
              <a:t>02. </a:t>
            </a:r>
            <a:r>
              <a:rPr lang="zh-CN" altLang="en-US" dirty="0" smtClean="0"/>
              <a:t>目录小标题微软雅黑</a:t>
            </a:r>
            <a:r>
              <a:rPr lang="en-US" altLang="zh-CN" dirty="0" smtClean="0"/>
              <a:t>18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05551" y="3683000"/>
            <a:ext cx="3781424" cy="64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 smtClean="0"/>
              <a:t>03. </a:t>
            </a:r>
            <a:r>
              <a:rPr lang="zh-CN" altLang="en-US" dirty="0" smtClean="0"/>
              <a:t>目录小标题微软雅黑</a:t>
            </a:r>
            <a:r>
              <a:rPr lang="en-US" altLang="zh-CN" dirty="0" smtClean="0"/>
              <a:t>18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 hasCustomPrompt="1"/>
          </p:nvPr>
        </p:nvSpPr>
        <p:spPr>
          <a:xfrm>
            <a:off x="6305550" y="4752975"/>
            <a:ext cx="3781425" cy="7178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 smtClean="0"/>
              <a:t>04. </a:t>
            </a:r>
            <a:r>
              <a:rPr lang="zh-CN" altLang="en-US" dirty="0" smtClean="0"/>
              <a:t>目录小标题微软雅黑</a:t>
            </a:r>
            <a:r>
              <a:rPr lang="en-US" altLang="zh-CN" dirty="0" smtClean="0"/>
              <a:t>18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-92075" y="0"/>
            <a:ext cx="3432175" cy="6864350"/>
            <a:chOff x="5521325" y="2287588"/>
            <a:chExt cx="1141413" cy="2282826"/>
          </a:xfrm>
          <a:solidFill>
            <a:schemeClr val="accent1"/>
          </a:solidFill>
        </p:grpSpPr>
        <p:sp>
          <p:nvSpPr>
            <p:cNvPr id="15" name="Freeform 5"/>
            <p:cNvSpPr>
              <a:spLocks/>
            </p:cNvSpPr>
            <p:nvPr userDrawn="1"/>
          </p:nvSpPr>
          <p:spPr bwMode="auto">
            <a:xfrm>
              <a:off x="6135688" y="3429001"/>
              <a:ext cx="527050" cy="1141413"/>
            </a:xfrm>
            <a:custGeom>
              <a:avLst/>
              <a:gdLst>
                <a:gd name="T0" fmla="*/ 50 w 139"/>
                <a:gd name="T1" fmla="*/ 149 h 303"/>
                <a:gd name="T2" fmla="*/ 36 w 139"/>
                <a:gd name="T3" fmla="*/ 303 h 303"/>
                <a:gd name="T4" fmla="*/ 62 w 139"/>
                <a:gd name="T5" fmla="*/ 303 h 303"/>
                <a:gd name="T6" fmla="*/ 95 w 139"/>
                <a:gd name="T7" fmla="*/ 138 h 303"/>
                <a:gd name="T8" fmla="*/ 91 w 139"/>
                <a:gd name="T9" fmla="*/ 0 h 303"/>
                <a:gd name="T10" fmla="*/ 65 w 139"/>
                <a:gd name="T11" fmla="*/ 0 h 303"/>
                <a:gd name="T12" fmla="*/ 50 w 139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303">
                  <a:moveTo>
                    <a:pt x="50" y="149"/>
                  </a:moveTo>
                  <a:cubicBezTo>
                    <a:pt x="0" y="215"/>
                    <a:pt x="3" y="263"/>
                    <a:pt x="36" y="303"/>
                  </a:cubicBezTo>
                  <a:cubicBezTo>
                    <a:pt x="62" y="303"/>
                    <a:pt x="62" y="303"/>
                    <a:pt x="62" y="303"/>
                  </a:cubicBezTo>
                  <a:cubicBezTo>
                    <a:pt x="32" y="268"/>
                    <a:pt x="32" y="220"/>
                    <a:pt x="95" y="138"/>
                  </a:cubicBezTo>
                  <a:cubicBezTo>
                    <a:pt x="139" y="81"/>
                    <a:pt x="114" y="26"/>
                    <a:pt x="9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99" y="54"/>
                    <a:pt x="98" y="86"/>
                    <a:pt x="50" y="149"/>
                  </a:cubicBezTo>
                  <a:close/>
                </a:path>
              </a:pathLst>
            </a:custGeom>
            <a:solidFill>
              <a:srgbClr val="B2D9AF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auto">
            <a:xfrm>
              <a:off x="5851525" y="3429001"/>
              <a:ext cx="530225" cy="1141413"/>
            </a:xfrm>
            <a:custGeom>
              <a:avLst/>
              <a:gdLst>
                <a:gd name="T0" fmla="*/ 50 w 140"/>
                <a:gd name="T1" fmla="*/ 149 h 303"/>
                <a:gd name="T2" fmla="*/ 36 w 140"/>
                <a:gd name="T3" fmla="*/ 303 h 303"/>
                <a:gd name="T4" fmla="*/ 63 w 140"/>
                <a:gd name="T5" fmla="*/ 303 h 303"/>
                <a:gd name="T6" fmla="*/ 95 w 140"/>
                <a:gd name="T7" fmla="*/ 138 h 303"/>
                <a:gd name="T8" fmla="*/ 91 w 140"/>
                <a:gd name="T9" fmla="*/ 0 h 303"/>
                <a:gd name="T10" fmla="*/ 65 w 140"/>
                <a:gd name="T11" fmla="*/ 0 h 303"/>
                <a:gd name="T12" fmla="*/ 50 w 140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50" y="149"/>
                  </a:moveTo>
                  <a:cubicBezTo>
                    <a:pt x="0" y="215"/>
                    <a:pt x="3" y="263"/>
                    <a:pt x="36" y="303"/>
                  </a:cubicBezTo>
                  <a:cubicBezTo>
                    <a:pt x="63" y="303"/>
                    <a:pt x="63" y="303"/>
                    <a:pt x="63" y="303"/>
                  </a:cubicBezTo>
                  <a:cubicBezTo>
                    <a:pt x="32" y="268"/>
                    <a:pt x="32" y="220"/>
                    <a:pt x="95" y="138"/>
                  </a:cubicBezTo>
                  <a:cubicBezTo>
                    <a:pt x="140" y="81"/>
                    <a:pt x="114" y="26"/>
                    <a:pt x="9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100" y="54"/>
                    <a:pt x="98" y="86"/>
                    <a:pt x="50" y="149"/>
                  </a:cubicBezTo>
                  <a:close/>
                </a:path>
              </a:pathLst>
            </a:custGeom>
            <a:solidFill>
              <a:srgbClr val="B2D9AF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5565775" y="3429001"/>
              <a:ext cx="531813" cy="1141413"/>
            </a:xfrm>
            <a:custGeom>
              <a:avLst/>
              <a:gdLst>
                <a:gd name="T0" fmla="*/ 50 w 140"/>
                <a:gd name="T1" fmla="*/ 149 h 303"/>
                <a:gd name="T2" fmla="*/ 36 w 140"/>
                <a:gd name="T3" fmla="*/ 303 h 303"/>
                <a:gd name="T4" fmla="*/ 63 w 140"/>
                <a:gd name="T5" fmla="*/ 303 h 303"/>
                <a:gd name="T6" fmla="*/ 96 w 140"/>
                <a:gd name="T7" fmla="*/ 138 h 303"/>
                <a:gd name="T8" fmla="*/ 91 w 140"/>
                <a:gd name="T9" fmla="*/ 0 h 303"/>
                <a:gd name="T10" fmla="*/ 65 w 140"/>
                <a:gd name="T11" fmla="*/ 0 h 303"/>
                <a:gd name="T12" fmla="*/ 50 w 140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50" y="149"/>
                  </a:moveTo>
                  <a:cubicBezTo>
                    <a:pt x="0" y="215"/>
                    <a:pt x="3" y="263"/>
                    <a:pt x="36" y="303"/>
                  </a:cubicBezTo>
                  <a:cubicBezTo>
                    <a:pt x="63" y="303"/>
                    <a:pt x="63" y="303"/>
                    <a:pt x="63" y="303"/>
                  </a:cubicBezTo>
                  <a:cubicBezTo>
                    <a:pt x="33" y="268"/>
                    <a:pt x="33" y="220"/>
                    <a:pt x="96" y="138"/>
                  </a:cubicBezTo>
                  <a:cubicBezTo>
                    <a:pt x="140" y="81"/>
                    <a:pt x="114" y="26"/>
                    <a:pt x="9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100" y="54"/>
                    <a:pt x="98" y="86"/>
                    <a:pt x="50" y="149"/>
                  </a:cubicBezTo>
                  <a:close/>
                </a:path>
              </a:pathLst>
            </a:custGeom>
            <a:solidFill>
              <a:srgbClr val="B2D9AF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8"/>
            <p:cNvSpPr>
              <a:spLocks/>
            </p:cNvSpPr>
            <p:nvPr userDrawn="1"/>
          </p:nvSpPr>
          <p:spPr bwMode="auto">
            <a:xfrm>
              <a:off x="6135688" y="3429001"/>
              <a:ext cx="527050" cy="1141413"/>
            </a:xfrm>
            <a:custGeom>
              <a:avLst/>
              <a:gdLst>
                <a:gd name="T0" fmla="*/ 50 w 139"/>
                <a:gd name="T1" fmla="*/ 154 h 303"/>
                <a:gd name="T2" fmla="*/ 36 w 139"/>
                <a:gd name="T3" fmla="*/ 0 h 303"/>
                <a:gd name="T4" fmla="*/ 62 w 139"/>
                <a:gd name="T5" fmla="*/ 0 h 303"/>
                <a:gd name="T6" fmla="*/ 95 w 139"/>
                <a:gd name="T7" fmla="*/ 165 h 303"/>
                <a:gd name="T8" fmla="*/ 91 w 139"/>
                <a:gd name="T9" fmla="*/ 303 h 303"/>
                <a:gd name="T10" fmla="*/ 65 w 139"/>
                <a:gd name="T11" fmla="*/ 303 h 303"/>
                <a:gd name="T12" fmla="*/ 50 w 139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303">
                  <a:moveTo>
                    <a:pt x="50" y="154"/>
                  </a:moveTo>
                  <a:cubicBezTo>
                    <a:pt x="0" y="88"/>
                    <a:pt x="3" y="40"/>
                    <a:pt x="3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32" y="35"/>
                    <a:pt x="32" y="83"/>
                    <a:pt x="95" y="165"/>
                  </a:cubicBezTo>
                  <a:cubicBezTo>
                    <a:pt x="139" y="222"/>
                    <a:pt x="114" y="277"/>
                    <a:pt x="91" y="303"/>
                  </a:cubicBezTo>
                  <a:cubicBezTo>
                    <a:pt x="65" y="303"/>
                    <a:pt x="65" y="303"/>
                    <a:pt x="65" y="303"/>
                  </a:cubicBezTo>
                  <a:cubicBezTo>
                    <a:pt x="99" y="249"/>
                    <a:pt x="98" y="217"/>
                    <a:pt x="50" y="154"/>
                  </a:cubicBezTo>
                  <a:close/>
                </a:path>
              </a:pathLst>
            </a:custGeom>
            <a:solidFill>
              <a:srgbClr val="D1D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9"/>
            <p:cNvSpPr>
              <a:spLocks/>
            </p:cNvSpPr>
            <p:nvPr userDrawn="1"/>
          </p:nvSpPr>
          <p:spPr bwMode="auto">
            <a:xfrm>
              <a:off x="5851525" y="3429001"/>
              <a:ext cx="530225" cy="1141413"/>
            </a:xfrm>
            <a:custGeom>
              <a:avLst/>
              <a:gdLst>
                <a:gd name="T0" fmla="*/ 50 w 140"/>
                <a:gd name="T1" fmla="*/ 154 h 303"/>
                <a:gd name="T2" fmla="*/ 36 w 140"/>
                <a:gd name="T3" fmla="*/ 0 h 303"/>
                <a:gd name="T4" fmla="*/ 63 w 140"/>
                <a:gd name="T5" fmla="*/ 0 h 303"/>
                <a:gd name="T6" fmla="*/ 95 w 140"/>
                <a:gd name="T7" fmla="*/ 165 h 303"/>
                <a:gd name="T8" fmla="*/ 91 w 140"/>
                <a:gd name="T9" fmla="*/ 303 h 303"/>
                <a:gd name="T10" fmla="*/ 65 w 140"/>
                <a:gd name="T11" fmla="*/ 303 h 303"/>
                <a:gd name="T12" fmla="*/ 50 w 140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50" y="154"/>
                  </a:moveTo>
                  <a:cubicBezTo>
                    <a:pt x="0" y="88"/>
                    <a:pt x="3" y="40"/>
                    <a:pt x="3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32" y="35"/>
                    <a:pt x="32" y="83"/>
                    <a:pt x="95" y="165"/>
                  </a:cubicBezTo>
                  <a:cubicBezTo>
                    <a:pt x="140" y="222"/>
                    <a:pt x="114" y="277"/>
                    <a:pt x="91" y="303"/>
                  </a:cubicBezTo>
                  <a:cubicBezTo>
                    <a:pt x="65" y="303"/>
                    <a:pt x="65" y="303"/>
                    <a:pt x="65" y="303"/>
                  </a:cubicBezTo>
                  <a:cubicBezTo>
                    <a:pt x="100" y="249"/>
                    <a:pt x="98" y="217"/>
                    <a:pt x="50" y="154"/>
                  </a:cubicBezTo>
                  <a:close/>
                </a:path>
              </a:pathLst>
            </a:custGeom>
            <a:solidFill>
              <a:srgbClr val="D1D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0"/>
            <p:cNvSpPr>
              <a:spLocks/>
            </p:cNvSpPr>
            <p:nvPr userDrawn="1"/>
          </p:nvSpPr>
          <p:spPr bwMode="auto">
            <a:xfrm>
              <a:off x="5565775" y="3429001"/>
              <a:ext cx="531813" cy="1141413"/>
            </a:xfrm>
            <a:custGeom>
              <a:avLst/>
              <a:gdLst>
                <a:gd name="T0" fmla="*/ 50 w 140"/>
                <a:gd name="T1" fmla="*/ 154 h 303"/>
                <a:gd name="T2" fmla="*/ 36 w 140"/>
                <a:gd name="T3" fmla="*/ 0 h 303"/>
                <a:gd name="T4" fmla="*/ 63 w 140"/>
                <a:gd name="T5" fmla="*/ 0 h 303"/>
                <a:gd name="T6" fmla="*/ 96 w 140"/>
                <a:gd name="T7" fmla="*/ 165 h 303"/>
                <a:gd name="T8" fmla="*/ 91 w 140"/>
                <a:gd name="T9" fmla="*/ 303 h 303"/>
                <a:gd name="T10" fmla="*/ 65 w 140"/>
                <a:gd name="T11" fmla="*/ 303 h 303"/>
                <a:gd name="T12" fmla="*/ 50 w 140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50" y="154"/>
                  </a:moveTo>
                  <a:cubicBezTo>
                    <a:pt x="0" y="88"/>
                    <a:pt x="3" y="40"/>
                    <a:pt x="3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33" y="35"/>
                    <a:pt x="33" y="83"/>
                    <a:pt x="96" y="165"/>
                  </a:cubicBezTo>
                  <a:cubicBezTo>
                    <a:pt x="140" y="222"/>
                    <a:pt x="114" y="277"/>
                    <a:pt x="91" y="303"/>
                  </a:cubicBezTo>
                  <a:cubicBezTo>
                    <a:pt x="65" y="303"/>
                    <a:pt x="65" y="303"/>
                    <a:pt x="65" y="303"/>
                  </a:cubicBezTo>
                  <a:cubicBezTo>
                    <a:pt x="100" y="249"/>
                    <a:pt x="98" y="217"/>
                    <a:pt x="50" y="154"/>
                  </a:cubicBezTo>
                  <a:close/>
                </a:path>
              </a:pathLst>
            </a:custGeom>
            <a:solidFill>
              <a:srgbClr val="D1D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1"/>
            <p:cNvSpPr>
              <a:spLocks/>
            </p:cNvSpPr>
            <p:nvPr userDrawn="1"/>
          </p:nvSpPr>
          <p:spPr bwMode="auto">
            <a:xfrm>
              <a:off x="5521325" y="2287588"/>
              <a:ext cx="530225" cy="1141413"/>
            </a:xfrm>
            <a:custGeom>
              <a:avLst/>
              <a:gdLst>
                <a:gd name="T0" fmla="*/ 89 w 140"/>
                <a:gd name="T1" fmla="*/ 149 h 303"/>
                <a:gd name="T2" fmla="*/ 103 w 140"/>
                <a:gd name="T3" fmla="*/ 303 h 303"/>
                <a:gd name="T4" fmla="*/ 77 w 140"/>
                <a:gd name="T5" fmla="*/ 303 h 303"/>
                <a:gd name="T6" fmla="*/ 44 w 140"/>
                <a:gd name="T7" fmla="*/ 138 h 303"/>
                <a:gd name="T8" fmla="*/ 49 w 140"/>
                <a:gd name="T9" fmla="*/ 0 h 303"/>
                <a:gd name="T10" fmla="*/ 75 w 140"/>
                <a:gd name="T11" fmla="*/ 0 h 303"/>
                <a:gd name="T12" fmla="*/ 89 w 140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89" y="149"/>
                  </a:moveTo>
                  <a:cubicBezTo>
                    <a:pt x="140" y="215"/>
                    <a:pt x="137" y="263"/>
                    <a:pt x="103" y="303"/>
                  </a:cubicBezTo>
                  <a:cubicBezTo>
                    <a:pt x="77" y="303"/>
                    <a:pt x="77" y="303"/>
                    <a:pt x="77" y="303"/>
                  </a:cubicBezTo>
                  <a:cubicBezTo>
                    <a:pt x="107" y="268"/>
                    <a:pt x="107" y="220"/>
                    <a:pt x="44" y="138"/>
                  </a:cubicBezTo>
                  <a:cubicBezTo>
                    <a:pt x="0" y="81"/>
                    <a:pt x="25" y="26"/>
                    <a:pt x="49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40" y="54"/>
                    <a:pt x="41" y="86"/>
                    <a:pt x="89" y="149"/>
                  </a:cubicBezTo>
                  <a:close/>
                </a:path>
              </a:pathLst>
            </a:custGeom>
            <a:solidFill>
              <a:srgbClr val="B2D9AF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2"/>
            <p:cNvSpPr>
              <a:spLocks/>
            </p:cNvSpPr>
            <p:nvPr userDrawn="1"/>
          </p:nvSpPr>
          <p:spPr bwMode="auto">
            <a:xfrm>
              <a:off x="5805488" y="2287588"/>
              <a:ext cx="527050" cy="1141413"/>
            </a:xfrm>
            <a:custGeom>
              <a:avLst/>
              <a:gdLst>
                <a:gd name="T0" fmla="*/ 89 w 139"/>
                <a:gd name="T1" fmla="*/ 149 h 303"/>
                <a:gd name="T2" fmla="*/ 103 w 139"/>
                <a:gd name="T3" fmla="*/ 303 h 303"/>
                <a:gd name="T4" fmla="*/ 77 w 139"/>
                <a:gd name="T5" fmla="*/ 303 h 303"/>
                <a:gd name="T6" fmla="*/ 44 w 139"/>
                <a:gd name="T7" fmla="*/ 138 h 303"/>
                <a:gd name="T8" fmla="*/ 48 w 139"/>
                <a:gd name="T9" fmla="*/ 0 h 303"/>
                <a:gd name="T10" fmla="*/ 74 w 139"/>
                <a:gd name="T11" fmla="*/ 0 h 303"/>
                <a:gd name="T12" fmla="*/ 89 w 139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303">
                  <a:moveTo>
                    <a:pt x="89" y="149"/>
                  </a:moveTo>
                  <a:cubicBezTo>
                    <a:pt x="139" y="215"/>
                    <a:pt x="136" y="263"/>
                    <a:pt x="103" y="303"/>
                  </a:cubicBezTo>
                  <a:cubicBezTo>
                    <a:pt x="77" y="303"/>
                    <a:pt x="77" y="303"/>
                    <a:pt x="77" y="303"/>
                  </a:cubicBezTo>
                  <a:cubicBezTo>
                    <a:pt x="107" y="268"/>
                    <a:pt x="107" y="220"/>
                    <a:pt x="44" y="138"/>
                  </a:cubicBezTo>
                  <a:cubicBezTo>
                    <a:pt x="0" y="81"/>
                    <a:pt x="25" y="26"/>
                    <a:pt x="48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40" y="54"/>
                    <a:pt x="41" y="86"/>
                    <a:pt x="89" y="149"/>
                  </a:cubicBezTo>
                  <a:close/>
                </a:path>
              </a:pathLst>
            </a:custGeom>
            <a:solidFill>
              <a:srgbClr val="B2D9AF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3"/>
            <p:cNvSpPr>
              <a:spLocks/>
            </p:cNvSpPr>
            <p:nvPr userDrawn="1"/>
          </p:nvSpPr>
          <p:spPr bwMode="auto">
            <a:xfrm>
              <a:off x="6086475" y="2287588"/>
              <a:ext cx="531813" cy="1141413"/>
            </a:xfrm>
            <a:custGeom>
              <a:avLst/>
              <a:gdLst>
                <a:gd name="T0" fmla="*/ 90 w 140"/>
                <a:gd name="T1" fmla="*/ 149 h 303"/>
                <a:gd name="T2" fmla="*/ 104 w 140"/>
                <a:gd name="T3" fmla="*/ 303 h 303"/>
                <a:gd name="T4" fmla="*/ 77 w 140"/>
                <a:gd name="T5" fmla="*/ 303 h 303"/>
                <a:gd name="T6" fmla="*/ 45 w 140"/>
                <a:gd name="T7" fmla="*/ 138 h 303"/>
                <a:gd name="T8" fmla="*/ 49 w 140"/>
                <a:gd name="T9" fmla="*/ 0 h 303"/>
                <a:gd name="T10" fmla="*/ 75 w 140"/>
                <a:gd name="T11" fmla="*/ 0 h 303"/>
                <a:gd name="T12" fmla="*/ 90 w 140"/>
                <a:gd name="T13" fmla="*/ 1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90" y="149"/>
                  </a:moveTo>
                  <a:cubicBezTo>
                    <a:pt x="140" y="215"/>
                    <a:pt x="137" y="263"/>
                    <a:pt x="104" y="303"/>
                  </a:cubicBezTo>
                  <a:cubicBezTo>
                    <a:pt x="77" y="303"/>
                    <a:pt x="77" y="303"/>
                    <a:pt x="77" y="303"/>
                  </a:cubicBezTo>
                  <a:cubicBezTo>
                    <a:pt x="108" y="268"/>
                    <a:pt x="108" y="220"/>
                    <a:pt x="45" y="138"/>
                  </a:cubicBezTo>
                  <a:cubicBezTo>
                    <a:pt x="0" y="81"/>
                    <a:pt x="26" y="26"/>
                    <a:pt x="49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40" y="54"/>
                    <a:pt x="42" y="86"/>
                    <a:pt x="90" y="149"/>
                  </a:cubicBezTo>
                  <a:close/>
                </a:path>
              </a:pathLst>
            </a:custGeom>
            <a:solidFill>
              <a:srgbClr val="B2D9AF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4"/>
            <p:cNvSpPr>
              <a:spLocks/>
            </p:cNvSpPr>
            <p:nvPr userDrawn="1"/>
          </p:nvSpPr>
          <p:spPr bwMode="auto">
            <a:xfrm>
              <a:off x="5521325" y="2287588"/>
              <a:ext cx="530225" cy="1141413"/>
            </a:xfrm>
            <a:custGeom>
              <a:avLst/>
              <a:gdLst>
                <a:gd name="T0" fmla="*/ 89 w 140"/>
                <a:gd name="T1" fmla="*/ 154 h 303"/>
                <a:gd name="T2" fmla="*/ 103 w 140"/>
                <a:gd name="T3" fmla="*/ 0 h 303"/>
                <a:gd name="T4" fmla="*/ 77 w 140"/>
                <a:gd name="T5" fmla="*/ 0 h 303"/>
                <a:gd name="T6" fmla="*/ 44 w 140"/>
                <a:gd name="T7" fmla="*/ 165 h 303"/>
                <a:gd name="T8" fmla="*/ 49 w 140"/>
                <a:gd name="T9" fmla="*/ 303 h 303"/>
                <a:gd name="T10" fmla="*/ 75 w 140"/>
                <a:gd name="T11" fmla="*/ 303 h 303"/>
                <a:gd name="T12" fmla="*/ 89 w 140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89" y="154"/>
                  </a:moveTo>
                  <a:cubicBezTo>
                    <a:pt x="140" y="88"/>
                    <a:pt x="137" y="40"/>
                    <a:pt x="103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7" y="35"/>
                    <a:pt x="107" y="83"/>
                    <a:pt x="44" y="165"/>
                  </a:cubicBezTo>
                  <a:cubicBezTo>
                    <a:pt x="0" y="222"/>
                    <a:pt x="25" y="277"/>
                    <a:pt x="49" y="303"/>
                  </a:cubicBezTo>
                  <a:cubicBezTo>
                    <a:pt x="75" y="303"/>
                    <a:pt x="75" y="303"/>
                    <a:pt x="75" y="303"/>
                  </a:cubicBezTo>
                  <a:cubicBezTo>
                    <a:pt x="40" y="249"/>
                    <a:pt x="41" y="217"/>
                    <a:pt x="89" y="154"/>
                  </a:cubicBezTo>
                  <a:close/>
                </a:path>
              </a:pathLst>
            </a:custGeom>
            <a:solidFill>
              <a:srgbClr val="D1D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5805488" y="2287588"/>
              <a:ext cx="527050" cy="1141413"/>
            </a:xfrm>
            <a:custGeom>
              <a:avLst/>
              <a:gdLst>
                <a:gd name="T0" fmla="*/ 89 w 139"/>
                <a:gd name="T1" fmla="*/ 154 h 303"/>
                <a:gd name="T2" fmla="*/ 103 w 139"/>
                <a:gd name="T3" fmla="*/ 0 h 303"/>
                <a:gd name="T4" fmla="*/ 77 w 139"/>
                <a:gd name="T5" fmla="*/ 0 h 303"/>
                <a:gd name="T6" fmla="*/ 44 w 139"/>
                <a:gd name="T7" fmla="*/ 165 h 303"/>
                <a:gd name="T8" fmla="*/ 48 w 139"/>
                <a:gd name="T9" fmla="*/ 303 h 303"/>
                <a:gd name="T10" fmla="*/ 74 w 139"/>
                <a:gd name="T11" fmla="*/ 303 h 303"/>
                <a:gd name="T12" fmla="*/ 89 w 139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303">
                  <a:moveTo>
                    <a:pt x="89" y="154"/>
                  </a:moveTo>
                  <a:cubicBezTo>
                    <a:pt x="139" y="88"/>
                    <a:pt x="136" y="40"/>
                    <a:pt x="103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7" y="35"/>
                    <a:pt x="107" y="83"/>
                    <a:pt x="44" y="165"/>
                  </a:cubicBezTo>
                  <a:cubicBezTo>
                    <a:pt x="0" y="222"/>
                    <a:pt x="25" y="277"/>
                    <a:pt x="48" y="303"/>
                  </a:cubicBezTo>
                  <a:cubicBezTo>
                    <a:pt x="74" y="303"/>
                    <a:pt x="74" y="303"/>
                    <a:pt x="74" y="303"/>
                  </a:cubicBezTo>
                  <a:cubicBezTo>
                    <a:pt x="40" y="249"/>
                    <a:pt x="41" y="217"/>
                    <a:pt x="89" y="154"/>
                  </a:cubicBezTo>
                  <a:close/>
                </a:path>
              </a:pathLst>
            </a:custGeom>
            <a:solidFill>
              <a:srgbClr val="D1D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6086475" y="2287588"/>
              <a:ext cx="531813" cy="1141413"/>
            </a:xfrm>
            <a:custGeom>
              <a:avLst/>
              <a:gdLst>
                <a:gd name="T0" fmla="*/ 90 w 140"/>
                <a:gd name="T1" fmla="*/ 154 h 303"/>
                <a:gd name="T2" fmla="*/ 104 w 140"/>
                <a:gd name="T3" fmla="*/ 0 h 303"/>
                <a:gd name="T4" fmla="*/ 77 w 140"/>
                <a:gd name="T5" fmla="*/ 0 h 303"/>
                <a:gd name="T6" fmla="*/ 45 w 140"/>
                <a:gd name="T7" fmla="*/ 165 h 303"/>
                <a:gd name="T8" fmla="*/ 49 w 140"/>
                <a:gd name="T9" fmla="*/ 303 h 303"/>
                <a:gd name="T10" fmla="*/ 75 w 140"/>
                <a:gd name="T11" fmla="*/ 303 h 303"/>
                <a:gd name="T12" fmla="*/ 90 w 140"/>
                <a:gd name="T13" fmla="*/ 1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03">
                  <a:moveTo>
                    <a:pt x="90" y="154"/>
                  </a:moveTo>
                  <a:cubicBezTo>
                    <a:pt x="140" y="88"/>
                    <a:pt x="137" y="40"/>
                    <a:pt x="104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8" y="35"/>
                    <a:pt x="108" y="83"/>
                    <a:pt x="45" y="165"/>
                  </a:cubicBezTo>
                  <a:cubicBezTo>
                    <a:pt x="0" y="222"/>
                    <a:pt x="26" y="277"/>
                    <a:pt x="49" y="303"/>
                  </a:cubicBezTo>
                  <a:cubicBezTo>
                    <a:pt x="75" y="303"/>
                    <a:pt x="75" y="303"/>
                    <a:pt x="75" y="303"/>
                  </a:cubicBezTo>
                  <a:cubicBezTo>
                    <a:pt x="40" y="249"/>
                    <a:pt x="42" y="217"/>
                    <a:pt x="90" y="154"/>
                  </a:cubicBezTo>
                  <a:close/>
                </a:path>
              </a:pathLst>
            </a:custGeom>
            <a:solidFill>
              <a:srgbClr val="D1D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9" name="矩形 48"/>
          <p:cNvSpPr/>
          <p:nvPr userDrawn="1"/>
        </p:nvSpPr>
        <p:spPr>
          <a:xfrm>
            <a:off x="9880600" y="228600"/>
            <a:ext cx="20955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60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1562099"/>
            <a:ext cx="819150" cy="10572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1" hasCustomPrompt="1"/>
          </p:nvPr>
        </p:nvSpPr>
        <p:spPr>
          <a:xfrm>
            <a:off x="2305050" y="2009775"/>
            <a:ext cx="3048000" cy="609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zh-CN" altLang="en-US" dirty="0" smtClean="0"/>
              <a:t>标题采用</a:t>
            </a:r>
            <a:r>
              <a:rPr lang="en-US" altLang="zh-CN" dirty="0" smtClean="0"/>
              <a:t>28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2" hasCustomPrompt="1"/>
          </p:nvPr>
        </p:nvSpPr>
        <p:spPr>
          <a:xfrm>
            <a:off x="2305050" y="2619375"/>
            <a:ext cx="3048000" cy="12001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内容摘要推荐微软雅黑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号字体，蓝色或灰色，行距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倍。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041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图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33450" y="412750"/>
            <a:ext cx="10229850" cy="5413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 hasCustomPrompt="1"/>
          </p:nvPr>
        </p:nvSpPr>
        <p:spPr>
          <a:xfrm>
            <a:off x="1119188" y="5065713"/>
            <a:ext cx="9840912" cy="152558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dirty="0" smtClean="0"/>
              <a:t>正文使用微软雅黑正文推荐使用思源黑体</a:t>
            </a:r>
            <a:r>
              <a:rPr lang="en-US" altLang="zh-CN" dirty="0" smtClean="0"/>
              <a:t>16-18</a:t>
            </a:r>
            <a:r>
              <a:rPr lang="zh-CN" altLang="en-US" dirty="0" smtClean="0"/>
              <a:t>号字。色彩推荐灰色，行间距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倍。字体大小可根据实际内容调整。  正文推荐使用思源黑体</a:t>
            </a:r>
            <a:r>
              <a:rPr lang="en-US" altLang="zh-CN" dirty="0" smtClean="0"/>
              <a:t>16-18</a:t>
            </a:r>
            <a:r>
              <a:rPr lang="zh-CN" altLang="en-US" dirty="0" smtClean="0"/>
              <a:t>号字。色彩推荐灰色，行间距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倍。字体大小可根据实际内容调整。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92200"/>
            <a:ext cx="12192000" cy="383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单击插入图片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5896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表页面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33450" y="412750"/>
            <a:ext cx="10229850" cy="5413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  <p:sp>
        <p:nvSpPr>
          <p:cNvPr id="50" name="图表占位符 19"/>
          <p:cNvSpPr>
            <a:spLocks noGrp="1"/>
          </p:cNvSpPr>
          <p:nvPr>
            <p:ph type="chart" sz="quarter" idx="11" hasCustomPrompt="1"/>
          </p:nvPr>
        </p:nvSpPr>
        <p:spPr>
          <a:xfrm>
            <a:off x="933450" y="1101724"/>
            <a:ext cx="4729162" cy="481647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2A8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单击插入图表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172A8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文本占位符 21"/>
          <p:cNvSpPr>
            <a:spLocks noGrp="1"/>
          </p:cNvSpPr>
          <p:nvPr>
            <p:ph type="body" sz="quarter" idx="14" hasCustomPrompt="1"/>
          </p:nvPr>
        </p:nvSpPr>
        <p:spPr>
          <a:xfrm>
            <a:off x="5838824" y="1111250"/>
            <a:ext cx="5324475" cy="452008"/>
          </a:xfrm>
          <a:prstGeom prst="rect">
            <a:avLst/>
          </a:prstGeom>
          <a:solidFill>
            <a:srgbClr val="004898"/>
          </a:solidFill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52" name="文本占位符 29"/>
          <p:cNvSpPr>
            <a:spLocks noGrp="1"/>
          </p:cNvSpPr>
          <p:nvPr>
            <p:ph type="body" sz="quarter" idx="16" hasCustomPrompt="1"/>
          </p:nvPr>
        </p:nvSpPr>
        <p:spPr>
          <a:xfrm>
            <a:off x="5838825" y="1649413"/>
            <a:ext cx="5324474" cy="486568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正文微软雅黑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号字，灰色或蓝色，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倍行距。</a:t>
            </a:r>
            <a:endParaRPr lang="en-US" altLang="zh-CN" dirty="0" smtClean="0"/>
          </a:p>
          <a:p>
            <a:pPr lvl="0"/>
            <a:endParaRPr lang="zh-CN" altLang="en-US" dirty="0"/>
          </a:p>
        </p:txBody>
      </p:sp>
      <p:sp>
        <p:nvSpPr>
          <p:cNvPr id="53" name="文本占位符 21"/>
          <p:cNvSpPr>
            <a:spLocks noGrp="1"/>
          </p:cNvSpPr>
          <p:nvPr>
            <p:ph type="body" sz="quarter" idx="17" hasCustomPrompt="1"/>
          </p:nvPr>
        </p:nvSpPr>
        <p:spPr>
          <a:xfrm>
            <a:off x="1422399" y="6063092"/>
            <a:ext cx="4240213" cy="452008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说明性文字 微软雅黑 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7591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表页面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33450" y="412750"/>
            <a:ext cx="10229850" cy="5413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  <p:sp>
        <p:nvSpPr>
          <p:cNvPr id="14" name="图表占位符 19"/>
          <p:cNvSpPr>
            <a:spLocks noGrp="1"/>
          </p:cNvSpPr>
          <p:nvPr>
            <p:ph type="chart" sz="quarter" idx="18" hasCustomPrompt="1"/>
          </p:nvPr>
        </p:nvSpPr>
        <p:spPr>
          <a:xfrm>
            <a:off x="933450" y="1098980"/>
            <a:ext cx="4729162" cy="480652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2A8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单击插入图表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172A8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文本占位符 21"/>
          <p:cNvSpPr>
            <a:spLocks noGrp="1"/>
          </p:cNvSpPr>
          <p:nvPr>
            <p:ph type="body" sz="quarter" idx="12" hasCustomPrompt="1"/>
          </p:nvPr>
        </p:nvSpPr>
        <p:spPr>
          <a:xfrm>
            <a:off x="5829299" y="1098980"/>
            <a:ext cx="5333307" cy="4520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18" name="文本占位符 23"/>
          <p:cNvSpPr>
            <a:spLocks noGrp="1"/>
          </p:cNvSpPr>
          <p:nvPr>
            <p:ph type="body" sz="quarter" idx="13" hasCustomPrompt="1"/>
          </p:nvPr>
        </p:nvSpPr>
        <p:spPr>
          <a:xfrm>
            <a:off x="5829299" y="2614053"/>
            <a:ext cx="5333307" cy="4520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19" name="文本占位符 25"/>
          <p:cNvSpPr>
            <a:spLocks noGrp="1"/>
          </p:cNvSpPr>
          <p:nvPr>
            <p:ph type="body" sz="quarter" idx="19" hasCustomPrompt="1"/>
          </p:nvPr>
        </p:nvSpPr>
        <p:spPr>
          <a:xfrm>
            <a:off x="5829299" y="4147167"/>
            <a:ext cx="5333307" cy="452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21" name="文本占位符 29"/>
          <p:cNvSpPr>
            <a:spLocks noGrp="1"/>
          </p:cNvSpPr>
          <p:nvPr>
            <p:ph type="body" sz="quarter" idx="20" hasCustomPrompt="1"/>
          </p:nvPr>
        </p:nvSpPr>
        <p:spPr>
          <a:xfrm>
            <a:off x="5829299" y="1637144"/>
            <a:ext cx="5333307" cy="802178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正文微软雅黑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号字，灰色或蓝色，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倍行距。</a:t>
            </a:r>
            <a:endParaRPr lang="en-US" altLang="zh-CN" dirty="0" smtClean="0"/>
          </a:p>
          <a:p>
            <a:pPr lvl="0"/>
            <a:endParaRPr lang="zh-CN" altLang="en-US" dirty="0"/>
          </a:p>
        </p:txBody>
      </p:sp>
      <p:sp>
        <p:nvSpPr>
          <p:cNvPr id="23" name="文本占位符 31"/>
          <p:cNvSpPr>
            <a:spLocks noGrp="1"/>
          </p:cNvSpPr>
          <p:nvPr>
            <p:ph type="body" sz="quarter" idx="21" hasCustomPrompt="1"/>
          </p:nvPr>
        </p:nvSpPr>
        <p:spPr>
          <a:xfrm>
            <a:off x="5829980" y="3152216"/>
            <a:ext cx="5333319" cy="80250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kern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zh-CN" altLang="en-US" dirty="0" smtClean="0"/>
              <a:t>正文微软雅黑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号字，灰色或蓝色，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倍行距。</a:t>
            </a:r>
          </a:p>
          <a:p>
            <a:pPr lvl="0"/>
            <a:endParaRPr lang="zh-CN" altLang="en-US" dirty="0" smtClean="0"/>
          </a:p>
        </p:txBody>
      </p:sp>
      <p:sp>
        <p:nvSpPr>
          <p:cNvPr id="25" name="文本占位符 33"/>
          <p:cNvSpPr>
            <a:spLocks noGrp="1"/>
          </p:cNvSpPr>
          <p:nvPr>
            <p:ph type="body" sz="quarter" idx="22" hasCustomPrompt="1"/>
          </p:nvPr>
        </p:nvSpPr>
        <p:spPr>
          <a:xfrm>
            <a:off x="5829299" y="4651523"/>
            <a:ext cx="5333307" cy="8690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kern="12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dirty="0" smtClean="0"/>
              <a:t>正文微软雅黑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号字，灰色或蓝色，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倍行距。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27" name="文本占位符 21"/>
          <p:cNvSpPr>
            <a:spLocks noGrp="1"/>
          </p:cNvSpPr>
          <p:nvPr>
            <p:ph type="body" sz="quarter" idx="17" hasCustomPrompt="1"/>
          </p:nvPr>
        </p:nvSpPr>
        <p:spPr>
          <a:xfrm>
            <a:off x="1422399" y="6063092"/>
            <a:ext cx="4240213" cy="452008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说明性文字 微软雅黑 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118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双图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9" hasCustomPrompt="1"/>
          </p:nvPr>
        </p:nvSpPr>
        <p:spPr>
          <a:xfrm>
            <a:off x="944320" y="1181099"/>
            <a:ext cx="5050080" cy="361693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2A8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单击插入图片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172A8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2" hasCustomPrompt="1"/>
          </p:nvPr>
        </p:nvSpPr>
        <p:spPr>
          <a:xfrm>
            <a:off x="933449" y="4884187"/>
            <a:ext cx="5069255" cy="4520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30" name="文本占位符 29"/>
          <p:cNvSpPr>
            <a:spLocks noGrp="1"/>
          </p:cNvSpPr>
          <p:nvPr>
            <p:ph type="body" sz="quarter" idx="16" hasCustomPrompt="1"/>
          </p:nvPr>
        </p:nvSpPr>
        <p:spPr>
          <a:xfrm>
            <a:off x="933449" y="5422351"/>
            <a:ext cx="5069255" cy="802178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正文微软雅黑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号字，灰色或蓝色，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倍行距。</a:t>
            </a:r>
            <a:endParaRPr lang="en-US" altLang="zh-CN" dirty="0" smtClean="0"/>
          </a:p>
          <a:p>
            <a:pPr lvl="0"/>
            <a:endParaRPr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22" hasCustomPrompt="1"/>
          </p:nvPr>
        </p:nvSpPr>
        <p:spPr>
          <a:xfrm>
            <a:off x="944320" y="4513522"/>
            <a:ext cx="5050080" cy="284508"/>
          </a:xfrm>
          <a:prstGeom prst="rect">
            <a:avLst/>
          </a:prstGeom>
          <a:solidFill>
            <a:srgbClr val="004898"/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图片标题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  <p:sp>
        <p:nvSpPr>
          <p:cNvPr id="21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33450" y="412750"/>
            <a:ext cx="10229850" cy="5413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  <p:sp>
        <p:nvSpPr>
          <p:cNvPr id="36" name="图片占位符 3"/>
          <p:cNvSpPr>
            <a:spLocks noGrp="1"/>
          </p:cNvSpPr>
          <p:nvPr>
            <p:ph type="pic" sz="quarter" idx="23" hasCustomPrompt="1"/>
          </p:nvPr>
        </p:nvSpPr>
        <p:spPr>
          <a:xfrm>
            <a:off x="6104916" y="1181099"/>
            <a:ext cx="5050080" cy="361693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2A8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单击插入图片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172A8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文本占位符 21"/>
          <p:cNvSpPr>
            <a:spLocks noGrp="1"/>
          </p:cNvSpPr>
          <p:nvPr>
            <p:ph type="body" sz="quarter" idx="24" hasCustomPrompt="1"/>
          </p:nvPr>
        </p:nvSpPr>
        <p:spPr>
          <a:xfrm>
            <a:off x="6094045" y="4884187"/>
            <a:ext cx="5069255" cy="4520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38" name="文本占位符 29"/>
          <p:cNvSpPr>
            <a:spLocks noGrp="1"/>
          </p:cNvSpPr>
          <p:nvPr>
            <p:ph type="body" sz="quarter" idx="25" hasCustomPrompt="1"/>
          </p:nvPr>
        </p:nvSpPr>
        <p:spPr>
          <a:xfrm>
            <a:off x="6094045" y="5422351"/>
            <a:ext cx="5069255" cy="802178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正文微软雅黑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号字，灰色或蓝色，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倍行距。</a:t>
            </a:r>
            <a:endParaRPr lang="en-US" altLang="zh-CN" dirty="0" smtClean="0"/>
          </a:p>
          <a:p>
            <a:pPr lvl="0"/>
            <a:endParaRPr lang="zh-CN" altLang="en-US" dirty="0"/>
          </a:p>
        </p:txBody>
      </p:sp>
      <p:sp>
        <p:nvSpPr>
          <p:cNvPr id="39" name="文本占位符 13"/>
          <p:cNvSpPr>
            <a:spLocks noGrp="1"/>
          </p:cNvSpPr>
          <p:nvPr>
            <p:ph type="body" sz="quarter" idx="26" hasCustomPrompt="1"/>
          </p:nvPr>
        </p:nvSpPr>
        <p:spPr>
          <a:xfrm>
            <a:off x="6104916" y="4513522"/>
            <a:ext cx="5050080" cy="284508"/>
          </a:xfrm>
          <a:prstGeom prst="rect">
            <a:avLst/>
          </a:prstGeom>
          <a:solidFill>
            <a:srgbClr val="004898"/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图片标题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0750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33450" y="412750"/>
            <a:ext cx="10229850" cy="5413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zh-CN" altLang="en-US" dirty="0" smtClean="0"/>
              <a:t>标题微软雅黑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354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6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508CA-B0AC-437E-8BC5-BD2AC93BE0D2}" type="datetime1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66E5-A049-4ADC-8E81-0BBED3FD651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-1516969" y="693425"/>
            <a:ext cx="1204226" cy="5060417"/>
            <a:chOff x="-1338472" y="50226"/>
            <a:chExt cx="1204226" cy="5060417"/>
          </a:xfrm>
        </p:grpSpPr>
        <p:grpSp>
          <p:nvGrpSpPr>
            <p:cNvPr id="10" name="组合 9"/>
            <p:cNvGrpSpPr/>
            <p:nvPr/>
          </p:nvGrpSpPr>
          <p:grpSpPr>
            <a:xfrm rot="5400000">
              <a:off x="-1740810" y="452564"/>
              <a:ext cx="2008902" cy="1204225"/>
              <a:chOff x="1153614" y="1391925"/>
              <a:chExt cx="8486813" cy="5087371"/>
            </a:xfrm>
          </p:grpSpPr>
          <p:sp>
            <p:nvSpPr>
              <p:cNvPr id="20" name="Rectangle 5"/>
              <p:cNvSpPr>
                <a:spLocks noChangeArrowheads="1"/>
              </p:cNvSpPr>
              <p:nvPr/>
            </p:nvSpPr>
            <p:spPr bwMode="auto">
              <a:xfrm>
                <a:off x="1153614" y="3095015"/>
                <a:ext cx="1677822" cy="1677822"/>
              </a:xfrm>
              <a:prstGeom prst="rect">
                <a:avLst/>
              </a:prstGeom>
              <a:solidFill>
                <a:srgbClr val="316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2855020" y="3095015"/>
                <a:ext cx="1677822" cy="1677822"/>
              </a:xfrm>
              <a:prstGeom prst="rect">
                <a:avLst/>
              </a:prstGeom>
              <a:solidFill>
                <a:srgbClr val="227B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4556425" y="3095015"/>
                <a:ext cx="1677822" cy="1677822"/>
              </a:xfrm>
              <a:prstGeom prst="rect">
                <a:avLst/>
              </a:prstGeom>
              <a:solidFill>
                <a:srgbClr val="5A91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6262884" y="3095015"/>
                <a:ext cx="1676137" cy="1677822"/>
              </a:xfrm>
              <a:prstGeom prst="rect">
                <a:avLst/>
              </a:prstGeom>
              <a:solidFill>
                <a:srgbClr val="85A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7964290" y="3095015"/>
                <a:ext cx="1676137" cy="1677822"/>
              </a:xfrm>
              <a:prstGeom prst="rect">
                <a:avLst/>
              </a:prstGeom>
              <a:solidFill>
                <a:srgbClr val="9DB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>
                <a:off x="7964290" y="4801474"/>
                <a:ext cx="1676137" cy="1677822"/>
              </a:xfrm>
              <a:custGeom>
                <a:avLst/>
                <a:gdLst>
                  <a:gd name="T0" fmla="*/ 421 w 421"/>
                  <a:gd name="T1" fmla="*/ 392 h 421"/>
                  <a:gd name="T2" fmla="*/ 421 w 421"/>
                  <a:gd name="T3" fmla="*/ 0 h 421"/>
                  <a:gd name="T4" fmla="*/ 0 w 421"/>
                  <a:gd name="T5" fmla="*/ 0 h 421"/>
                  <a:gd name="T6" fmla="*/ 0 w 421"/>
                  <a:gd name="T7" fmla="*/ 421 h 421"/>
                  <a:gd name="T8" fmla="*/ 393 w 421"/>
                  <a:gd name="T9" fmla="*/ 421 h 421"/>
                  <a:gd name="T10" fmla="*/ 421 w 421"/>
                  <a:gd name="T11" fmla="*/ 392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1" h="421">
                    <a:moveTo>
                      <a:pt x="421" y="392"/>
                    </a:moveTo>
                    <a:cubicBezTo>
                      <a:pt x="421" y="0"/>
                      <a:pt x="421" y="0"/>
                      <a:pt x="42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21"/>
                      <a:pt x="0" y="421"/>
                      <a:pt x="0" y="421"/>
                    </a:cubicBezTo>
                    <a:cubicBezTo>
                      <a:pt x="393" y="421"/>
                      <a:pt x="393" y="421"/>
                      <a:pt x="393" y="421"/>
                    </a:cubicBezTo>
                    <a:cubicBezTo>
                      <a:pt x="409" y="421"/>
                      <a:pt x="421" y="408"/>
                      <a:pt x="421" y="392"/>
                    </a:cubicBezTo>
                    <a:close/>
                  </a:path>
                </a:pathLst>
              </a:custGeom>
              <a:solidFill>
                <a:srgbClr val="99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6262884" y="4801474"/>
                <a:ext cx="1676137" cy="1677822"/>
              </a:xfrm>
              <a:prstGeom prst="rect">
                <a:avLst/>
              </a:prstGeom>
              <a:solidFill>
                <a:srgbClr val="7EC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4556425" y="4801474"/>
                <a:ext cx="1677822" cy="1677822"/>
              </a:xfrm>
              <a:prstGeom prst="rect">
                <a:avLst/>
              </a:prstGeom>
              <a:solidFill>
                <a:srgbClr val="63BD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2855020" y="4801474"/>
                <a:ext cx="1677822" cy="1677822"/>
              </a:xfrm>
              <a:prstGeom prst="rect">
                <a:avLst/>
              </a:prstGeom>
              <a:solidFill>
                <a:srgbClr val="47B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14"/>
              <p:cNvSpPr>
                <a:spLocks/>
              </p:cNvSpPr>
              <p:nvPr/>
            </p:nvSpPr>
            <p:spPr bwMode="auto">
              <a:xfrm>
                <a:off x="1153614" y="4801474"/>
                <a:ext cx="1677822" cy="1677822"/>
              </a:xfrm>
              <a:custGeom>
                <a:avLst/>
                <a:gdLst>
                  <a:gd name="T0" fmla="*/ 0 w 421"/>
                  <a:gd name="T1" fmla="*/ 392 h 421"/>
                  <a:gd name="T2" fmla="*/ 0 w 421"/>
                  <a:gd name="T3" fmla="*/ 0 h 421"/>
                  <a:gd name="T4" fmla="*/ 421 w 421"/>
                  <a:gd name="T5" fmla="*/ 0 h 421"/>
                  <a:gd name="T6" fmla="*/ 421 w 421"/>
                  <a:gd name="T7" fmla="*/ 421 h 421"/>
                  <a:gd name="T8" fmla="*/ 28 w 421"/>
                  <a:gd name="T9" fmla="*/ 421 h 421"/>
                  <a:gd name="T10" fmla="*/ 0 w 421"/>
                  <a:gd name="T11" fmla="*/ 392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1" h="421">
                    <a:moveTo>
                      <a:pt x="0" y="39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21" y="0"/>
                      <a:pt x="421" y="0"/>
                      <a:pt x="421" y="0"/>
                    </a:cubicBezTo>
                    <a:cubicBezTo>
                      <a:pt x="421" y="421"/>
                      <a:pt x="421" y="421"/>
                      <a:pt x="421" y="421"/>
                    </a:cubicBezTo>
                    <a:cubicBezTo>
                      <a:pt x="28" y="421"/>
                      <a:pt x="28" y="421"/>
                      <a:pt x="28" y="421"/>
                    </a:cubicBezTo>
                    <a:cubicBezTo>
                      <a:pt x="12" y="421"/>
                      <a:pt x="0" y="408"/>
                      <a:pt x="0" y="392"/>
                    </a:cubicBezTo>
                    <a:close/>
                  </a:path>
                </a:pathLst>
              </a:custGeom>
              <a:solidFill>
                <a:srgbClr val="00A3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15"/>
              <p:cNvSpPr>
                <a:spLocks/>
              </p:cNvSpPr>
              <p:nvPr/>
            </p:nvSpPr>
            <p:spPr bwMode="auto">
              <a:xfrm>
                <a:off x="1153614" y="1391925"/>
                <a:ext cx="1677822" cy="1679506"/>
              </a:xfrm>
              <a:custGeom>
                <a:avLst/>
                <a:gdLst>
                  <a:gd name="T0" fmla="*/ 0 w 421"/>
                  <a:gd name="T1" fmla="*/ 28 h 421"/>
                  <a:gd name="T2" fmla="*/ 0 w 421"/>
                  <a:gd name="T3" fmla="*/ 421 h 421"/>
                  <a:gd name="T4" fmla="*/ 421 w 421"/>
                  <a:gd name="T5" fmla="*/ 421 h 421"/>
                  <a:gd name="T6" fmla="*/ 421 w 421"/>
                  <a:gd name="T7" fmla="*/ 0 h 421"/>
                  <a:gd name="T8" fmla="*/ 28 w 421"/>
                  <a:gd name="T9" fmla="*/ 0 h 421"/>
                  <a:gd name="T10" fmla="*/ 0 w 421"/>
                  <a:gd name="T11" fmla="*/ 28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1" h="421">
                    <a:moveTo>
                      <a:pt x="0" y="28"/>
                    </a:moveTo>
                    <a:cubicBezTo>
                      <a:pt x="0" y="421"/>
                      <a:pt x="0" y="421"/>
                      <a:pt x="0" y="421"/>
                    </a:cubicBezTo>
                    <a:cubicBezTo>
                      <a:pt x="421" y="421"/>
                      <a:pt x="421" y="421"/>
                      <a:pt x="421" y="421"/>
                    </a:cubicBezTo>
                    <a:cubicBezTo>
                      <a:pt x="421" y="0"/>
                      <a:pt x="421" y="0"/>
                      <a:pt x="421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rgbClr val="0145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Rectangle 16"/>
              <p:cNvSpPr>
                <a:spLocks noChangeArrowheads="1"/>
              </p:cNvSpPr>
              <p:nvPr/>
            </p:nvSpPr>
            <p:spPr bwMode="auto">
              <a:xfrm>
                <a:off x="2855020" y="1391925"/>
                <a:ext cx="1677822" cy="1679506"/>
              </a:xfrm>
              <a:prstGeom prst="rect">
                <a:avLst/>
              </a:prstGeom>
              <a:solidFill>
                <a:srgbClr val="1D3D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Rectangle 17"/>
              <p:cNvSpPr>
                <a:spLocks noChangeArrowheads="1"/>
              </p:cNvSpPr>
              <p:nvPr/>
            </p:nvSpPr>
            <p:spPr bwMode="auto">
              <a:xfrm>
                <a:off x="4556425" y="1391925"/>
                <a:ext cx="1677822" cy="1679506"/>
              </a:xfrm>
              <a:prstGeom prst="rect">
                <a:avLst/>
              </a:prstGeom>
              <a:solidFill>
                <a:srgbClr val="1F4A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Rectangle 18"/>
              <p:cNvSpPr>
                <a:spLocks noChangeArrowheads="1"/>
              </p:cNvSpPr>
              <p:nvPr/>
            </p:nvSpPr>
            <p:spPr bwMode="auto">
              <a:xfrm>
                <a:off x="6262884" y="1391925"/>
                <a:ext cx="1676137" cy="1679506"/>
              </a:xfrm>
              <a:prstGeom prst="rect">
                <a:avLst/>
              </a:prstGeom>
              <a:solidFill>
                <a:srgbClr val="21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7964290" y="1391925"/>
                <a:ext cx="1676137" cy="1679506"/>
              </a:xfrm>
              <a:custGeom>
                <a:avLst/>
                <a:gdLst>
                  <a:gd name="T0" fmla="*/ 421 w 421"/>
                  <a:gd name="T1" fmla="*/ 28 h 421"/>
                  <a:gd name="T2" fmla="*/ 421 w 421"/>
                  <a:gd name="T3" fmla="*/ 421 h 421"/>
                  <a:gd name="T4" fmla="*/ 0 w 421"/>
                  <a:gd name="T5" fmla="*/ 421 h 421"/>
                  <a:gd name="T6" fmla="*/ 0 w 421"/>
                  <a:gd name="T7" fmla="*/ 0 h 421"/>
                  <a:gd name="T8" fmla="*/ 393 w 421"/>
                  <a:gd name="T9" fmla="*/ 0 h 421"/>
                  <a:gd name="T10" fmla="*/ 421 w 421"/>
                  <a:gd name="T11" fmla="*/ 28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1" h="421">
                    <a:moveTo>
                      <a:pt x="421" y="28"/>
                    </a:moveTo>
                    <a:cubicBezTo>
                      <a:pt x="421" y="421"/>
                      <a:pt x="421" y="421"/>
                      <a:pt x="421" y="421"/>
                    </a:cubicBezTo>
                    <a:cubicBezTo>
                      <a:pt x="0" y="421"/>
                      <a:pt x="0" y="421"/>
                      <a:pt x="0" y="4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3" y="0"/>
                      <a:pt x="393" y="0"/>
                      <a:pt x="393" y="0"/>
                    </a:cubicBezTo>
                    <a:cubicBezTo>
                      <a:pt x="409" y="0"/>
                      <a:pt x="421" y="12"/>
                      <a:pt x="421" y="28"/>
                    </a:cubicBezTo>
                    <a:close/>
                  </a:path>
                </a:pathLst>
              </a:custGeom>
              <a:solidFill>
                <a:srgbClr val="245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rot="5400000">
              <a:off x="-1149070" y="2766702"/>
              <a:ext cx="1636623" cy="393025"/>
              <a:chOff x="3205163" y="2095500"/>
              <a:chExt cx="8375650" cy="2011363"/>
            </a:xfrm>
          </p:grpSpPr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3205163" y="2095500"/>
                <a:ext cx="2006600" cy="2011363"/>
              </a:xfrm>
              <a:custGeom>
                <a:avLst/>
                <a:gdLst>
                  <a:gd name="T0" fmla="*/ 0 w 546"/>
                  <a:gd name="T1" fmla="*/ 37 h 546"/>
                  <a:gd name="T2" fmla="*/ 0 w 546"/>
                  <a:gd name="T3" fmla="*/ 546 h 546"/>
                  <a:gd name="T4" fmla="*/ 546 w 546"/>
                  <a:gd name="T5" fmla="*/ 546 h 546"/>
                  <a:gd name="T6" fmla="*/ 546 w 546"/>
                  <a:gd name="T7" fmla="*/ 0 h 546"/>
                  <a:gd name="T8" fmla="*/ 36 w 546"/>
                  <a:gd name="T9" fmla="*/ 0 h 546"/>
                  <a:gd name="T10" fmla="*/ 0 w 546"/>
                  <a:gd name="T11" fmla="*/ 37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546">
                    <a:moveTo>
                      <a:pt x="0" y="37"/>
                    </a:moveTo>
                    <a:cubicBezTo>
                      <a:pt x="0" y="546"/>
                      <a:pt x="0" y="546"/>
                      <a:pt x="0" y="546"/>
                    </a:cubicBezTo>
                    <a:cubicBezTo>
                      <a:pt x="546" y="546"/>
                      <a:pt x="546" y="546"/>
                      <a:pt x="546" y="546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6"/>
                      <a:pt x="0" y="37"/>
                    </a:cubicBezTo>
                    <a:close/>
                  </a:path>
                </a:pathLst>
              </a:custGeom>
              <a:solidFill>
                <a:srgbClr val="D9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5326063" y="2095500"/>
                <a:ext cx="2006600" cy="2011363"/>
              </a:xfrm>
              <a:custGeom>
                <a:avLst/>
                <a:gdLst>
                  <a:gd name="T0" fmla="*/ 0 w 546"/>
                  <a:gd name="T1" fmla="*/ 37 h 546"/>
                  <a:gd name="T2" fmla="*/ 0 w 546"/>
                  <a:gd name="T3" fmla="*/ 546 h 546"/>
                  <a:gd name="T4" fmla="*/ 546 w 546"/>
                  <a:gd name="T5" fmla="*/ 546 h 546"/>
                  <a:gd name="T6" fmla="*/ 546 w 546"/>
                  <a:gd name="T7" fmla="*/ 0 h 546"/>
                  <a:gd name="T8" fmla="*/ 37 w 546"/>
                  <a:gd name="T9" fmla="*/ 0 h 546"/>
                  <a:gd name="T10" fmla="*/ 0 w 546"/>
                  <a:gd name="T11" fmla="*/ 37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546">
                    <a:moveTo>
                      <a:pt x="0" y="37"/>
                    </a:moveTo>
                    <a:cubicBezTo>
                      <a:pt x="0" y="546"/>
                      <a:pt x="0" y="546"/>
                      <a:pt x="0" y="546"/>
                    </a:cubicBezTo>
                    <a:cubicBezTo>
                      <a:pt x="546" y="546"/>
                      <a:pt x="546" y="546"/>
                      <a:pt x="546" y="546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6"/>
                      <a:pt x="0" y="37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7450138" y="2095500"/>
                <a:ext cx="2006600" cy="2011363"/>
              </a:xfrm>
              <a:custGeom>
                <a:avLst/>
                <a:gdLst>
                  <a:gd name="T0" fmla="*/ 0 w 546"/>
                  <a:gd name="T1" fmla="*/ 37 h 546"/>
                  <a:gd name="T2" fmla="*/ 0 w 546"/>
                  <a:gd name="T3" fmla="*/ 546 h 546"/>
                  <a:gd name="T4" fmla="*/ 546 w 546"/>
                  <a:gd name="T5" fmla="*/ 546 h 546"/>
                  <a:gd name="T6" fmla="*/ 546 w 546"/>
                  <a:gd name="T7" fmla="*/ 0 h 546"/>
                  <a:gd name="T8" fmla="*/ 37 w 546"/>
                  <a:gd name="T9" fmla="*/ 0 h 546"/>
                  <a:gd name="T10" fmla="*/ 0 w 546"/>
                  <a:gd name="T11" fmla="*/ 37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546">
                    <a:moveTo>
                      <a:pt x="0" y="37"/>
                    </a:moveTo>
                    <a:cubicBezTo>
                      <a:pt x="0" y="546"/>
                      <a:pt x="0" y="546"/>
                      <a:pt x="0" y="546"/>
                    </a:cubicBezTo>
                    <a:cubicBezTo>
                      <a:pt x="546" y="546"/>
                      <a:pt x="546" y="546"/>
                      <a:pt x="546" y="546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16" y="0"/>
                      <a:pt x="0" y="16"/>
                      <a:pt x="0" y="37"/>
                    </a:cubicBezTo>
                    <a:close/>
                  </a:path>
                </a:pathLst>
              </a:custGeom>
              <a:solidFill>
                <a:srgbClr val="66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9574213" y="2095500"/>
                <a:ext cx="2006600" cy="2011363"/>
              </a:xfrm>
              <a:custGeom>
                <a:avLst/>
                <a:gdLst>
                  <a:gd name="T0" fmla="*/ 0 w 546"/>
                  <a:gd name="T1" fmla="*/ 37 h 546"/>
                  <a:gd name="T2" fmla="*/ 0 w 546"/>
                  <a:gd name="T3" fmla="*/ 546 h 546"/>
                  <a:gd name="T4" fmla="*/ 546 w 546"/>
                  <a:gd name="T5" fmla="*/ 546 h 546"/>
                  <a:gd name="T6" fmla="*/ 546 w 546"/>
                  <a:gd name="T7" fmla="*/ 0 h 546"/>
                  <a:gd name="T8" fmla="*/ 36 w 546"/>
                  <a:gd name="T9" fmla="*/ 0 h 546"/>
                  <a:gd name="T10" fmla="*/ 0 w 546"/>
                  <a:gd name="T11" fmla="*/ 37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546">
                    <a:moveTo>
                      <a:pt x="0" y="37"/>
                    </a:moveTo>
                    <a:cubicBezTo>
                      <a:pt x="0" y="546"/>
                      <a:pt x="0" y="546"/>
                      <a:pt x="0" y="546"/>
                    </a:cubicBezTo>
                    <a:cubicBezTo>
                      <a:pt x="546" y="546"/>
                      <a:pt x="546" y="546"/>
                      <a:pt x="546" y="546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6"/>
                      <a:pt x="0" y="37"/>
                    </a:cubicBezTo>
                    <a:close/>
                  </a:path>
                </a:pathLst>
              </a:custGeom>
              <a:solidFill>
                <a:srgbClr val="5957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 rot="5400000">
              <a:off x="-955831" y="4289060"/>
              <a:ext cx="1242478" cy="400688"/>
              <a:chOff x="1085850" y="2305050"/>
              <a:chExt cx="8004176" cy="2581275"/>
            </a:xfrm>
          </p:grpSpPr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085850" y="2305050"/>
                <a:ext cx="2571750" cy="2581275"/>
              </a:xfrm>
              <a:custGeom>
                <a:avLst/>
                <a:gdLst>
                  <a:gd name="T0" fmla="*/ 0 w 685"/>
                  <a:gd name="T1" fmla="*/ 46 h 685"/>
                  <a:gd name="T2" fmla="*/ 0 w 685"/>
                  <a:gd name="T3" fmla="*/ 685 h 685"/>
                  <a:gd name="T4" fmla="*/ 685 w 685"/>
                  <a:gd name="T5" fmla="*/ 685 h 685"/>
                  <a:gd name="T6" fmla="*/ 685 w 685"/>
                  <a:gd name="T7" fmla="*/ 0 h 685"/>
                  <a:gd name="T8" fmla="*/ 46 w 685"/>
                  <a:gd name="T9" fmla="*/ 0 h 685"/>
                  <a:gd name="T10" fmla="*/ 0 w 685"/>
                  <a:gd name="T11" fmla="*/ 46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5" h="685">
                    <a:moveTo>
                      <a:pt x="0" y="46"/>
                    </a:moveTo>
                    <a:cubicBezTo>
                      <a:pt x="0" y="685"/>
                      <a:pt x="0" y="685"/>
                      <a:pt x="0" y="685"/>
                    </a:cubicBezTo>
                    <a:cubicBezTo>
                      <a:pt x="685" y="685"/>
                      <a:pt x="685" y="685"/>
                      <a:pt x="685" y="685"/>
                    </a:cubicBezTo>
                    <a:cubicBezTo>
                      <a:pt x="685" y="0"/>
                      <a:pt x="685" y="0"/>
                      <a:pt x="685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21" y="0"/>
                      <a:pt x="0" y="21"/>
                      <a:pt x="0" y="46"/>
                    </a:cubicBezTo>
                    <a:close/>
                  </a:path>
                </a:pathLst>
              </a:custGeom>
              <a:solidFill>
                <a:srgbClr val="06B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3803650" y="2305050"/>
                <a:ext cx="2571750" cy="2581275"/>
              </a:xfrm>
              <a:custGeom>
                <a:avLst/>
                <a:gdLst>
                  <a:gd name="T0" fmla="*/ 0 w 685"/>
                  <a:gd name="T1" fmla="*/ 46 h 685"/>
                  <a:gd name="T2" fmla="*/ 0 w 685"/>
                  <a:gd name="T3" fmla="*/ 685 h 685"/>
                  <a:gd name="T4" fmla="*/ 685 w 685"/>
                  <a:gd name="T5" fmla="*/ 685 h 685"/>
                  <a:gd name="T6" fmla="*/ 685 w 685"/>
                  <a:gd name="T7" fmla="*/ 0 h 685"/>
                  <a:gd name="T8" fmla="*/ 46 w 685"/>
                  <a:gd name="T9" fmla="*/ 0 h 685"/>
                  <a:gd name="T10" fmla="*/ 0 w 685"/>
                  <a:gd name="T11" fmla="*/ 46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5" h="685">
                    <a:moveTo>
                      <a:pt x="0" y="46"/>
                    </a:moveTo>
                    <a:cubicBezTo>
                      <a:pt x="0" y="685"/>
                      <a:pt x="0" y="685"/>
                      <a:pt x="0" y="685"/>
                    </a:cubicBezTo>
                    <a:cubicBezTo>
                      <a:pt x="685" y="685"/>
                      <a:pt x="685" y="685"/>
                      <a:pt x="685" y="685"/>
                    </a:cubicBezTo>
                    <a:cubicBezTo>
                      <a:pt x="685" y="0"/>
                      <a:pt x="685" y="0"/>
                      <a:pt x="685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21" y="0"/>
                      <a:pt x="0" y="21"/>
                      <a:pt x="0" y="46"/>
                    </a:cubicBezTo>
                    <a:close/>
                  </a:path>
                </a:pathLst>
              </a:custGeom>
              <a:solidFill>
                <a:srgbClr val="EE79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6523038" y="2305050"/>
                <a:ext cx="2566988" cy="2581275"/>
              </a:xfrm>
              <a:custGeom>
                <a:avLst/>
                <a:gdLst>
                  <a:gd name="T0" fmla="*/ 0 w 684"/>
                  <a:gd name="T1" fmla="*/ 46 h 685"/>
                  <a:gd name="T2" fmla="*/ 0 w 684"/>
                  <a:gd name="T3" fmla="*/ 685 h 685"/>
                  <a:gd name="T4" fmla="*/ 684 w 684"/>
                  <a:gd name="T5" fmla="*/ 685 h 685"/>
                  <a:gd name="T6" fmla="*/ 684 w 684"/>
                  <a:gd name="T7" fmla="*/ 0 h 685"/>
                  <a:gd name="T8" fmla="*/ 46 w 684"/>
                  <a:gd name="T9" fmla="*/ 0 h 685"/>
                  <a:gd name="T10" fmla="*/ 0 w 684"/>
                  <a:gd name="T11" fmla="*/ 46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4" h="685">
                    <a:moveTo>
                      <a:pt x="0" y="46"/>
                    </a:moveTo>
                    <a:cubicBezTo>
                      <a:pt x="0" y="685"/>
                      <a:pt x="0" y="685"/>
                      <a:pt x="0" y="685"/>
                    </a:cubicBezTo>
                    <a:cubicBezTo>
                      <a:pt x="684" y="685"/>
                      <a:pt x="684" y="685"/>
                      <a:pt x="684" y="685"/>
                    </a:cubicBezTo>
                    <a:cubicBezTo>
                      <a:pt x="684" y="0"/>
                      <a:pt x="684" y="0"/>
                      <a:pt x="684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21" y="0"/>
                      <a:pt x="0" y="21"/>
                      <a:pt x="0" y="46"/>
                    </a:cubicBezTo>
                    <a:close/>
                  </a:path>
                </a:pathLst>
              </a:custGeom>
              <a:solidFill>
                <a:srgbClr val="9C54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061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0" r:id="rId4"/>
    <p:sldLayoutId id="2147483661" r:id="rId5"/>
    <p:sldLayoutId id="2147483654" r:id="rId6"/>
    <p:sldLayoutId id="2147483662" r:id="rId7"/>
    <p:sldLayoutId id="2147483663" r:id="rId8"/>
    <p:sldLayoutId id="2147483664" r:id="rId9"/>
    <p:sldLayoutId id="2147483665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15" name="副标题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8916C29-56E9-4EC2-AE2C-4551667530A2}" type="datetime1">
              <a:rPr lang="zh-CN" altLang="en-US" smtClean="0"/>
              <a:t>2019/8/12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7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82D9A9C-6CE8-484F-AEFE-52522BF1657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1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色彩规范</a:t>
            </a:r>
            <a:r>
              <a:rPr lang="en-US" altLang="zh-CN" dirty="0" smtClean="0"/>
              <a:t>-</a:t>
            </a:r>
            <a:r>
              <a:rPr lang="zh-CN" altLang="en-US" dirty="0" smtClean="0"/>
              <a:t>辅助色</a:t>
            </a:r>
            <a:endParaRPr lang="zh-CN" altLang="en-US" dirty="0"/>
          </a:p>
        </p:txBody>
      </p:sp>
      <p:grpSp>
        <p:nvGrpSpPr>
          <p:cNvPr id="578" name="组合 577"/>
          <p:cNvGrpSpPr/>
          <p:nvPr/>
        </p:nvGrpSpPr>
        <p:grpSpPr>
          <a:xfrm>
            <a:off x="997845" y="1239525"/>
            <a:ext cx="8490182" cy="5087371"/>
            <a:chOff x="997845" y="1239525"/>
            <a:chExt cx="8490182" cy="5087371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997845" y="1239525"/>
              <a:ext cx="8486813" cy="5084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3" name="Rectangle 5"/>
            <p:cNvSpPr>
              <a:spLocks noChangeArrowheads="1"/>
            </p:cNvSpPr>
            <p:nvPr/>
          </p:nvSpPr>
          <p:spPr bwMode="auto">
            <a:xfrm>
              <a:off x="1001214" y="2942615"/>
              <a:ext cx="1677822" cy="1677822"/>
            </a:xfrm>
            <a:prstGeom prst="rect">
              <a:avLst/>
            </a:prstGeom>
            <a:solidFill>
              <a:srgbClr val="31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4" name="Rectangle 6"/>
            <p:cNvSpPr>
              <a:spLocks noChangeArrowheads="1"/>
            </p:cNvSpPr>
            <p:nvPr/>
          </p:nvSpPr>
          <p:spPr bwMode="auto">
            <a:xfrm>
              <a:off x="2702620" y="2942615"/>
              <a:ext cx="1677822" cy="1677822"/>
            </a:xfrm>
            <a:prstGeom prst="rect">
              <a:avLst/>
            </a:prstGeom>
            <a:solidFill>
              <a:srgbClr val="22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5" name="Rectangle 7"/>
            <p:cNvSpPr>
              <a:spLocks noChangeArrowheads="1"/>
            </p:cNvSpPr>
            <p:nvPr/>
          </p:nvSpPr>
          <p:spPr bwMode="auto">
            <a:xfrm>
              <a:off x="4404025" y="2942615"/>
              <a:ext cx="1677822" cy="1677822"/>
            </a:xfrm>
            <a:prstGeom prst="rect">
              <a:avLst/>
            </a:prstGeom>
            <a:solidFill>
              <a:srgbClr val="5A91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6" name="Rectangle 8"/>
            <p:cNvSpPr>
              <a:spLocks noChangeArrowheads="1"/>
            </p:cNvSpPr>
            <p:nvPr/>
          </p:nvSpPr>
          <p:spPr bwMode="auto">
            <a:xfrm>
              <a:off x="6110484" y="2942615"/>
              <a:ext cx="1676137" cy="1677822"/>
            </a:xfrm>
            <a:prstGeom prst="rect">
              <a:avLst/>
            </a:prstGeom>
            <a:solidFill>
              <a:srgbClr val="85A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7" name="Rectangle 9"/>
            <p:cNvSpPr>
              <a:spLocks noChangeArrowheads="1"/>
            </p:cNvSpPr>
            <p:nvPr/>
          </p:nvSpPr>
          <p:spPr bwMode="auto">
            <a:xfrm>
              <a:off x="7811890" y="2942615"/>
              <a:ext cx="1676137" cy="1677822"/>
            </a:xfrm>
            <a:prstGeom prst="rect">
              <a:avLst/>
            </a:prstGeom>
            <a:solidFill>
              <a:srgbClr val="9DBE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8" name="Freeform 10"/>
            <p:cNvSpPr>
              <a:spLocks/>
            </p:cNvSpPr>
            <p:nvPr/>
          </p:nvSpPr>
          <p:spPr bwMode="auto">
            <a:xfrm>
              <a:off x="7811890" y="4649074"/>
              <a:ext cx="1676137" cy="1677822"/>
            </a:xfrm>
            <a:custGeom>
              <a:avLst/>
              <a:gdLst>
                <a:gd name="T0" fmla="*/ 421 w 421"/>
                <a:gd name="T1" fmla="*/ 392 h 421"/>
                <a:gd name="T2" fmla="*/ 421 w 421"/>
                <a:gd name="T3" fmla="*/ 0 h 421"/>
                <a:gd name="T4" fmla="*/ 0 w 421"/>
                <a:gd name="T5" fmla="*/ 0 h 421"/>
                <a:gd name="T6" fmla="*/ 0 w 421"/>
                <a:gd name="T7" fmla="*/ 421 h 421"/>
                <a:gd name="T8" fmla="*/ 393 w 421"/>
                <a:gd name="T9" fmla="*/ 421 h 421"/>
                <a:gd name="T10" fmla="*/ 421 w 421"/>
                <a:gd name="T11" fmla="*/ 392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421">
                  <a:moveTo>
                    <a:pt x="421" y="392"/>
                  </a:moveTo>
                  <a:cubicBezTo>
                    <a:pt x="421" y="0"/>
                    <a:pt x="421" y="0"/>
                    <a:pt x="4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21"/>
                    <a:pt x="0" y="421"/>
                    <a:pt x="0" y="421"/>
                  </a:cubicBezTo>
                  <a:cubicBezTo>
                    <a:pt x="393" y="421"/>
                    <a:pt x="393" y="421"/>
                    <a:pt x="393" y="421"/>
                  </a:cubicBezTo>
                  <a:cubicBezTo>
                    <a:pt x="409" y="421"/>
                    <a:pt x="421" y="408"/>
                    <a:pt x="421" y="392"/>
                  </a:cubicBezTo>
                  <a:close/>
                </a:path>
              </a:pathLst>
            </a:custGeom>
            <a:solidFill>
              <a:srgbClr val="99D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9" name="Rectangle 11"/>
            <p:cNvSpPr>
              <a:spLocks noChangeArrowheads="1"/>
            </p:cNvSpPr>
            <p:nvPr/>
          </p:nvSpPr>
          <p:spPr bwMode="auto">
            <a:xfrm>
              <a:off x="6110484" y="4649074"/>
              <a:ext cx="1676137" cy="1677822"/>
            </a:xfrm>
            <a:prstGeom prst="rect">
              <a:avLst/>
            </a:prstGeom>
            <a:solidFill>
              <a:srgbClr val="7EC6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0" name="Rectangle 12"/>
            <p:cNvSpPr>
              <a:spLocks noChangeArrowheads="1"/>
            </p:cNvSpPr>
            <p:nvPr/>
          </p:nvSpPr>
          <p:spPr bwMode="auto">
            <a:xfrm>
              <a:off x="4404025" y="4649074"/>
              <a:ext cx="1677822" cy="1677822"/>
            </a:xfrm>
            <a:prstGeom prst="rect">
              <a:avLst/>
            </a:prstGeom>
            <a:solidFill>
              <a:srgbClr val="63BD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1" name="Rectangle 13"/>
            <p:cNvSpPr>
              <a:spLocks noChangeArrowheads="1"/>
            </p:cNvSpPr>
            <p:nvPr/>
          </p:nvSpPr>
          <p:spPr bwMode="auto">
            <a:xfrm>
              <a:off x="2702620" y="4649074"/>
              <a:ext cx="1677822" cy="1677822"/>
            </a:xfrm>
            <a:prstGeom prst="rect">
              <a:avLst/>
            </a:prstGeom>
            <a:solidFill>
              <a:srgbClr val="47B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2" name="Freeform 14"/>
            <p:cNvSpPr>
              <a:spLocks/>
            </p:cNvSpPr>
            <p:nvPr/>
          </p:nvSpPr>
          <p:spPr bwMode="auto">
            <a:xfrm>
              <a:off x="1001214" y="4649074"/>
              <a:ext cx="1677822" cy="1677822"/>
            </a:xfrm>
            <a:custGeom>
              <a:avLst/>
              <a:gdLst>
                <a:gd name="T0" fmla="*/ 0 w 421"/>
                <a:gd name="T1" fmla="*/ 392 h 421"/>
                <a:gd name="T2" fmla="*/ 0 w 421"/>
                <a:gd name="T3" fmla="*/ 0 h 421"/>
                <a:gd name="T4" fmla="*/ 421 w 421"/>
                <a:gd name="T5" fmla="*/ 0 h 421"/>
                <a:gd name="T6" fmla="*/ 421 w 421"/>
                <a:gd name="T7" fmla="*/ 421 h 421"/>
                <a:gd name="T8" fmla="*/ 28 w 421"/>
                <a:gd name="T9" fmla="*/ 421 h 421"/>
                <a:gd name="T10" fmla="*/ 0 w 421"/>
                <a:gd name="T11" fmla="*/ 392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421">
                  <a:moveTo>
                    <a:pt x="0" y="39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421" y="421"/>
                    <a:pt x="421" y="421"/>
                    <a:pt x="421" y="421"/>
                  </a:cubicBezTo>
                  <a:cubicBezTo>
                    <a:pt x="28" y="421"/>
                    <a:pt x="28" y="421"/>
                    <a:pt x="28" y="421"/>
                  </a:cubicBezTo>
                  <a:cubicBezTo>
                    <a:pt x="12" y="421"/>
                    <a:pt x="0" y="408"/>
                    <a:pt x="0" y="392"/>
                  </a:cubicBezTo>
                  <a:close/>
                </a:path>
              </a:pathLst>
            </a:custGeom>
            <a:solidFill>
              <a:srgbClr val="00A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3" name="Freeform 15"/>
            <p:cNvSpPr>
              <a:spLocks/>
            </p:cNvSpPr>
            <p:nvPr/>
          </p:nvSpPr>
          <p:spPr bwMode="auto">
            <a:xfrm>
              <a:off x="1001214" y="1239525"/>
              <a:ext cx="1677822" cy="1679506"/>
            </a:xfrm>
            <a:custGeom>
              <a:avLst/>
              <a:gdLst>
                <a:gd name="T0" fmla="*/ 0 w 421"/>
                <a:gd name="T1" fmla="*/ 28 h 421"/>
                <a:gd name="T2" fmla="*/ 0 w 421"/>
                <a:gd name="T3" fmla="*/ 421 h 421"/>
                <a:gd name="T4" fmla="*/ 421 w 421"/>
                <a:gd name="T5" fmla="*/ 421 h 421"/>
                <a:gd name="T6" fmla="*/ 421 w 421"/>
                <a:gd name="T7" fmla="*/ 0 h 421"/>
                <a:gd name="T8" fmla="*/ 28 w 421"/>
                <a:gd name="T9" fmla="*/ 0 h 421"/>
                <a:gd name="T10" fmla="*/ 0 w 421"/>
                <a:gd name="T11" fmla="*/ 28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421">
                  <a:moveTo>
                    <a:pt x="0" y="28"/>
                  </a:moveTo>
                  <a:cubicBezTo>
                    <a:pt x="0" y="421"/>
                    <a:pt x="0" y="421"/>
                    <a:pt x="0" y="421"/>
                  </a:cubicBezTo>
                  <a:cubicBezTo>
                    <a:pt x="421" y="421"/>
                    <a:pt x="421" y="421"/>
                    <a:pt x="421" y="421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4" name="Rectangle 16"/>
            <p:cNvSpPr>
              <a:spLocks noChangeArrowheads="1"/>
            </p:cNvSpPr>
            <p:nvPr/>
          </p:nvSpPr>
          <p:spPr bwMode="auto">
            <a:xfrm>
              <a:off x="2702620" y="1239525"/>
              <a:ext cx="1677822" cy="1679506"/>
            </a:xfrm>
            <a:prstGeom prst="rect">
              <a:avLst/>
            </a:prstGeom>
            <a:solidFill>
              <a:srgbClr val="1D3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5" name="Rectangle 17"/>
            <p:cNvSpPr>
              <a:spLocks noChangeArrowheads="1"/>
            </p:cNvSpPr>
            <p:nvPr/>
          </p:nvSpPr>
          <p:spPr bwMode="auto">
            <a:xfrm>
              <a:off x="4404025" y="1239525"/>
              <a:ext cx="1677822" cy="1679506"/>
            </a:xfrm>
            <a:prstGeom prst="rect">
              <a:avLst/>
            </a:prstGeom>
            <a:solidFill>
              <a:srgbClr val="1F4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6" name="Rectangle 18"/>
            <p:cNvSpPr>
              <a:spLocks noChangeArrowheads="1"/>
            </p:cNvSpPr>
            <p:nvPr/>
          </p:nvSpPr>
          <p:spPr bwMode="auto">
            <a:xfrm>
              <a:off x="6110484" y="1239525"/>
              <a:ext cx="1676137" cy="1679506"/>
            </a:xfrm>
            <a:prstGeom prst="rect">
              <a:avLst/>
            </a:prstGeom>
            <a:solidFill>
              <a:srgbClr val="21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7" name="Freeform 19"/>
            <p:cNvSpPr>
              <a:spLocks/>
            </p:cNvSpPr>
            <p:nvPr/>
          </p:nvSpPr>
          <p:spPr bwMode="auto">
            <a:xfrm>
              <a:off x="7811890" y="1239525"/>
              <a:ext cx="1676137" cy="1679506"/>
            </a:xfrm>
            <a:custGeom>
              <a:avLst/>
              <a:gdLst>
                <a:gd name="T0" fmla="*/ 421 w 421"/>
                <a:gd name="T1" fmla="*/ 28 h 421"/>
                <a:gd name="T2" fmla="*/ 421 w 421"/>
                <a:gd name="T3" fmla="*/ 421 h 421"/>
                <a:gd name="T4" fmla="*/ 0 w 421"/>
                <a:gd name="T5" fmla="*/ 421 h 421"/>
                <a:gd name="T6" fmla="*/ 0 w 421"/>
                <a:gd name="T7" fmla="*/ 0 h 421"/>
                <a:gd name="T8" fmla="*/ 393 w 421"/>
                <a:gd name="T9" fmla="*/ 0 h 421"/>
                <a:gd name="T10" fmla="*/ 421 w 421"/>
                <a:gd name="T11" fmla="*/ 28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421">
                  <a:moveTo>
                    <a:pt x="421" y="28"/>
                  </a:moveTo>
                  <a:cubicBezTo>
                    <a:pt x="421" y="421"/>
                    <a:pt x="421" y="421"/>
                    <a:pt x="421" y="421"/>
                  </a:cubicBezTo>
                  <a:cubicBezTo>
                    <a:pt x="0" y="421"/>
                    <a:pt x="0" y="421"/>
                    <a:pt x="0" y="4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93" y="0"/>
                    <a:pt x="393" y="0"/>
                    <a:pt x="393" y="0"/>
                  </a:cubicBezTo>
                  <a:cubicBezTo>
                    <a:pt x="409" y="0"/>
                    <a:pt x="421" y="12"/>
                    <a:pt x="421" y="28"/>
                  </a:cubicBezTo>
                  <a:close/>
                </a:path>
              </a:pathLst>
            </a:custGeom>
            <a:solidFill>
              <a:srgbClr val="245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8" name="Freeform 20"/>
            <p:cNvSpPr>
              <a:spLocks/>
            </p:cNvSpPr>
            <p:nvPr/>
          </p:nvSpPr>
          <p:spPr bwMode="auto">
            <a:xfrm>
              <a:off x="1196623" y="1423142"/>
              <a:ext cx="52221" cy="90966"/>
            </a:xfrm>
            <a:custGeom>
              <a:avLst/>
              <a:gdLst>
                <a:gd name="T0" fmla="*/ 13 w 13"/>
                <a:gd name="T1" fmla="*/ 22 h 23"/>
                <a:gd name="T2" fmla="*/ 8 w 13"/>
                <a:gd name="T3" fmla="*/ 23 h 23"/>
                <a:gd name="T4" fmla="*/ 0 w 13"/>
                <a:gd name="T5" fmla="*/ 13 h 23"/>
                <a:gd name="T6" fmla="*/ 0 w 13"/>
                <a:gd name="T7" fmla="*/ 9 h 23"/>
                <a:gd name="T8" fmla="*/ 8 w 13"/>
                <a:gd name="T9" fmla="*/ 0 h 23"/>
                <a:gd name="T10" fmla="*/ 13 w 13"/>
                <a:gd name="T11" fmla="*/ 1 h 23"/>
                <a:gd name="T12" fmla="*/ 13 w 13"/>
                <a:gd name="T13" fmla="*/ 1 h 23"/>
                <a:gd name="T14" fmla="*/ 13 w 13"/>
                <a:gd name="T15" fmla="*/ 2 h 23"/>
                <a:gd name="T16" fmla="*/ 13 w 13"/>
                <a:gd name="T17" fmla="*/ 3 h 23"/>
                <a:gd name="T18" fmla="*/ 13 w 13"/>
                <a:gd name="T19" fmla="*/ 3 h 23"/>
                <a:gd name="T20" fmla="*/ 8 w 13"/>
                <a:gd name="T21" fmla="*/ 2 h 23"/>
                <a:gd name="T22" fmla="*/ 3 w 13"/>
                <a:gd name="T23" fmla="*/ 9 h 23"/>
                <a:gd name="T24" fmla="*/ 3 w 13"/>
                <a:gd name="T25" fmla="*/ 13 h 23"/>
                <a:gd name="T26" fmla="*/ 8 w 13"/>
                <a:gd name="T27" fmla="*/ 20 h 23"/>
                <a:gd name="T28" fmla="*/ 13 w 13"/>
                <a:gd name="T29" fmla="*/ 20 h 23"/>
                <a:gd name="T30" fmla="*/ 13 w 13"/>
                <a:gd name="T31" fmla="*/ 20 h 23"/>
                <a:gd name="T32" fmla="*/ 13 w 13"/>
                <a:gd name="T33" fmla="*/ 21 h 23"/>
                <a:gd name="T34" fmla="*/ 13 w 13"/>
                <a:gd name="T35" fmla="*/ 22 h 23"/>
                <a:gd name="T36" fmla="*/ 13 w 13"/>
                <a:gd name="T3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3">
                  <a:moveTo>
                    <a:pt x="13" y="22"/>
                  </a:moveTo>
                  <a:cubicBezTo>
                    <a:pt x="12" y="23"/>
                    <a:pt x="10" y="23"/>
                    <a:pt x="8" y="23"/>
                  </a:cubicBezTo>
                  <a:cubicBezTo>
                    <a:pt x="4" y="23"/>
                    <a:pt x="0" y="21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0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9"/>
                    <a:pt x="5" y="20"/>
                    <a:pt x="8" y="20"/>
                  </a:cubicBezTo>
                  <a:cubicBezTo>
                    <a:pt x="10" y="20"/>
                    <a:pt x="12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9" name="Freeform 21"/>
            <p:cNvSpPr>
              <a:spLocks noEditPoints="1"/>
            </p:cNvSpPr>
            <p:nvPr/>
          </p:nvSpPr>
          <p:spPr bwMode="auto">
            <a:xfrm>
              <a:off x="1260636" y="1423142"/>
              <a:ext cx="60644" cy="90966"/>
            </a:xfrm>
            <a:custGeom>
              <a:avLst/>
              <a:gdLst>
                <a:gd name="T0" fmla="*/ 7 w 15"/>
                <a:gd name="T1" fmla="*/ 23 h 23"/>
                <a:gd name="T2" fmla="*/ 2 w 15"/>
                <a:gd name="T3" fmla="*/ 22 h 23"/>
                <a:gd name="T4" fmla="*/ 1 w 15"/>
                <a:gd name="T5" fmla="*/ 22 h 23"/>
                <a:gd name="T6" fmla="*/ 1 w 15"/>
                <a:gd name="T7" fmla="*/ 21 h 23"/>
                <a:gd name="T8" fmla="*/ 1 w 15"/>
                <a:gd name="T9" fmla="*/ 20 h 23"/>
                <a:gd name="T10" fmla="*/ 2 w 15"/>
                <a:gd name="T11" fmla="*/ 20 h 23"/>
                <a:gd name="T12" fmla="*/ 7 w 15"/>
                <a:gd name="T13" fmla="*/ 20 h 23"/>
                <a:gd name="T14" fmla="*/ 12 w 15"/>
                <a:gd name="T15" fmla="*/ 14 h 23"/>
                <a:gd name="T16" fmla="*/ 12 w 15"/>
                <a:gd name="T17" fmla="*/ 13 h 23"/>
                <a:gd name="T18" fmla="*/ 7 w 15"/>
                <a:gd name="T19" fmla="*/ 14 h 23"/>
                <a:gd name="T20" fmla="*/ 0 w 15"/>
                <a:gd name="T21" fmla="*/ 8 h 23"/>
                <a:gd name="T22" fmla="*/ 0 w 15"/>
                <a:gd name="T23" fmla="*/ 8 h 23"/>
                <a:gd name="T24" fmla="*/ 7 w 15"/>
                <a:gd name="T25" fmla="*/ 0 h 23"/>
                <a:gd name="T26" fmla="*/ 15 w 15"/>
                <a:gd name="T27" fmla="*/ 9 h 23"/>
                <a:gd name="T28" fmla="*/ 15 w 15"/>
                <a:gd name="T29" fmla="*/ 14 h 23"/>
                <a:gd name="T30" fmla="*/ 7 w 15"/>
                <a:gd name="T31" fmla="*/ 23 h 23"/>
                <a:gd name="T32" fmla="*/ 12 w 15"/>
                <a:gd name="T33" fmla="*/ 9 h 23"/>
                <a:gd name="T34" fmla="*/ 7 w 15"/>
                <a:gd name="T35" fmla="*/ 2 h 23"/>
                <a:gd name="T36" fmla="*/ 3 w 15"/>
                <a:gd name="T37" fmla="*/ 8 h 23"/>
                <a:gd name="T38" fmla="*/ 3 w 15"/>
                <a:gd name="T39" fmla="*/ 8 h 23"/>
                <a:gd name="T40" fmla="*/ 7 w 15"/>
                <a:gd name="T41" fmla="*/ 12 h 23"/>
                <a:gd name="T42" fmla="*/ 12 w 15"/>
                <a:gd name="T43" fmla="*/ 11 h 23"/>
                <a:gd name="T44" fmla="*/ 12 w 15"/>
                <a:gd name="T4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3">
                  <a:moveTo>
                    <a:pt x="7" y="23"/>
                  </a:moveTo>
                  <a:cubicBezTo>
                    <a:pt x="4" y="23"/>
                    <a:pt x="3" y="23"/>
                    <a:pt x="2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2" y="20"/>
                    <a:pt x="2" y="20"/>
                  </a:cubicBezTo>
                  <a:cubicBezTo>
                    <a:pt x="3" y="20"/>
                    <a:pt x="5" y="20"/>
                    <a:pt x="7" y="20"/>
                  </a:cubicBezTo>
                  <a:cubicBezTo>
                    <a:pt x="11" y="20"/>
                    <a:pt x="12" y="18"/>
                    <a:pt x="12" y="14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4"/>
                    <a:pt x="9" y="14"/>
                    <a:pt x="7" y="14"/>
                  </a:cubicBezTo>
                  <a:cubicBezTo>
                    <a:pt x="3" y="14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2" y="0"/>
                    <a:pt x="15" y="3"/>
                    <a:pt x="15" y="9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20"/>
                    <a:pt x="12" y="23"/>
                    <a:pt x="7" y="23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5" y="12"/>
                    <a:pt x="7" y="12"/>
                  </a:cubicBezTo>
                  <a:cubicBezTo>
                    <a:pt x="9" y="12"/>
                    <a:pt x="11" y="12"/>
                    <a:pt x="12" y="11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0" name="Freeform 22"/>
            <p:cNvSpPr>
              <a:spLocks noEditPoints="1"/>
            </p:cNvSpPr>
            <p:nvPr/>
          </p:nvSpPr>
          <p:spPr bwMode="auto">
            <a:xfrm>
              <a:off x="1333072" y="1423142"/>
              <a:ext cx="58960" cy="90966"/>
            </a:xfrm>
            <a:custGeom>
              <a:avLst/>
              <a:gdLst>
                <a:gd name="T0" fmla="*/ 8 w 15"/>
                <a:gd name="T1" fmla="*/ 23 h 23"/>
                <a:gd name="T2" fmla="*/ 0 w 15"/>
                <a:gd name="T3" fmla="*/ 14 h 23"/>
                <a:gd name="T4" fmla="*/ 0 w 15"/>
                <a:gd name="T5" fmla="*/ 9 h 23"/>
                <a:gd name="T6" fmla="*/ 8 w 15"/>
                <a:gd name="T7" fmla="*/ 0 h 23"/>
                <a:gd name="T8" fmla="*/ 13 w 15"/>
                <a:gd name="T9" fmla="*/ 1 h 23"/>
                <a:gd name="T10" fmla="*/ 14 w 15"/>
                <a:gd name="T11" fmla="*/ 1 h 23"/>
                <a:gd name="T12" fmla="*/ 14 w 15"/>
                <a:gd name="T13" fmla="*/ 2 h 23"/>
                <a:gd name="T14" fmla="*/ 14 w 15"/>
                <a:gd name="T15" fmla="*/ 3 h 23"/>
                <a:gd name="T16" fmla="*/ 13 w 15"/>
                <a:gd name="T17" fmla="*/ 3 h 23"/>
                <a:gd name="T18" fmla="*/ 8 w 15"/>
                <a:gd name="T19" fmla="*/ 2 h 23"/>
                <a:gd name="T20" fmla="*/ 3 w 15"/>
                <a:gd name="T21" fmla="*/ 9 h 23"/>
                <a:gd name="T22" fmla="*/ 3 w 15"/>
                <a:gd name="T23" fmla="*/ 9 h 23"/>
                <a:gd name="T24" fmla="*/ 8 w 15"/>
                <a:gd name="T25" fmla="*/ 9 h 23"/>
                <a:gd name="T26" fmla="*/ 15 w 15"/>
                <a:gd name="T27" fmla="*/ 15 h 23"/>
                <a:gd name="T28" fmla="*/ 15 w 15"/>
                <a:gd name="T29" fmla="*/ 15 h 23"/>
                <a:gd name="T30" fmla="*/ 8 w 15"/>
                <a:gd name="T31" fmla="*/ 23 h 23"/>
                <a:gd name="T32" fmla="*/ 12 w 15"/>
                <a:gd name="T33" fmla="*/ 15 h 23"/>
                <a:gd name="T34" fmla="*/ 8 w 15"/>
                <a:gd name="T35" fmla="*/ 11 h 23"/>
                <a:gd name="T36" fmla="*/ 3 w 15"/>
                <a:gd name="T37" fmla="*/ 11 h 23"/>
                <a:gd name="T38" fmla="*/ 3 w 15"/>
                <a:gd name="T39" fmla="*/ 14 h 23"/>
                <a:gd name="T40" fmla="*/ 8 w 15"/>
                <a:gd name="T41" fmla="*/ 21 h 23"/>
                <a:gd name="T42" fmla="*/ 12 w 15"/>
                <a:gd name="T43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3">
                  <a:moveTo>
                    <a:pt x="8" y="23"/>
                  </a:moveTo>
                  <a:cubicBezTo>
                    <a:pt x="3" y="23"/>
                    <a:pt x="0" y="20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2" y="2"/>
                    <a:pt x="10" y="2"/>
                    <a:pt x="8" y="2"/>
                  </a:cubicBezTo>
                  <a:cubicBezTo>
                    <a:pt x="4" y="2"/>
                    <a:pt x="3" y="5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9"/>
                    <a:pt x="6" y="9"/>
                    <a:pt x="8" y="9"/>
                  </a:cubicBezTo>
                  <a:cubicBezTo>
                    <a:pt x="12" y="9"/>
                    <a:pt x="15" y="10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20"/>
                    <a:pt x="13" y="23"/>
                    <a:pt x="8" y="23"/>
                  </a:cubicBezTo>
                  <a:close/>
                  <a:moveTo>
                    <a:pt x="12" y="15"/>
                  </a:moveTo>
                  <a:cubicBezTo>
                    <a:pt x="12" y="12"/>
                    <a:pt x="10" y="11"/>
                    <a:pt x="8" y="11"/>
                  </a:cubicBezTo>
                  <a:cubicBezTo>
                    <a:pt x="6" y="11"/>
                    <a:pt x="4" y="11"/>
                    <a:pt x="3" y="1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9"/>
                    <a:pt x="5" y="21"/>
                    <a:pt x="8" y="21"/>
                  </a:cubicBezTo>
                  <a:cubicBezTo>
                    <a:pt x="10" y="21"/>
                    <a:pt x="12" y="19"/>
                    <a:pt x="1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1" name="Freeform 23"/>
            <p:cNvSpPr>
              <a:spLocks/>
            </p:cNvSpPr>
            <p:nvPr/>
          </p:nvSpPr>
          <p:spPr bwMode="auto">
            <a:xfrm>
              <a:off x="1440884" y="1423142"/>
              <a:ext cx="70752" cy="90966"/>
            </a:xfrm>
            <a:custGeom>
              <a:avLst/>
              <a:gdLst>
                <a:gd name="T0" fmla="*/ 17 w 18"/>
                <a:gd name="T1" fmla="*/ 23 h 23"/>
                <a:gd name="T2" fmla="*/ 16 w 18"/>
                <a:gd name="T3" fmla="*/ 23 h 23"/>
                <a:gd name="T4" fmla="*/ 15 w 18"/>
                <a:gd name="T5" fmla="*/ 22 h 23"/>
                <a:gd name="T6" fmla="*/ 15 w 18"/>
                <a:gd name="T7" fmla="*/ 4 h 23"/>
                <a:gd name="T8" fmla="*/ 15 w 18"/>
                <a:gd name="T9" fmla="*/ 4 h 23"/>
                <a:gd name="T10" fmla="*/ 15 w 18"/>
                <a:gd name="T11" fmla="*/ 4 h 23"/>
                <a:gd name="T12" fmla="*/ 11 w 18"/>
                <a:gd name="T13" fmla="*/ 13 h 23"/>
                <a:gd name="T14" fmla="*/ 9 w 18"/>
                <a:gd name="T15" fmla="*/ 14 h 23"/>
                <a:gd name="T16" fmla="*/ 8 w 18"/>
                <a:gd name="T17" fmla="*/ 14 h 23"/>
                <a:gd name="T18" fmla="*/ 7 w 18"/>
                <a:gd name="T19" fmla="*/ 13 h 23"/>
                <a:gd name="T20" fmla="*/ 2 w 18"/>
                <a:gd name="T21" fmla="*/ 4 h 23"/>
                <a:gd name="T22" fmla="*/ 2 w 18"/>
                <a:gd name="T23" fmla="*/ 4 h 23"/>
                <a:gd name="T24" fmla="*/ 2 w 18"/>
                <a:gd name="T25" fmla="*/ 4 h 23"/>
                <a:gd name="T26" fmla="*/ 2 w 18"/>
                <a:gd name="T27" fmla="*/ 22 h 23"/>
                <a:gd name="T28" fmla="*/ 2 w 18"/>
                <a:gd name="T29" fmla="*/ 23 h 23"/>
                <a:gd name="T30" fmla="*/ 0 w 18"/>
                <a:gd name="T31" fmla="*/ 23 h 23"/>
                <a:gd name="T32" fmla="*/ 0 w 18"/>
                <a:gd name="T33" fmla="*/ 22 h 23"/>
                <a:gd name="T34" fmla="*/ 0 w 18"/>
                <a:gd name="T35" fmla="*/ 1 h 23"/>
                <a:gd name="T36" fmla="*/ 0 w 18"/>
                <a:gd name="T37" fmla="*/ 0 h 23"/>
                <a:gd name="T38" fmla="*/ 2 w 18"/>
                <a:gd name="T39" fmla="*/ 0 h 23"/>
                <a:gd name="T40" fmla="*/ 3 w 18"/>
                <a:gd name="T41" fmla="*/ 1 h 23"/>
                <a:gd name="T42" fmla="*/ 8 w 18"/>
                <a:gd name="T43" fmla="*/ 11 h 23"/>
                <a:gd name="T44" fmla="*/ 9 w 18"/>
                <a:gd name="T45" fmla="*/ 11 h 23"/>
                <a:gd name="T46" fmla="*/ 9 w 18"/>
                <a:gd name="T47" fmla="*/ 11 h 23"/>
                <a:gd name="T48" fmla="*/ 14 w 18"/>
                <a:gd name="T49" fmla="*/ 1 h 23"/>
                <a:gd name="T50" fmla="*/ 15 w 18"/>
                <a:gd name="T51" fmla="*/ 0 h 23"/>
                <a:gd name="T52" fmla="*/ 17 w 18"/>
                <a:gd name="T53" fmla="*/ 0 h 23"/>
                <a:gd name="T54" fmla="*/ 18 w 18"/>
                <a:gd name="T55" fmla="*/ 1 h 23"/>
                <a:gd name="T56" fmla="*/ 18 w 18"/>
                <a:gd name="T57" fmla="*/ 22 h 23"/>
                <a:gd name="T58" fmla="*/ 17 w 18"/>
                <a:gd name="T5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" h="23">
                  <a:moveTo>
                    <a:pt x="17" y="23"/>
                  </a:move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5" y="22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3"/>
                    <a:pt x="2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0" y="2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8" y="1"/>
                    <a:pt x="18" y="1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7" y="23"/>
                    <a:pt x="1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2" name="Freeform 24"/>
            <p:cNvSpPr>
              <a:spLocks/>
            </p:cNvSpPr>
            <p:nvPr/>
          </p:nvSpPr>
          <p:spPr bwMode="auto">
            <a:xfrm>
              <a:off x="1528481" y="1423142"/>
              <a:ext cx="55590" cy="90966"/>
            </a:xfrm>
            <a:custGeom>
              <a:avLst/>
              <a:gdLst>
                <a:gd name="T0" fmla="*/ 14 w 14"/>
                <a:gd name="T1" fmla="*/ 4 h 23"/>
                <a:gd name="T2" fmla="*/ 5 w 14"/>
                <a:gd name="T3" fmla="*/ 22 h 23"/>
                <a:gd name="T4" fmla="*/ 4 w 14"/>
                <a:gd name="T5" fmla="*/ 23 h 23"/>
                <a:gd name="T6" fmla="*/ 3 w 14"/>
                <a:gd name="T7" fmla="*/ 23 h 23"/>
                <a:gd name="T8" fmla="*/ 2 w 14"/>
                <a:gd name="T9" fmla="*/ 22 h 23"/>
                <a:gd name="T10" fmla="*/ 2 w 14"/>
                <a:gd name="T11" fmla="*/ 22 h 23"/>
                <a:gd name="T12" fmla="*/ 11 w 14"/>
                <a:gd name="T13" fmla="*/ 3 h 23"/>
                <a:gd name="T14" fmla="*/ 11 w 14"/>
                <a:gd name="T15" fmla="*/ 3 h 23"/>
                <a:gd name="T16" fmla="*/ 11 w 14"/>
                <a:gd name="T17" fmla="*/ 3 h 23"/>
                <a:gd name="T18" fmla="*/ 1 w 14"/>
                <a:gd name="T19" fmla="*/ 3 h 23"/>
                <a:gd name="T20" fmla="*/ 0 w 14"/>
                <a:gd name="T21" fmla="*/ 2 h 23"/>
                <a:gd name="T22" fmla="*/ 0 w 14"/>
                <a:gd name="T23" fmla="*/ 1 h 23"/>
                <a:gd name="T24" fmla="*/ 1 w 14"/>
                <a:gd name="T25" fmla="*/ 0 h 23"/>
                <a:gd name="T26" fmla="*/ 12 w 14"/>
                <a:gd name="T27" fmla="*/ 0 h 23"/>
                <a:gd name="T28" fmla="*/ 14 w 14"/>
                <a:gd name="T29" fmla="*/ 2 h 23"/>
                <a:gd name="T30" fmla="*/ 14 w 14"/>
                <a:gd name="T31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23">
                  <a:moveTo>
                    <a:pt x="14" y="4"/>
                  </a:move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5" y="23"/>
                    <a:pt x="4" y="23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3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ubicBezTo>
                    <a:pt x="14" y="3"/>
                    <a:pt x="14" y="3"/>
                    <a:pt x="1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3" name="Freeform 25"/>
            <p:cNvSpPr>
              <a:spLocks noEditPoints="1"/>
            </p:cNvSpPr>
            <p:nvPr/>
          </p:nvSpPr>
          <p:spPr bwMode="auto">
            <a:xfrm>
              <a:off x="1599233" y="1423142"/>
              <a:ext cx="60644" cy="90966"/>
            </a:xfrm>
            <a:custGeom>
              <a:avLst/>
              <a:gdLst>
                <a:gd name="T0" fmla="*/ 7 w 15"/>
                <a:gd name="T1" fmla="*/ 23 h 23"/>
                <a:gd name="T2" fmla="*/ 7 w 15"/>
                <a:gd name="T3" fmla="*/ 23 h 23"/>
                <a:gd name="T4" fmla="*/ 0 w 15"/>
                <a:gd name="T5" fmla="*/ 16 h 23"/>
                <a:gd name="T6" fmla="*/ 0 w 15"/>
                <a:gd name="T7" fmla="*/ 16 h 23"/>
                <a:gd name="T8" fmla="*/ 3 w 15"/>
                <a:gd name="T9" fmla="*/ 11 h 23"/>
                <a:gd name="T10" fmla="*/ 0 w 15"/>
                <a:gd name="T11" fmla="*/ 6 h 23"/>
                <a:gd name="T12" fmla="*/ 0 w 15"/>
                <a:gd name="T13" fmla="*/ 6 h 23"/>
                <a:gd name="T14" fmla="*/ 7 w 15"/>
                <a:gd name="T15" fmla="*/ 0 h 23"/>
                <a:gd name="T16" fmla="*/ 7 w 15"/>
                <a:gd name="T17" fmla="*/ 0 h 23"/>
                <a:gd name="T18" fmla="*/ 15 w 15"/>
                <a:gd name="T19" fmla="*/ 6 h 23"/>
                <a:gd name="T20" fmla="*/ 15 w 15"/>
                <a:gd name="T21" fmla="*/ 6 h 23"/>
                <a:gd name="T22" fmla="*/ 12 w 15"/>
                <a:gd name="T23" fmla="*/ 11 h 23"/>
                <a:gd name="T24" fmla="*/ 15 w 15"/>
                <a:gd name="T25" fmla="*/ 16 h 23"/>
                <a:gd name="T26" fmla="*/ 15 w 15"/>
                <a:gd name="T27" fmla="*/ 16 h 23"/>
                <a:gd name="T28" fmla="*/ 7 w 15"/>
                <a:gd name="T29" fmla="*/ 23 h 23"/>
                <a:gd name="T30" fmla="*/ 12 w 15"/>
                <a:gd name="T31" fmla="*/ 6 h 23"/>
                <a:gd name="T32" fmla="*/ 7 w 15"/>
                <a:gd name="T33" fmla="*/ 2 h 23"/>
                <a:gd name="T34" fmla="*/ 7 w 15"/>
                <a:gd name="T35" fmla="*/ 2 h 23"/>
                <a:gd name="T36" fmla="*/ 3 w 15"/>
                <a:gd name="T37" fmla="*/ 6 h 23"/>
                <a:gd name="T38" fmla="*/ 3 w 15"/>
                <a:gd name="T39" fmla="*/ 6 h 23"/>
                <a:gd name="T40" fmla="*/ 6 w 15"/>
                <a:gd name="T41" fmla="*/ 10 h 23"/>
                <a:gd name="T42" fmla="*/ 8 w 15"/>
                <a:gd name="T43" fmla="*/ 10 h 23"/>
                <a:gd name="T44" fmla="*/ 12 w 15"/>
                <a:gd name="T45" fmla="*/ 6 h 23"/>
                <a:gd name="T46" fmla="*/ 12 w 15"/>
                <a:gd name="T47" fmla="*/ 16 h 23"/>
                <a:gd name="T48" fmla="*/ 8 w 15"/>
                <a:gd name="T49" fmla="*/ 12 h 23"/>
                <a:gd name="T50" fmla="*/ 6 w 15"/>
                <a:gd name="T51" fmla="*/ 12 h 23"/>
                <a:gd name="T52" fmla="*/ 3 w 15"/>
                <a:gd name="T53" fmla="*/ 16 h 23"/>
                <a:gd name="T54" fmla="*/ 3 w 15"/>
                <a:gd name="T55" fmla="*/ 16 h 23"/>
                <a:gd name="T56" fmla="*/ 7 w 15"/>
                <a:gd name="T57" fmla="*/ 20 h 23"/>
                <a:gd name="T58" fmla="*/ 7 w 15"/>
                <a:gd name="T59" fmla="*/ 20 h 23"/>
                <a:gd name="T60" fmla="*/ 12 w 15"/>
                <a:gd name="T6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" h="23">
                  <a:moveTo>
                    <a:pt x="7" y="23"/>
                  </a:moveTo>
                  <a:cubicBezTo>
                    <a:pt x="7" y="23"/>
                    <a:pt x="7" y="23"/>
                    <a:pt x="7" y="23"/>
                  </a:cubicBezTo>
                  <a:cubicBezTo>
                    <a:pt x="3" y="23"/>
                    <a:pt x="0" y="21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4"/>
                    <a:pt x="1" y="12"/>
                    <a:pt x="3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2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8"/>
                    <a:pt x="14" y="10"/>
                    <a:pt x="12" y="11"/>
                  </a:cubicBezTo>
                  <a:cubicBezTo>
                    <a:pt x="14" y="12"/>
                    <a:pt x="15" y="14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21"/>
                    <a:pt x="11" y="23"/>
                    <a:pt x="7" y="23"/>
                  </a:cubicBezTo>
                  <a:close/>
                  <a:moveTo>
                    <a:pt x="12" y="6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8"/>
                    <a:pt x="4" y="10"/>
                    <a:pt x="6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1" y="10"/>
                    <a:pt x="12" y="8"/>
                    <a:pt x="12" y="6"/>
                  </a:cubicBezTo>
                  <a:close/>
                  <a:moveTo>
                    <a:pt x="12" y="16"/>
                  </a:moveTo>
                  <a:cubicBezTo>
                    <a:pt x="12" y="14"/>
                    <a:pt x="11" y="12"/>
                    <a:pt x="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4" y="12"/>
                    <a:pt x="3" y="14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10" y="20"/>
                    <a:pt x="12" y="19"/>
                    <a:pt x="1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4" name="Freeform 26"/>
            <p:cNvSpPr>
              <a:spLocks/>
            </p:cNvSpPr>
            <p:nvPr/>
          </p:nvSpPr>
          <p:spPr bwMode="auto">
            <a:xfrm>
              <a:off x="1727259" y="1423142"/>
              <a:ext cx="64013" cy="90966"/>
            </a:xfrm>
            <a:custGeom>
              <a:avLst/>
              <a:gdLst>
                <a:gd name="T0" fmla="*/ 16 w 16"/>
                <a:gd name="T1" fmla="*/ 1 h 23"/>
                <a:gd name="T2" fmla="*/ 11 w 16"/>
                <a:gd name="T3" fmla="*/ 11 h 23"/>
                <a:gd name="T4" fmla="*/ 9 w 16"/>
                <a:gd name="T5" fmla="*/ 13 h 23"/>
                <a:gd name="T6" fmla="*/ 9 w 16"/>
                <a:gd name="T7" fmla="*/ 22 h 23"/>
                <a:gd name="T8" fmla="*/ 9 w 16"/>
                <a:gd name="T9" fmla="*/ 23 h 23"/>
                <a:gd name="T10" fmla="*/ 7 w 16"/>
                <a:gd name="T11" fmla="*/ 23 h 23"/>
                <a:gd name="T12" fmla="*/ 7 w 16"/>
                <a:gd name="T13" fmla="*/ 22 h 23"/>
                <a:gd name="T14" fmla="*/ 7 w 16"/>
                <a:gd name="T15" fmla="*/ 13 h 23"/>
                <a:gd name="T16" fmla="*/ 5 w 16"/>
                <a:gd name="T17" fmla="*/ 11 h 23"/>
                <a:gd name="T18" fmla="*/ 0 w 16"/>
                <a:gd name="T19" fmla="*/ 1 h 23"/>
                <a:gd name="T20" fmla="*/ 0 w 16"/>
                <a:gd name="T21" fmla="*/ 1 h 23"/>
                <a:gd name="T22" fmla="*/ 1 w 16"/>
                <a:gd name="T23" fmla="*/ 0 h 23"/>
                <a:gd name="T24" fmla="*/ 3 w 16"/>
                <a:gd name="T25" fmla="*/ 0 h 23"/>
                <a:gd name="T26" fmla="*/ 3 w 16"/>
                <a:gd name="T27" fmla="*/ 1 h 23"/>
                <a:gd name="T28" fmla="*/ 7 w 16"/>
                <a:gd name="T29" fmla="*/ 10 h 23"/>
                <a:gd name="T30" fmla="*/ 8 w 16"/>
                <a:gd name="T31" fmla="*/ 11 h 23"/>
                <a:gd name="T32" fmla="*/ 9 w 16"/>
                <a:gd name="T33" fmla="*/ 10 h 23"/>
                <a:gd name="T34" fmla="*/ 13 w 16"/>
                <a:gd name="T35" fmla="*/ 1 h 23"/>
                <a:gd name="T36" fmla="*/ 13 w 16"/>
                <a:gd name="T37" fmla="*/ 0 h 23"/>
                <a:gd name="T38" fmla="*/ 15 w 16"/>
                <a:gd name="T39" fmla="*/ 0 h 23"/>
                <a:gd name="T40" fmla="*/ 16 w 16"/>
                <a:gd name="T41" fmla="*/ 1 h 23"/>
                <a:gd name="T42" fmla="*/ 16 w 16"/>
                <a:gd name="T43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3">
                  <a:moveTo>
                    <a:pt x="16" y="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0" y="13"/>
                    <a:pt x="10" y="13"/>
                    <a:pt x="9" y="13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3"/>
                    <a:pt x="9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7" y="22"/>
                    <a:pt x="7" y="22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3"/>
                    <a:pt x="5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9" y="1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0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5" name="Freeform 27"/>
            <p:cNvSpPr>
              <a:spLocks/>
            </p:cNvSpPr>
            <p:nvPr/>
          </p:nvSpPr>
          <p:spPr bwMode="auto">
            <a:xfrm>
              <a:off x="1803065" y="1423142"/>
              <a:ext cx="50537" cy="90966"/>
            </a:xfrm>
            <a:custGeom>
              <a:avLst/>
              <a:gdLst>
                <a:gd name="T0" fmla="*/ 0 w 13"/>
                <a:gd name="T1" fmla="*/ 23 h 23"/>
                <a:gd name="T2" fmla="*/ 0 w 13"/>
                <a:gd name="T3" fmla="*/ 22 h 23"/>
                <a:gd name="T4" fmla="*/ 0 w 13"/>
                <a:gd name="T5" fmla="*/ 21 h 23"/>
                <a:gd name="T6" fmla="*/ 0 w 13"/>
                <a:gd name="T7" fmla="*/ 20 h 23"/>
                <a:gd name="T8" fmla="*/ 5 w 13"/>
                <a:gd name="T9" fmla="*/ 20 h 23"/>
                <a:gd name="T10" fmla="*/ 5 w 13"/>
                <a:gd name="T11" fmla="*/ 3 h 23"/>
                <a:gd name="T12" fmla="*/ 0 w 13"/>
                <a:gd name="T13" fmla="*/ 5 h 23"/>
                <a:gd name="T14" fmla="*/ 0 w 13"/>
                <a:gd name="T15" fmla="*/ 5 h 23"/>
                <a:gd name="T16" fmla="*/ 0 w 13"/>
                <a:gd name="T17" fmla="*/ 3 h 23"/>
                <a:gd name="T18" fmla="*/ 0 w 13"/>
                <a:gd name="T19" fmla="*/ 3 h 23"/>
                <a:gd name="T20" fmla="*/ 5 w 13"/>
                <a:gd name="T21" fmla="*/ 0 h 23"/>
                <a:gd name="T22" fmla="*/ 6 w 13"/>
                <a:gd name="T23" fmla="*/ 0 h 23"/>
                <a:gd name="T24" fmla="*/ 7 w 13"/>
                <a:gd name="T25" fmla="*/ 0 h 23"/>
                <a:gd name="T26" fmla="*/ 8 w 13"/>
                <a:gd name="T27" fmla="*/ 1 h 23"/>
                <a:gd name="T28" fmla="*/ 8 w 13"/>
                <a:gd name="T29" fmla="*/ 20 h 23"/>
                <a:gd name="T30" fmla="*/ 13 w 13"/>
                <a:gd name="T31" fmla="*/ 20 h 23"/>
                <a:gd name="T32" fmla="*/ 13 w 13"/>
                <a:gd name="T33" fmla="*/ 21 h 23"/>
                <a:gd name="T34" fmla="*/ 13 w 13"/>
                <a:gd name="T35" fmla="*/ 22 h 23"/>
                <a:gd name="T36" fmla="*/ 13 w 13"/>
                <a:gd name="T37" fmla="*/ 23 h 23"/>
                <a:gd name="T38" fmla="*/ 0 w 13"/>
                <a:gd name="T3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3">
                  <a:moveTo>
                    <a:pt x="0" y="23"/>
                  </a:moveTo>
                  <a:cubicBezTo>
                    <a:pt x="0" y="23"/>
                    <a:pt x="0" y="22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3" y="23"/>
                  </a:cubicBez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6" name="Freeform 28"/>
            <p:cNvSpPr>
              <a:spLocks/>
            </p:cNvSpPr>
            <p:nvPr/>
          </p:nvSpPr>
          <p:spPr bwMode="auto">
            <a:xfrm>
              <a:off x="1873816" y="1423142"/>
              <a:ext cx="52221" cy="90966"/>
            </a:xfrm>
            <a:custGeom>
              <a:avLst/>
              <a:gdLst>
                <a:gd name="T0" fmla="*/ 6 w 13"/>
                <a:gd name="T1" fmla="*/ 23 h 23"/>
                <a:gd name="T2" fmla="*/ 1 w 13"/>
                <a:gd name="T3" fmla="*/ 22 h 23"/>
                <a:gd name="T4" fmla="*/ 0 w 13"/>
                <a:gd name="T5" fmla="*/ 22 h 23"/>
                <a:gd name="T6" fmla="*/ 0 w 13"/>
                <a:gd name="T7" fmla="*/ 21 h 23"/>
                <a:gd name="T8" fmla="*/ 1 w 13"/>
                <a:gd name="T9" fmla="*/ 20 h 23"/>
                <a:gd name="T10" fmla="*/ 1 w 13"/>
                <a:gd name="T11" fmla="*/ 20 h 23"/>
                <a:gd name="T12" fmla="*/ 6 w 13"/>
                <a:gd name="T13" fmla="*/ 20 h 23"/>
                <a:gd name="T14" fmla="*/ 11 w 13"/>
                <a:gd name="T15" fmla="*/ 16 h 23"/>
                <a:gd name="T16" fmla="*/ 11 w 13"/>
                <a:gd name="T17" fmla="*/ 16 h 23"/>
                <a:gd name="T18" fmla="*/ 7 w 13"/>
                <a:gd name="T19" fmla="*/ 12 h 23"/>
                <a:gd name="T20" fmla="*/ 2 w 13"/>
                <a:gd name="T21" fmla="*/ 12 h 23"/>
                <a:gd name="T22" fmla="*/ 1 w 13"/>
                <a:gd name="T23" fmla="*/ 12 h 23"/>
                <a:gd name="T24" fmla="*/ 1 w 13"/>
                <a:gd name="T25" fmla="*/ 10 h 23"/>
                <a:gd name="T26" fmla="*/ 2 w 13"/>
                <a:gd name="T27" fmla="*/ 10 h 23"/>
                <a:gd name="T28" fmla="*/ 7 w 13"/>
                <a:gd name="T29" fmla="*/ 10 h 23"/>
                <a:gd name="T30" fmla="*/ 11 w 13"/>
                <a:gd name="T31" fmla="*/ 6 h 23"/>
                <a:gd name="T32" fmla="*/ 11 w 13"/>
                <a:gd name="T33" fmla="*/ 6 h 23"/>
                <a:gd name="T34" fmla="*/ 6 w 13"/>
                <a:gd name="T35" fmla="*/ 2 h 23"/>
                <a:gd name="T36" fmla="*/ 1 w 13"/>
                <a:gd name="T37" fmla="*/ 3 h 23"/>
                <a:gd name="T38" fmla="*/ 1 w 13"/>
                <a:gd name="T39" fmla="*/ 3 h 23"/>
                <a:gd name="T40" fmla="*/ 0 w 13"/>
                <a:gd name="T41" fmla="*/ 2 h 23"/>
                <a:gd name="T42" fmla="*/ 0 w 13"/>
                <a:gd name="T43" fmla="*/ 1 h 23"/>
                <a:gd name="T44" fmla="*/ 1 w 13"/>
                <a:gd name="T45" fmla="*/ 1 h 23"/>
                <a:gd name="T46" fmla="*/ 6 w 13"/>
                <a:gd name="T47" fmla="*/ 0 h 23"/>
                <a:gd name="T48" fmla="*/ 13 w 13"/>
                <a:gd name="T49" fmla="*/ 6 h 23"/>
                <a:gd name="T50" fmla="*/ 13 w 13"/>
                <a:gd name="T51" fmla="*/ 6 h 23"/>
                <a:gd name="T52" fmla="*/ 11 w 13"/>
                <a:gd name="T53" fmla="*/ 11 h 23"/>
                <a:gd name="T54" fmla="*/ 13 w 13"/>
                <a:gd name="T55" fmla="*/ 16 h 23"/>
                <a:gd name="T56" fmla="*/ 13 w 13"/>
                <a:gd name="T57" fmla="*/ 16 h 23"/>
                <a:gd name="T58" fmla="*/ 6 w 13"/>
                <a:gd name="T5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" h="23">
                  <a:moveTo>
                    <a:pt x="6" y="23"/>
                  </a:moveTo>
                  <a:cubicBezTo>
                    <a:pt x="4" y="23"/>
                    <a:pt x="2" y="22"/>
                    <a:pt x="1" y="22"/>
                  </a:cubicBezTo>
                  <a:cubicBezTo>
                    <a:pt x="1" y="22"/>
                    <a:pt x="0" y="22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3" y="20"/>
                    <a:pt x="5" y="20"/>
                    <a:pt x="6" y="20"/>
                  </a:cubicBezTo>
                  <a:cubicBezTo>
                    <a:pt x="9" y="20"/>
                    <a:pt x="11" y="19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4"/>
                    <a:pt x="10" y="12"/>
                    <a:pt x="7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2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0" y="10"/>
                    <a:pt x="11" y="8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3"/>
                    <a:pt x="9" y="2"/>
                    <a:pt x="6" y="2"/>
                  </a:cubicBezTo>
                  <a:cubicBezTo>
                    <a:pt x="4" y="2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1" y="11"/>
                  </a:cubicBezTo>
                  <a:cubicBezTo>
                    <a:pt x="13" y="12"/>
                    <a:pt x="13" y="14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21"/>
                    <a:pt x="10" y="23"/>
                    <a:pt x="6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7" name="Freeform 29"/>
            <p:cNvSpPr>
              <a:spLocks/>
            </p:cNvSpPr>
            <p:nvPr/>
          </p:nvSpPr>
          <p:spPr bwMode="auto">
            <a:xfrm>
              <a:off x="2005212" y="1423142"/>
              <a:ext cx="60644" cy="90966"/>
            </a:xfrm>
            <a:custGeom>
              <a:avLst/>
              <a:gdLst>
                <a:gd name="T0" fmla="*/ 14 w 15"/>
                <a:gd name="T1" fmla="*/ 23 h 23"/>
                <a:gd name="T2" fmla="*/ 12 w 15"/>
                <a:gd name="T3" fmla="*/ 23 h 23"/>
                <a:gd name="T4" fmla="*/ 11 w 15"/>
                <a:gd name="T5" fmla="*/ 22 h 23"/>
                <a:gd name="T6" fmla="*/ 3 w 15"/>
                <a:gd name="T7" fmla="*/ 12 h 23"/>
                <a:gd name="T8" fmla="*/ 3 w 15"/>
                <a:gd name="T9" fmla="*/ 22 h 23"/>
                <a:gd name="T10" fmla="*/ 2 w 15"/>
                <a:gd name="T11" fmla="*/ 23 h 23"/>
                <a:gd name="T12" fmla="*/ 1 w 15"/>
                <a:gd name="T13" fmla="*/ 23 h 23"/>
                <a:gd name="T14" fmla="*/ 0 w 15"/>
                <a:gd name="T15" fmla="*/ 22 h 23"/>
                <a:gd name="T16" fmla="*/ 0 w 15"/>
                <a:gd name="T17" fmla="*/ 1 h 23"/>
                <a:gd name="T18" fmla="*/ 1 w 15"/>
                <a:gd name="T19" fmla="*/ 0 h 23"/>
                <a:gd name="T20" fmla="*/ 2 w 15"/>
                <a:gd name="T21" fmla="*/ 0 h 23"/>
                <a:gd name="T22" fmla="*/ 3 w 15"/>
                <a:gd name="T23" fmla="*/ 1 h 23"/>
                <a:gd name="T24" fmla="*/ 3 w 15"/>
                <a:gd name="T25" fmla="*/ 11 h 23"/>
                <a:gd name="T26" fmla="*/ 11 w 15"/>
                <a:gd name="T27" fmla="*/ 1 h 23"/>
                <a:gd name="T28" fmla="*/ 12 w 15"/>
                <a:gd name="T29" fmla="*/ 0 h 23"/>
                <a:gd name="T30" fmla="*/ 14 w 15"/>
                <a:gd name="T31" fmla="*/ 0 h 23"/>
                <a:gd name="T32" fmla="*/ 15 w 15"/>
                <a:gd name="T33" fmla="*/ 1 h 23"/>
                <a:gd name="T34" fmla="*/ 15 w 15"/>
                <a:gd name="T35" fmla="*/ 1 h 23"/>
                <a:gd name="T36" fmla="*/ 6 w 15"/>
                <a:gd name="T37" fmla="*/ 11 h 23"/>
                <a:gd name="T38" fmla="*/ 15 w 15"/>
                <a:gd name="T39" fmla="*/ 22 h 23"/>
                <a:gd name="T40" fmla="*/ 15 w 15"/>
                <a:gd name="T41" fmla="*/ 22 h 23"/>
                <a:gd name="T42" fmla="*/ 14 w 15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3">
                  <a:moveTo>
                    <a:pt x="14" y="23"/>
                  </a:move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1" y="22"/>
                    <a:pt x="11" y="2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3"/>
                    <a:pt x="2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2"/>
                    <a:pt x="0" y="2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3"/>
                    <a:pt x="14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8" name="Freeform 30"/>
            <p:cNvSpPr>
              <a:spLocks noEditPoints="1"/>
            </p:cNvSpPr>
            <p:nvPr/>
          </p:nvSpPr>
          <p:spPr bwMode="auto">
            <a:xfrm>
              <a:off x="2077648" y="1423142"/>
              <a:ext cx="55590" cy="90966"/>
            </a:xfrm>
            <a:custGeom>
              <a:avLst/>
              <a:gdLst>
                <a:gd name="T0" fmla="*/ 7 w 14"/>
                <a:gd name="T1" fmla="*/ 23 h 23"/>
                <a:gd name="T2" fmla="*/ 0 w 14"/>
                <a:gd name="T3" fmla="*/ 13 h 23"/>
                <a:gd name="T4" fmla="*/ 0 w 14"/>
                <a:gd name="T5" fmla="*/ 9 h 23"/>
                <a:gd name="T6" fmla="*/ 7 w 14"/>
                <a:gd name="T7" fmla="*/ 0 h 23"/>
                <a:gd name="T8" fmla="*/ 14 w 14"/>
                <a:gd name="T9" fmla="*/ 9 h 23"/>
                <a:gd name="T10" fmla="*/ 14 w 14"/>
                <a:gd name="T11" fmla="*/ 13 h 23"/>
                <a:gd name="T12" fmla="*/ 7 w 14"/>
                <a:gd name="T13" fmla="*/ 23 h 23"/>
                <a:gd name="T14" fmla="*/ 12 w 14"/>
                <a:gd name="T15" fmla="*/ 9 h 23"/>
                <a:gd name="T16" fmla="*/ 7 w 14"/>
                <a:gd name="T17" fmla="*/ 2 h 23"/>
                <a:gd name="T18" fmla="*/ 2 w 14"/>
                <a:gd name="T19" fmla="*/ 9 h 23"/>
                <a:gd name="T20" fmla="*/ 2 w 14"/>
                <a:gd name="T21" fmla="*/ 13 h 23"/>
                <a:gd name="T22" fmla="*/ 7 w 14"/>
                <a:gd name="T23" fmla="*/ 20 h 23"/>
                <a:gd name="T24" fmla="*/ 12 w 14"/>
                <a:gd name="T25" fmla="*/ 13 h 23"/>
                <a:gd name="T26" fmla="*/ 12 w 14"/>
                <a:gd name="T27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3">
                  <a:moveTo>
                    <a:pt x="7" y="23"/>
                  </a:moveTo>
                  <a:cubicBezTo>
                    <a:pt x="3" y="23"/>
                    <a:pt x="0" y="20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4" y="3"/>
                    <a:pt x="14" y="9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20"/>
                    <a:pt x="12" y="23"/>
                    <a:pt x="7" y="23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20"/>
                    <a:pt x="7" y="20"/>
                  </a:cubicBezTo>
                  <a:cubicBezTo>
                    <a:pt x="10" y="20"/>
                    <a:pt x="12" y="18"/>
                    <a:pt x="12" y="13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9" name="Freeform 31"/>
            <p:cNvSpPr>
              <a:spLocks noEditPoints="1"/>
            </p:cNvSpPr>
            <p:nvPr/>
          </p:nvSpPr>
          <p:spPr bwMode="auto">
            <a:xfrm>
              <a:off x="1196623" y="1610128"/>
              <a:ext cx="64013" cy="87597"/>
            </a:xfrm>
            <a:custGeom>
              <a:avLst/>
              <a:gdLst>
                <a:gd name="T0" fmla="*/ 15 w 16"/>
                <a:gd name="T1" fmla="*/ 22 h 22"/>
                <a:gd name="T2" fmla="*/ 13 w 16"/>
                <a:gd name="T3" fmla="*/ 22 h 22"/>
                <a:gd name="T4" fmla="*/ 13 w 16"/>
                <a:gd name="T5" fmla="*/ 22 h 22"/>
                <a:gd name="T6" fmla="*/ 7 w 16"/>
                <a:gd name="T7" fmla="*/ 13 h 22"/>
                <a:gd name="T8" fmla="*/ 7 w 16"/>
                <a:gd name="T9" fmla="*/ 13 h 22"/>
                <a:gd name="T10" fmla="*/ 6 w 16"/>
                <a:gd name="T11" fmla="*/ 13 h 22"/>
                <a:gd name="T12" fmla="*/ 3 w 16"/>
                <a:gd name="T13" fmla="*/ 13 h 22"/>
                <a:gd name="T14" fmla="*/ 3 w 16"/>
                <a:gd name="T15" fmla="*/ 22 h 22"/>
                <a:gd name="T16" fmla="*/ 3 w 16"/>
                <a:gd name="T17" fmla="*/ 22 h 22"/>
                <a:gd name="T18" fmla="*/ 1 w 16"/>
                <a:gd name="T19" fmla="*/ 22 h 22"/>
                <a:gd name="T20" fmla="*/ 0 w 16"/>
                <a:gd name="T21" fmla="*/ 22 h 22"/>
                <a:gd name="T22" fmla="*/ 0 w 16"/>
                <a:gd name="T23" fmla="*/ 1 h 22"/>
                <a:gd name="T24" fmla="*/ 1 w 16"/>
                <a:gd name="T25" fmla="*/ 0 h 22"/>
                <a:gd name="T26" fmla="*/ 6 w 16"/>
                <a:gd name="T27" fmla="*/ 0 h 22"/>
                <a:gd name="T28" fmla="*/ 15 w 16"/>
                <a:gd name="T29" fmla="*/ 6 h 22"/>
                <a:gd name="T30" fmla="*/ 15 w 16"/>
                <a:gd name="T31" fmla="*/ 6 h 22"/>
                <a:gd name="T32" fmla="*/ 10 w 16"/>
                <a:gd name="T33" fmla="*/ 12 h 22"/>
                <a:gd name="T34" fmla="*/ 16 w 16"/>
                <a:gd name="T35" fmla="*/ 22 h 22"/>
                <a:gd name="T36" fmla="*/ 16 w 16"/>
                <a:gd name="T37" fmla="*/ 22 h 22"/>
                <a:gd name="T38" fmla="*/ 15 w 16"/>
                <a:gd name="T39" fmla="*/ 22 h 22"/>
                <a:gd name="T40" fmla="*/ 12 w 16"/>
                <a:gd name="T41" fmla="*/ 6 h 22"/>
                <a:gd name="T42" fmla="*/ 6 w 16"/>
                <a:gd name="T43" fmla="*/ 2 h 22"/>
                <a:gd name="T44" fmla="*/ 3 w 16"/>
                <a:gd name="T45" fmla="*/ 2 h 22"/>
                <a:gd name="T46" fmla="*/ 3 w 16"/>
                <a:gd name="T47" fmla="*/ 10 h 22"/>
                <a:gd name="T48" fmla="*/ 6 w 16"/>
                <a:gd name="T49" fmla="*/ 10 h 22"/>
                <a:gd name="T50" fmla="*/ 12 w 16"/>
                <a:gd name="T51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" h="22">
                  <a:moveTo>
                    <a:pt x="15" y="22"/>
                  </a:move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6" y="13"/>
                  </a:cubicBezTo>
                  <a:cubicBezTo>
                    <a:pt x="5" y="13"/>
                    <a:pt x="5" y="13"/>
                    <a:pt x="3" y="13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0" y="22"/>
                    <a:pt x="0" y="2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5" y="0"/>
                    <a:pt x="6" y="0"/>
                  </a:cubicBezTo>
                  <a:cubicBezTo>
                    <a:pt x="11" y="0"/>
                    <a:pt x="15" y="1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10"/>
                    <a:pt x="13" y="12"/>
                    <a:pt x="10" y="1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2"/>
                    <a:pt x="15" y="22"/>
                  </a:cubicBezTo>
                  <a:close/>
                  <a:moveTo>
                    <a:pt x="12" y="6"/>
                  </a:moveTo>
                  <a:cubicBezTo>
                    <a:pt x="12" y="3"/>
                    <a:pt x="10" y="2"/>
                    <a:pt x="6" y="2"/>
                  </a:cubicBezTo>
                  <a:cubicBezTo>
                    <a:pt x="6" y="2"/>
                    <a:pt x="4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6" y="10"/>
                    <a:pt x="6" y="10"/>
                  </a:cubicBezTo>
                  <a:cubicBezTo>
                    <a:pt x="10" y="10"/>
                    <a:pt x="12" y="10"/>
                    <a:pt x="12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0" name="Freeform 32"/>
            <p:cNvSpPr>
              <a:spLocks noEditPoints="1"/>
            </p:cNvSpPr>
            <p:nvPr/>
          </p:nvSpPr>
          <p:spPr bwMode="auto">
            <a:xfrm>
              <a:off x="1272428" y="1610128"/>
              <a:ext cx="55590" cy="87597"/>
            </a:xfrm>
            <a:custGeom>
              <a:avLst/>
              <a:gdLst>
                <a:gd name="T0" fmla="*/ 7 w 14"/>
                <a:gd name="T1" fmla="*/ 22 h 22"/>
                <a:gd name="T2" fmla="*/ 0 w 14"/>
                <a:gd name="T3" fmla="*/ 13 h 22"/>
                <a:gd name="T4" fmla="*/ 0 w 14"/>
                <a:gd name="T5" fmla="*/ 9 h 22"/>
                <a:gd name="T6" fmla="*/ 7 w 14"/>
                <a:gd name="T7" fmla="*/ 0 h 22"/>
                <a:gd name="T8" fmla="*/ 14 w 14"/>
                <a:gd name="T9" fmla="*/ 9 h 22"/>
                <a:gd name="T10" fmla="*/ 14 w 14"/>
                <a:gd name="T11" fmla="*/ 13 h 22"/>
                <a:gd name="T12" fmla="*/ 7 w 14"/>
                <a:gd name="T13" fmla="*/ 22 h 22"/>
                <a:gd name="T14" fmla="*/ 12 w 14"/>
                <a:gd name="T15" fmla="*/ 9 h 22"/>
                <a:gd name="T16" fmla="*/ 7 w 14"/>
                <a:gd name="T17" fmla="*/ 2 h 22"/>
                <a:gd name="T18" fmla="*/ 2 w 14"/>
                <a:gd name="T19" fmla="*/ 9 h 22"/>
                <a:gd name="T20" fmla="*/ 2 w 14"/>
                <a:gd name="T21" fmla="*/ 13 h 22"/>
                <a:gd name="T22" fmla="*/ 7 w 14"/>
                <a:gd name="T23" fmla="*/ 20 h 22"/>
                <a:gd name="T24" fmla="*/ 12 w 14"/>
                <a:gd name="T25" fmla="*/ 13 h 22"/>
                <a:gd name="T26" fmla="*/ 12 w 14"/>
                <a:gd name="T27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2">
                  <a:moveTo>
                    <a:pt x="7" y="22"/>
                  </a:moveTo>
                  <a:cubicBezTo>
                    <a:pt x="2" y="22"/>
                    <a:pt x="0" y="20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12" y="0"/>
                    <a:pt x="14" y="2"/>
                    <a:pt x="14" y="9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20"/>
                    <a:pt x="12" y="22"/>
                    <a:pt x="7" y="22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20"/>
                    <a:pt x="7" y="20"/>
                  </a:cubicBezTo>
                  <a:cubicBezTo>
                    <a:pt x="10" y="20"/>
                    <a:pt x="12" y="18"/>
                    <a:pt x="12" y="13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1" name="Freeform 33"/>
            <p:cNvSpPr>
              <a:spLocks/>
            </p:cNvSpPr>
            <p:nvPr/>
          </p:nvSpPr>
          <p:spPr bwMode="auto">
            <a:xfrm>
              <a:off x="1403824" y="1610128"/>
              <a:ext cx="55590" cy="87597"/>
            </a:xfrm>
            <a:custGeom>
              <a:avLst/>
              <a:gdLst>
                <a:gd name="T0" fmla="*/ 13 w 14"/>
                <a:gd name="T1" fmla="*/ 22 h 22"/>
                <a:gd name="T2" fmla="*/ 7 w 14"/>
                <a:gd name="T3" fmla="*/ 22 h 22"/>
                <a:gd name="T4" fmla="*/ 0 w 14"/>
                <a:gd name="T5" fmla="*/ 13 h 22"/>
                <a:gd name="T6" fmla="*/ 0 w 14"/>
                <a:gd name="T7" fmla="*/ 9 h 22"/>
                <a:gd name="T8" fmla="*/ 8 w 14"/>
                <a:gd name="T9" fmla="*/ 0 h 22"/>
                <a:gd name="T10" fmla="*/ 13 w 14"/>
                <a:gd name="T11" fmla="*/ 0 h 22"/>
                <a:gd name="T12" fmla="*/ 14 w 14"/>
                <a:gd name="T13" fmla="*/ 1 h 22"/>
                <a:gd name="T14" fmla="*/ 14 w 14"/>
                <a:gd name="T15" fmla="*/ 2 h 22"/>
                <a:gd name="T16" fmla="*/ 13 w 14"/>
                <a:gd name="T17" fmla="*/ 2 h 22"/>
                <a:gd name="T18" fmla="*/ 13 w 14"/>
                <a:gd name="T19" fmla="*/ 2 h 22"/>
                <a:gd name="T20" fmla="*/ 8 w 14"/>
                <a:gd name="T21" fmla="*/ 2 h 22"/>
                <a:gd name="T22" fmla="*/ 2 w 14"/>
                <a:gd name="T23" fmla="*/ 9 h 22"/>
                <a:gd name="T24" fmla="*/ 2 w 14"/>
                <a:gd name="T25" fmla="*/ 13 h 22"/>
                <a:gd name="T26" fmla="*/ 7 w 14"/>
                <a:gd name="T27" fmla="*/ 20 h 22"/>
                <a:gd name="T28" fmla="*/ 11 w 14"/>
                <a:gd name="T29" fmla="*/ 20 h 22"/>
                <a:gd name="T30" fmla="*/ 11 w 14"/>
                <a:gd name="T31" fmla="*/ 11 h 22"/>
                <a:gd name="T32" fmla="*/ 12 w 14"/>
                <a:gd name="T33" fmla="*/ 11 h 22"/>
                <a:gd name="T34" fmla="*/ 13 w 14"/>
                <a:gd name="T35" fmla="*/ 11 h 22"/>
                <a:gd name="T36" fmla="*/ 14 w 14"/>
                <a:gd name="T37" fmla="*/ 11 h 22"/>
                <a:gd name="T38" fmla="*/ 14 w 14"/>
                <a:gd name="T39" fmla="*/ 21 h 22"/>
                <a:gd name="T40" fmla="*/ 13 w 14"/>
                <a:gd name="T4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2">
                  <a:moveTo>
                    <a:pt x="13" y="22"/>
                  </a:moveTo>
                  <a:cubicBezTo>
                    <a:pt x="12" y="22"/>
                    <a:pt x="10" y="22"/>
                    <a:pt x="7" y="22"/>
                  </a:cubicBezTo>
                  <a:cubicBezTo>
                    <a:pt x="4" y="22"/>
                    <a:pt x="0" y="20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2" y="0"/>
                    <a:pt x="13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0" y="2"/>
                    <a:pt x="8" y="2"/>
                  </a:cubicBezTo>
                  <a:cubicBezTo>
                    <a:pt x="5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5" y="20"/>
                    <a:pt x="7" y="20"/>
                  </a:cubicBezTo>
                  <a:cubicBezTo>
                    <a:pt x="9" y="20"/>
                    <a:pt x="10" y="20"/>
                    <a:pt x="11" y="2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2"/>
                    <a:pt x="14" y="22"/>
                    <a:pt x="13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2" name="Freeform 34"/>
            <p:cNvSpPr>
              <a:spLocks noEditPoints="1"/>
            </p:cNvSpPr>
            <p:nvPr/>
          </p:nvSpPr>
          <p:spPr bwMode="auto">
            <a:xfrm>
              <a:off x="1476260" y="1610128"/>
              <a:ext cx="58960" cy="87597"/>
            </a:xfrm>
            <a:custGeom>
              <a:avLst/>
              <a:gdLst>
                <a:gd name="T0" fmla="*/ 7 w 15"/>
                <a:gd name="T1" fmla="*/ 22 h 22"/>
                <a:gd name="T2" fmla="*/ 0 w 15"/>
                <a:gd name="T3" fmla="*/ 14 h 22"/>
                <a:gd name="T4" fmla="*/ 0 w 15"/>
                <a:gd name="T5" fmla="*/ 9 h 22"/>
                <a:gd name="T6" fmla="*/ 8 w 15"/>
                <a:gd name="T7" fmla="*/ 0 h 22"/>
                <a:gd name="T8" fmla="*/ 13 w 15"/>
                <a:gd name="T9" fmla="*/ 0 h 22"/>
                <a:gd name="T10" fmla="*/ 14 w 15"/>
                <a:gd name="T11" fmla="*/ 1 h 22"/>
                <a:gd name="T12" fmla="*/ 14 w 15"/>
                <a:gd name="T13" fmla="*/ 2 h 22"/>
                <a:gd name="T14" fmla="*/ 13 w 15"/>
                <a:gd name="T15" fmla="*/ 2 h 22"/>
                <a:gd name="T16" fmla="*/ 13 w 15"/>
                <a:gd name="T17" fmla="*/ 2 h 22"/>
                <a:gd name="T18" fmla="*/ 8 w 15"/>
                <a:gd name="T19" fmla="*/ 2 h 22"/>
                <a:gd name="T20" fmla="*/ 3 w 15"/>
                <a:gd name="T21" fmla="*/ 9 h 22"/>
                <a:gd name="T22" fmla="*/ 3 w 15"/>
                <a:gd name="T23" fmla="*/ 9 h 22"/>
                <a:gd name="T24" fmla="*/ 7 w 15"/>
                <a:gd name="T25" fmla="*/ 8 h 22"/>
                <a:gd name="T26" fmla="*/ 15 w 15"/>
                <a:gd name="T27" fmla="*/ 15 h 22"/>
                <a:gd name="T28" fmla="*/ 15 w 15"/>
                <a:gd name="T29" fmla="*/ 15 h 22"/>
                <a:gd name="T30" fmla="*/ 7 w 15"/>
                <a:gd name="T31" fmla="*/ 22 h 22"/>
                <a:gd name="T32" fmla="*/ 12 w 15"/>
                <a:gd name="T33" fmla="*/ 15 h 22"/>
                <a:gd name="T34" fmla="*/ 7 w 15"/>
                <a:gd name="T35" fmla="*/ 10 h 22"/>
                <a:gd name="T36" fmla="*/ 3 w 15"/>
                <a:gd name="T37" fmla="*/ 11 h 22"/>
                <a:gd name="T38" fmla="*/ 3 w 15"/>
                <a:gd name="T39" fmla="*/ 14 h 22"/>
                <a:gd name="T40" fmla="*/ 7 w 15"/>
                <a:gd name="T41" fmla="*/ 20 h 22"/>
                <a:gd name="T42" fmla="*/ 12 w 15"/>
                <a:gd name="T43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cubicBezTo>
                    <a:pt x="3" y="22"/>
                    <a:pt x="0" y="20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0" y="0"/>
                    <a:pt x="12" y="0"/>
                    <a:pt x="13" y="0"/>
                  </a:cubicBezTo>
                  <a:cubicBezTo>
                    <a:pt x="13" y="0"/>
                    <a:pt x="14" y="0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2"/>
                    <a:pt x="10" y="2"/>
                    <a:pt x="8" y="2"/>
                  </a:cubicBezTo>
                  <a:cubicBezTo>
                    <a:pt x="3" y="2"/>
                    <a:pt x="3" y="5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9"/>
                    <a:pt x="5" y="8"/>
                    <a:pt x="7" y="8"/>
                  </a:cubicBezTo>
                  <a:cubicBezTo>
                    <a:pt x="11" y="8"/>
                    <a:pt x="15" y="10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20"/>
                    <a:pt x="12" y="22"/>
                    <a:pt x="7" y="22"/>
                  </a:cubicBezTo>
                  <a:close/>
                  <a:moveTo>
                    <a:pt x="12" y="15"/>
                  </a:moveTo>
                  <a:cubicBezTo>
                    <a:pt x="12" y="11"/>
                    <a:pt x="10" y="10"/>
                    <a:pt x="7" y="10"/>
                  </a:cubicBezTo>
                  <a:cubicBezTo>
                    <a:pt x="6" y="10"/>
                    <a:pt x="4" y="11"/>
                    <a:pt x="3" y="1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9"/>
                    <a:pt x="4" y="20"/>
                    <a:pt x="7" y="20"/>
                  </a:cubicBezTo>
                  <a:cubicBezTo>
                    <a:pt x="10" y="20"/>
                    <a:pt x="12" y="19"/>
                    <a:pt x="1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3" name="Freeform 35"/>
            <p:cNvSpPr>
              <a:spLocks noEditPoints="1"/>
            </p:cNvSpPr>
            <p:nvPr/>
          </p:nvSpPr>
          <p:spPr bwMode="auto">
            <a:xfrm>
              <a:off x="1547011" y="1610128"/>
              <a:ext cx="60644" cy="87597"/>
            </a:xfrm>
            <a:custGeom>
              <a:avLst/>
              <a:gdLst>
                <a:gd name="T0" fmla="*/ 8 w 15"/>
                <a:gd name="T1" fmla="*/ 22 h 22"/>
                <a:gd name="T2" fmla="*/ 7 w 15"/>
                <a:gd name="T3" fmla="*/ 22 h 22"/>
                <a:gd name="T4" fmla="*/ 0 w 15"/>
                <a:gd name="T5" fmla="*/ 16 h 22"/>
                <a:gd name="T6" fmla="*/ 0 w 15"/>
                <a:gd name="T7" fmla="*/ 15 h 22"/>
                <a:gd name="T8" fmla="*/ 3 w 15"/>
                <a:gd name="T9" fmla="*/ 11 h 22"/>
                <a:gd name="T10" fmla="*/ 0 w 15"/>
                <a:gd name="T11" fmla="*/ 6 h 22"/>
                <a:gd name="T12" fmla="*/ 0 w 15"/>
                <a:gd name="T13" fmla="*/ 6 h 22"/>
                <a:gd name="T14" fmla="*/ 7 w 15"/>
                <a:gd name="T15" fmla="*/ 0 h 22"/>
                <a:gd name="T16" fmla="*/ 8 w 15"/>
                <a:gd name="T17" fmla="*/ 0 h 22"/>
                <a:gd name="T18" fmla="*/ 15 w 15"/>
                <a:gd name="T19" fmla="*/ 6 h 22"/>
                <a:gd name="T20" fmla="*/ 15 w 15"/>
                <a:gd name="T21" fmla="*/ 6 h 22"/>
                <a:gd name="T22" fmla="*/ 12 w 15"/>
                <a:gd name="T23" fmla="*/ 11 h 22"/>
                <a:gd name="T24" fmla="*/ 15 w 15"/>
                <a:gd name="T25" fmla="*/ 15 h 22"/>
                <a:gd name="T26" fmla="*/ 15 w 15"/>
                <a:gd name="T27" fmla="*/ 16 h 22"/>
                <a:gd name="T28" fmla="*/ 8 w 15"/>
                <a:gd name="T29" fmla="*/ 22 h 22"/>
                <a:gd name="T30" fmla="*/ 12 w 15"/>
                <a:gd name="T31" fmla="*/ 6 h 22"/>
                <a:gd name="T32" fmla="*/ 8 w 15"/>
                <a:gd name="T33" fmla="*/ 2 h 22"/>
                <a:gd name="T34" fmla="*/ 7 w 15"/>
                <a:gd name="T35" fmla="*/ 2 h 22"/>
                <a:gd name="T36" fmla="*/ 3 w 15"/>
                <a:gd name="T37" fmla="*/ 6 h 22"/>
                <a:gd name="T38" fmla="*/ 3 w 15"/>
                <a:gd name="T39" fmla="*/ 6 h 22"/>
                <a:gd name="T40" fmla="*/ 7 w 15"/>
                <a:gd name="T41" fmla="*/ 9 h 22"/>
                <a:gd name="T42" fmla="*/ 8 w 15"/>
                <a:gd name="T43" fmla="*/ 9 h 22"/>
                <a:gd name="T44" fmla="*/ 12 w 15"/>
                <a:gd name="T45" fmla="*/ 6 h 22"/>
                <a:gd name="T46" fmla="*/ 12 w 15"/>
                <a:gd name="T47" fmla="*/ 15 h 22"/>
                <a:gd name="T48" fmla="*/ 8 w 15"/>
                <a:gd name="T49" fmla="*/ 12 h 22"/>
                <a:gd name="T50" fmla="*/ 7 w 15"/>
                <a:gd name="T51" fmla="*/ 12 h 22"/>
                <a:gd name="T52" fmla="*/ 3 w 15"/>
                <a:gd name="T53" fmla="*/ 15 h 22"/>
                <a:gd name="T54" fmla="*/ 3 w 15"/>
                <a:gd name="T55" fmla="*/ 16 h 22"/>
                <a:gd name="T56" fmla="*/ 7 w 15"/>
                <a:gd name="T57" fmla="*/ 20 h 22"/>
                <a:gd name="T58" fmla="*/ 8 w 15"/>
                <a:gd name="T59" fmla="*/ 20 h 22"/>
                <a:gd name="T60" fmla="*/ 12 w 15"/>
                <a:gd name="T61" fmla="*/ 16 h 22"/>
                <a:gd name="T62" fmla="*/ 12 w 15"/>
                <a:gd name="T63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3" y="22"/>
                    <a:pt x="0" y="20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1" y="12"/>
                    <a:pt x="3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5" y="1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8"/>
                    <a:pt x="14" y="10"/>
                    <a:pt x="12" y="11"/>
                  </a:cubicBezTo>
                  <a:cubicBezTo>
                    <a:pt x="14" y="12"/>
                    <a:pt x="15" y="14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20"/>
                    <a:pt x="12" y="22"/>
                    <a:pt x="8" y="22"/>
                  </a:cubicBezTo>
                  <a:close/>
                  <a:moveTo>
                    <a:pt x="12" y="6"/>
                  </a:moveTo>
                  <a:cubicBezTo>
                    <a:pt x="12" y="3"/>
                    <a:pt x="11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3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8"/>
                    <a:pt x="4" y="9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1" y="9"/>
                    <a:pt x="12" y="8"/>
                    <a:pt x="12" y="6"/>
                  </a:cubicBezTo>
                  <a:close/>
                  <a:moveTo>
                    <a:pt x="12" y="15"/>
                  </a:moveTo>
                  <a:cubicBezTo>
                    <a:pt x="12" y="14"/>
                    <a:pt x="11" y="12"/>
                    <a:pt x="8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4" y="12"/>
                    <a:pt x="3" y="14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0"/>
                    <a:pt x="7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1" y="20"/>
                    <a:pt x="12" y="19"/>
                    <a:pt x="12" y="16"/>
                  </a:cubicBezTo>
                  <a:lnTo>
                    <a:pt x="12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4" name="Freeform 36"/>
            <p:cNvSpPr>
              <a:spLocks noEditPoints="1"/>
            </p:cNvSpPr>
            <p:nvPr/>
          </p:nvSpPr>
          <p:spPr bwMode="auto">
            <a:xfrm>
              <a:off x="1683461" y="1610128"/>
              <a:ext cx="55590" cy="87597"/>
            </a:xfrm>
            <a:custGeom>
              <a:avLst/>
              <a:gdLst>
                <a:gd name="T0" fmla="*/ 6 w 14"/>
                <a:gd name="T1" fmla="*/ 22 h 22"/>
                <a:gd name="T2" fmla="*/ 1 w 14"/>
                <a:gd name="T3" fmla="*/ 22 h 22"/>
                <a:gd name="T4" fmla="*/ 0 w 14"/>
                <a:gd name="T5" fmla="*/ 21 h 22"/>
                <a:gd name="T6" fmla="*/ 0 w 14"/>
                <a:gd name="T7" fmla="*/ 1 h 22"/>
                <a:gd name="T8" fmla="*/ 1 w 14"/>
                <a:gd name="T9" fmla="*/ 0 h 22"/>
                <a:gd name="T10" fmla="*/ 5 w 14"/>
                <a:gd name="T11" fmla="*/ 0 h 22"/>
                <a:gd name="T12" fmla="*/ 14 w 14"/>
                <a:gd name="T13" fmla="*/ 5 h 22"/>
                <a:gd name="T14" fmla="*/ 14 w 14"/>
                <a:gd name="T15" fmla="*/ 6 h 22"/>
                <a:gd name="T16" fmla="*/ 11 w 14"/>
                <a:gd name="T17" fmla="*/ 11 h 22"/>
                <a:gd name="T18" fmla="*/ 14 w 14"/>
                <a:gd name="T19" fmla="*/ 15 h 22"/>
                <a:gd name="T20" fmla="*/ 14 w 14"/>
                <a:gd name="T21" fmla="*/ 16 h 22"/>
                <a:gd name="T22" fmla="*/ 6 w 14"/>
                <a:gd name="T23" fmla="*/ 22 h 22"/>
                <a:gd name="T24" fmla="*/ 11 w 14"/>
                <a:gd name="T25" fmla="*/ 5 h 22"/>
                <a:gd name="T26" fmla="*/ 5 w 14"/>
                <a:gd name="T27" fmla="*/ 2 h 22"/>
                <a:gd name="T28" fmla="*/ 2 w 14"/>
                <a:gd name="T29" fmla="*/ 2 h 22"/>
                <a:gd name="T30" fmla="*/ 2 w 14"/>
                <a:gd name="T31" fmla="*/ 9 h 22"/>
                <a:gd name="T32" fmla="*/ 7 w 14"/>
                <a:gd name="T33" fmla="*/ 9 h 22"/>
                <a:gd name="T34" fmla="*/ 11 w 14"/>
                <a:gd name="T35" fmla="*/ 6 h 22"/>
                <a:gd name="T36" fmla="*/ 11 w 14"/>
                <a:gd name="T37" fmla="*/ 5 h 22"/>
                <a:gd name="T38" fmla="*/ 12 w 14"/>
                <a:gd name="T39" fmla="*/ 15 h 22"/>
                <a:gd name="T40" fmla="*/ 7 w 14"/>
                <a:gd name="T41" fmla="*/ 12 h 22"/>
                <a:gd name="T42" fmla="*/ 2 w 14"/>
                <a:gd name="T43" fmla="*/ 12 h 22"/>
                <a:gd name="T44" fmla="*/ 2 w 14"/>
                <a:gd name="T45" fmla="*/ 20 h 22"/>
                <a:gd name="T46" fmla="*/ 6 w 14"/>
                <a:gd name="T47" fmla="*/ 20 h 22"/>
                <a:gd name="T48" fmla="*/ 12 w 14"/>
                <a:gd name="T49" fmla="*/ 16 h 22"/>
                <a:gd name="T50" fmla="*/ 12 w 14"/>
                <a:gd name="T51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2">
                  <a:moveTo>
                    <a:pt x="6" y="22"/>
                  </a:moveTo>
                  <a:cubicBezTo>
                    <a:pt x="4" y="22"/>
                    <a:pt x="2" y="22"/>
                    <a:pt x="1" y="22"/>
                  </a:cubicBezTo>
                  <a:cubicBezTo>
                    <a:pt x="0" y="22"/>
                    <a:pt x="0" y="22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0"/>
                    <a:pt x="14" y="1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1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1"/>
                    <a:pt x="10" y="22"/>
                    <a:pt x="6" y="22"/>
                  </a:cubicBezTo>
                  <a:close/>
                  <a:moveTo>
                    <a:pt x="11" y="5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9"/>
                    <a:pt x="11" y="8"/>
                    <a:pt x="11" y="6"/>
                  </a:cubicBezTo>
                  <a:lnTo>
                    <a:pt x="11" y="5"/>
                  </a:lnTo>
                  <a:close/>
                  <a:moveTo>
                    <a:pt x="12" y="15"/>
                  </a:moveTo>
                  <a:cubicBezTo>
                    <a:pt x="12" y="14"/>
                    <a:pt x="11" y="12"/>
                    <a:pt x="7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0"/>
                    <a:pt x="5" y="20"/>
                    <a:pt x="6" y="20"/>
                  </a:cubicBezTo>
                  <a:cubicBezTo>
                    <a:pt x="9" y="20"/>
                    <a:pt x="12" y="19"/>
                    <a:pt x="12" y="16"/>
                  </a:cubicBezTo>
                  <a:lnTo>
                    <a:pt x="12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5" name="Freeform 37"/>
            <p:cNvSpPr>
              <a:spLocks/>
            </p:cNvSpPr>
            <p:nvPr/>
          </p:nvSpPr>
          <p:spPr bwMode="auto">
            <a:xfrm>
              <a:off x="1754212" y="1610128"/>
              <a:ext cx="52221" cy="87597"/>
            </a:xfrm>
            <a:custGeom>
              <a:avLst/>
              <a:gdLst>
                <a:gd name="T0" fmla="*/ 1 w 13"/>
                <a:gd name="T1" fmla="*/ 22 h 22"/>
                <a:gd name="T2" fmla="*/ 0 w 13"/>
                <a:gd name="T3" fmla="*/ 22 h 22"/>
                <a:gd name="T4" fmla="*/ 0 w 13"/>
                <a:gd name="T5" fmla="*/ 20 h 22"/>
                <a:gd name="T6" fmla="*/ 1 w 13"/>
                <a:gd name="T7" fmla="*/ 20 h 22"/>
                <a:gd name="T8" fmla="*/ 5 w 13"/>
                <a:gd name="T9" fmla="*/ 20 h 22"/>
                <a:gd name="T10" fmla="*/ 5 w 13"/>
                <a:gd name="T11" fmla="*/ 3 h 22"/>
                <a:gd name="T12" fmla="*/ 1 w 13"/>
                <a:gd name="T13" fmla="*/ 5 h 22"/>
                <a:gd name="T14" fmla="*/ 0 w 13"/>
                <a:gd name="T15" fmla="*/ 4 h 22"/>
                <a:gd name="T16" fmla="*/ 0 w 13"/>
                <a:gd name="T17" fmla="*/ 3 h 22"/>
                <a:gd name="T18" fmla="*/ 0 w 13"/>
                <a:gd name="T19" fmla="*/ 2 h 22"/>
                <a:gd name="T20" fmla="*/ 6 w 13"/>
                <a:gd name="T21" fmla="*/ 0 h 22"/>
                <a:gd name="T22" fmla="*/ 6 w 13"/>
                <a:gd name="T23" fmla="*/ 0 h 22"/>
                <a:gd name="T24" fmla="*/ 7 w 13"/>
                <a:gd name="T25" fmla="*/ 0 h 22"/>
                <a:gd name="T26" fmla="*/ 8 w 13"/>
                <a:gd name="T27" fmla="*/ 0 h 22"/>
                <a:gd name="T28" fmla="*/ 8 w 13"/>
                <a:gd name="T29" fmla="*/ 20 h 22"/>
                <a:gd name="T30" fmla="*/ 13 w 13"/>
                <a:gd name="T31" fmla="*/ 20 h 22"/>
                <a:gd name="T32" fmla="*/ 13 w 13"/>
                <a:gd name="T33" fmla="*/ 20 h 22"/>
                <a:gd name="T34" fmla="*/ 13 w 13"/>
                <a:gd name="T35" fmla="*/ 22 h 22"/>
                <a:gd name="T36" fmla="*/ 13 w 13"/>
                <a:gd name="T37" fmla="*/ 22 h 22"/>
                <a:gd name="T38" fmla="*/ 1 w 13"/>
                <a:gd name="T3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2">
                  <a:moveTo>
                    <a:pt x="1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lnTo>
                    <a:pt x="1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6" name="Freeform 38"/>
            <p:cNvSpPr>
              <a:spLocks noEditPoints="1"/>
            </p:cNvSpPr>
            <p:nvPr/>
          </p:nvSpPr>
          <p:spPr bwMode="auto">
            <a:xfrm>
              <a:off x="1823279" y="1610128"/>
              <a:ext cx="62329" cy="87597"/>
            </a:xfrm>
            <a:custGeom>
              <a:avLst/>
              <a:gdLst>
                <a:gd name="T0" fmla="*/ 15 w 16"/>
                <a:gd name="T1" fmla="*/ 16 h 22"/>
                <a:gd name="T2" fmla="*/ 13 w 16"/>
                <a:gd name="T3" fmla="*/ 16 h 22"/>
                <a:gd name="T4" fmla="*/ 13 w 16"/>
                <a:gd name="T5" fmla="*/ 22 h 22"/>
                <a:gd name="T6" fmla="*/ 12 w 16"/>
                <a:gd name="T7" fmla="*/ 22 h 22"/>
                <a:gd name="T8" fmla="*/ 11 w 16"/>
                <a:gd name="T9" fmla="*/ 22 h 22"/>
                <a:gd name="T10" fmla="*/ 10 w 16"/>
                <a:gd name="T11" fmla="*/ 22 h 22"/>
                <a:gd name="T12" fmla="*/ 10 w 16"/>
                <a:gd name="T13" fmla="*/ 16 h 22"/>
                <a:gd name="T14" fmla="*/ 1 w 16"/>
                <a:gd name="T15" fmla="*/ 16 h 22"/>
                <a:gd name="T16" fmla="*/ 0 w 16"/>
                <a:gd name="T17" fmla="*/ 15 h 22"/>
                <a:gd name="T18" fmla="*/ 0 w 16"/>
                <a:gd name="T19" fmla="*/ 14 h 22"/>
                <a:gd name="T20" fmla="*/ 0 w 16"/>
                <a:gd name="T21" fmla="*/ 13 h 22"/>
                <a:gd name="T22" fmla="*/ 9 w 16"/>
                <a:gd name="T23" fmla="*/ 0 h 22"/>
                <a:gd name="T24" fmla="*/ 10 w 16"/>
                <a:gd name="T25" fmla="*/ 0 h 22"/>
                <a:gd name="T26" fmla="*/ 12 w 16"/>
                <a:gd name="T27" fmla="*/ 0 h 22"/>
                <a:gd name="T28" fmla="*/ 13 w 16"/>
                <a:gd name="T29" fmla="*/ 1 h 22"/>
                <a:gd name="T30" fmla="*/ 13 w 16"/>
                <a:gd name="T31" fmla="*/ 14 h 22"/>
                <a:gd name="T32" fmla="*/ 15 w 16"/>
                <a:gd name="T33" fmla="*/ 14 h 22"/>
                <a:gd name="T34" fmla="*/ 16 w 16"/>
                <a:gd name="T35" fmla="*/ 14 h 22"/>
                <a:gd name="T36" fmla="*/ 16 w 16"/>
                <a:gd name="T37" fmla="*/ 16 h 22"/>
                <a:gd name="T38" fmla="*/ 15 w 16"/>
                <a:gd name="T39" fmla="*/ 16 h 22"/>
                <a:gd name="T40" fmla="*/ 10 w 16"/>
                <a:gd name="T41" fmla="*/ 4 h 22"/>
                <a:gd name="T42" fmla="*/ 10 w 16"/>
                <a:gd name="T43" fmla="*/ 3 h 22"/>
                <a:gd name="T44" fmla="*/ 10 w 16"/>
                <a:gd name="T45" fmla="*/ 3 h 22"/>
                <a:gd name="T46" fmla="*/ 10 w 16"/>
                <a:gd name="T47" fmla="*/ 4 h 22"/>
                <a:gd name="T48" fmla="*/ 3 w 16"/>
                <a:gd name="T49" fmla="*/ 14 h 22"/>
                <a:gd name="T50" fmla="*/ 3 w 16"/>
                <a:gd name="T51" fmla="*/ 14 h 22"/>
                <a:gd name="T52" fmla="*/ 3 w 16"/>
                <a:gd name="T53" fmla="*/ 14 h 22"/>
                <a:gd name="T54" fmla="*/ 10 w 16"/>
                <a:gd name="T55" fmla="*/ 14 h 22"/>
                <a:gd name="T56" fmla="*/ 10 w 16"/>
                <a:gd name="T57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" h="22">
                  <a:moveTo>
                    <a:pt x="15" y="16"/>
                  </a:moveTo>
                  <a:cubicBezTo>
                    <a:pt x="13" y="16"/>
                    <a:pt x="13" y="16"/>
                    <a:pt x="13" y="16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2"/>
                    <a:pt x="12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3"/>
                    <a:pt x="0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5" y="16"/>
                  </a:cubicBezTo>
                  <a:close/>
                  <a:moveTo>
                    <a:pt x="10" y="4"/>
                  </a:moveTo>
                  <a:cubicBezTo>
                    <a:pt x="10" y="4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4"/>
                    <a:pt x="10" y="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0" y="14"/>
                    <a:pt x="10" y="14"/>
                    <a:pt x="10" y="14"/>
                  </a:cubicBezTo>
                  <a:lnTo>
                    <a:pt x="1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7" name="Freeform 39"/>
            <p:cNvSpPr>
              <a:spLocks/>
            </p:cNvSpPr>
            <p:nvPr/>
          </p:nvSpPr>
          <p:spPr bwMode="auto">
            <a:xfrm>
              <a:off x="1902454" y="1610128"/>
              <a:ext cx="52221" cy="87597"/>
            </a:xfrm>
            <a:custGeom>
              <a:avLst/>
              <a:gdLst>
                <a:gd name="T0" fmla="*/ 9 w 13"/>
                <a:gd name="T1" fmla="*/ 11 h 22"/>
                <a:gd name="T2" fmla="*/ 6 w 13"/>
                <a:gd name="T3" fmla="*/ 13 h 22"/>
                <a:gd name="T4" fmla="*/ 2 w 13"/>
                <a:gd name="T5" fmla="*/ 19 h 22"/>
                <a:gd name="T6" fmla="*/ 2 w 13"/>
                <a:gd name="T7" fmla="*/ 20 h 22"/>
                <a:gd name="T8" fmla="*/ 12 w 13"/>
                <a:gd name="T9" fmla="*/ 20 h 22"/>
                <a:gd name="T10" fmla="*/ 13 w 13"/>
                <a:gd name="T11" fmla="*/ 20 h 22"/>
                <a:gd name="T12" fmla="*/ 13 w 13"/>
                <a:gd name="T13" fmla="*/ 22 h 22"/>
                <a:gd name="T14" fmla="*/ 12 w 13"/>
                <a:gd name="T15" fmla="*/ 22 h 22"/>
                <a:gd name="T16" fmla="*/ 0 w 13"/>
                <a:gd name="T17" fmla="*/ 22 h 22"/>
                <a:gd name="T18" fmla="*/ 0 w 13"/>
                <a:gd name="T19" fmla="*/ 22 h 22"/>
                <a:gd name="T20" fmla="*/ 0 w 13"/>
                <a:gd name="T21" fmla="*/ 19 h 22"/>
                <a:gd name="T22" fmla="*/ 4 w 13"/>
                <a:gd name="T23" fmla="*/ 11 h 22"/>
                <a:gd name="T24" fmla="*/ 7 w 13"/>
                <a:gd name="T25" fmla="*/ 9 h 22"/>
                <a:gd name="T26" fmla="*/ 10 w 13"/>
                <a:gd name="T27" fmla="*/ 5 h 22"/>
                <a:gd name="T28" fmla="*/ 6 w 13"/>
                <a:gd name="T29" fmla="*/ 2 h 22"/>
                <a:gd name="T30" fmla="*/ 0 w 13"/>
                <a:gd name="T31" fmla="*/ 2 h 22"/>
                <a:gd name="T32" fmla="*/ 0 w 13"/>
                <a:gd name="T33" fmla="*/ 2 h 22"/>
                <a:gd name="T34" fmla="*/ 0 w 13"/>
                <a:gd name="T35" fmla="*/ 2 h 22"/>
                <a:gd name="T36" fmla="*/ 0 w 13"/>
                <a:gd name="T37" fmla="*/ 1 h 22"/>
                <a:gd name="T38" fmla="*/ 0 w 13"/>
                <a:gd name="T39" fmla="*/ 0 h 22"/>
                <a:gd name="T40" fmla="*/ 6 w 13"/>
                <a:gd name="T41" fmla="*/ 0 h 22"/>
                <a:gd name="T42" fmla="*/ 13 w 13"/>
                <a:gd name="T43" fmla="*/ 5 h 22"/>
                <a:gd name="T44" fmla="*/ 9 w 13"/>
                <a:gd name="T4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2">
                  <a:moveTo>
                    <a:pt x="9" y="11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3" y="15"/>
                    <a:pt x="2" y="17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3" y="20"/>
                    <a:pt x="13" y="20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6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8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1" y="0"/>
                    <a:pt x="13" y="1"/>
                    <a:pt x="13" y="5"/>
                  </a:cubicBezTo>
                  <a:cubicBezTo>
                    <a:pt x="13" y="7"/>
                    <a:pt x="12" y="9"/>
                    <a:pt x="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8" name="Freeform 40"/>
            <p:cNvSpPr>
              <a:spLocks/>
            </p:cNvSpPr>
            <p:nvPr/>
          </p:nvSpPr>
          <p:spPr bwMode="auto">
            <a:xfrm>
              <a:off x="1196623" y="1793745"/>
              <a:ext cx="64013" cy="92651"/>
            </a:xfrm>
            <a:custGeom>
              <a:avLst/>
              <a:gdLst>
                <a:gd name="T0" fmla="*/ 16 w 16"/>
                <a:gd name="T1" fmla="*/ 23 h 23"/>
                <a:gd name="T2" fmla="*/ 14 w 16"/>
                <a:gd name="T3" fmla="*/ 23 h 23"/>
                <a:gd name="T4" fmla="*/ 13 w 16"/>
                <a:gd name="T5" fmla="*/ 22 h 23"/>
                <a:gd name="T6" fmla="*/ 13 w 16"/>
                <a:gd name="T7" fmla="*/ 12 h 23"/>
                <a:gd name="T8" fmla="*/ 3 w 16"/>
                <a:gd name="T9" fmla="*/ 12 h 23"/>
                <a:gd name="T10" fmla="*/ 3 w 16"/>
                <a:gd name="T11" fmla="*/ 22 h 23"/>
                <a:gd name="T12" fmla="*/ 3 w 16"/>
                <a:gd name="T13" fmla="*/ 23 h 23"/>
                <a:gd name="T14" fmla="*/ 1 w 16"/>
                <a:gd name="T15" fmla="*/ 23 h 23"/>
                <a:gd name="T16" fmla="*/ 0 w 16"/>
                <a:gd name="T17" fmla="*/ 22 h 23"/>
                <a:gd name="T18" fmla="*/ 0 w 16"/>
                <a:gd name="T19" fmla="*/ 1 h 23"/>
                <a:gd name="T20" fmla="*/ 1 w 16"/>
                <a:gd name="T21" fmla="*/ 0 h 23"/>
                <a:gd name="T22" fmla="*/ 3 w 16"/>
                <a:gd name="T23" fmla="*/ 0 h 23"/>
                <a:gd name="T24" fmla="*/ 3 w 16"/>
                <a:gd name="T25" fmla="*/ 1 h 23"/>
                <a:gd name="T26" fmla="*/ 3 w 16"/>
                <a:gd name="T27" fmla="*/ 10 h 23"/>
                <a:gd name="T28" fmla="*/ 13 w 16"/>
                <a:gd name="T29" fmla="*/ 10 h 23"/>
                <a:gd name="T30" fmla="*/ 13 w 16"/>
                <a:gd name="T31" fmla="*/ 1 h 23"/>
                <a:gd name="T32" fmla="*/ 14 w 16"/>
                <a:gd name="T33" fmla="*/ 0 h 23"/>
                <a:gd name="T34" fmla="*/ 16 w 16"/>
                <a:gd name="T35" fmla="*/ 0 h 23"/>
                <a:gd name="T36" fmla="*/ 16 w 16"/>
                <a:gd name="T37" fmla="*/ 1 h 23"/>
                <a:gd name="T38" fmla="*/ 16 w 16"/>
                <a:gd name="T39" fmla="*/ 22 h 23"/>
                <a:gd name="T40" fmla="*/ 16 w 16"/>
                <a:gd name="T4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" h="23">
                  <a:moveTo>
                    <a:pt x="16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3"/>
                    <a:pt x="13" y="2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0" y="23"/>
                    <a:pt x="0" y="2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6" y="23"/>
                    <a:pt x="16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9" name="Freeform 41"/>
            <p:cNvSpPr>
              <a:spLocks noEditPoints="1"/>
            </p:cNvSpPr>
            <p:nvPr/>
          </p:nvSpPr>
          <p:spPr bwMode="auto">
            <a:xfrm>
              <a:off x="1277482" y="1817329"/>
              <a:ext cx="50537" cy="69067"/>
            </a:xfrm>
            <a:custGeom>
              <a:avLst/>
              <a:gdLst>
                <a:gd name="T0" fmla="*/ 13 w 13"/>
                <a:gd name="T1" fmla="*/ 9 h 17"/>
                <a:gd name="T2" fmla="*/ 3 w 13"/>
                <a:gd name="T3" fmla="*/ 9 h 17"/>
                <a:gd name="T4" fmla="*/ 3 w 13"/>
                <a:gd name="T5" fmla="*/ 10 h 17"/>
                <a:gd name="T6" fmla="*/ 7 w 13"/>
                <a:gd name="T7" fmla="*/ 15 h 17"/>
                <a:gd name="T8" fmla="*/ 12 w 13"/>
                <a:gd name="T9" fmla="*/ 14 h 17"/>
                <a:gd name="T10" fmla="*/ 12 w 13"/>
                <a:gd name="T11" fmla="*/ 14 h 17"/>
                <a:gd name="T12" fmla="*/ 13 w 13"/>
                <a:gd name="T13" fmla="*/ 15 h 17"/>
                <a:gd name="T14" fmla="*/ 13 w 13"/>
                <a:gd name="T15" fmla="*/ 16 h 17"/>
                <a:gd name="T16" fmla="*/ 12 w 13"/>
                <a:gd name="T17" fmla="*/ 16 h 17"/>
                <a:gd name="T18" fmla="*/ 7 w 13"/>
                <a:gd name="T19" fmla="*/ 17 h 17"/>
                <a:gd name="T20" fmla="*/ 0 w 13"/>
                <a:gd name="T21" fmla="*/ 10 h 17"/>
                <a:gd name="T22" fmla="*/ 0 w 13"/>
                <a:gd name="T23" fmla="*/ 7 h 17"/>
                <a:gd name="T24" fmla="*/ 7 w 13"/>
                <a:gd name="T25" fmla="*/ 0 h 17"/>
                <a:gd name="T26" fmla="*/ 13 w 13"/>
                <a:gd name="T27" fmla="*/ 7 h 17"/>
                <a:gd name="T28" fmla="*/ 13 w 13"/>
                <a:gd name="T29" fmla="*/ 9 h 17"/>
                <a:gd name="T30" fmla="*/ 13 w 13"/>
                <a:gd name="T31" fmla="*/ 9 h 17"/>
                <a:gd name="T32" fmla="*/ 11 w 13"/>
                <a:gd name="T33" fmla="*/ 7 h 17"/>
                <a:gd name="T34" fmla="*/ 7 w 13"/>
                <a:gd name="T35" fmla="*/ 2 h 17"/>
                <a:gd name="T36" fmla="*/ 3 w 13"/>
                <a:gd name="T37" fmla="*/ 7 h 17"/>
                <a:gd name="T38" fmla="*/ 3 w 13"/>
                <a:gd name="T39" fmla="*/ 7 h 17"/>
                <a:gd name="T40" fmla="*/ 11 w 13"/>
                <a:gd name="T41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17">
                  <a:moveTo>
                    <a:pt x="13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3"/>
                    <a:pt x="4" y="15"/>
                    <a:pt x="7" y="15"/>
                  </a:cubicBezTo>
                  <a:cubicBezTo>
                    <a:pt x="9" y="15"/>
                    <a:pt x="11" y="15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2" y="16"/>
                  </a:cubicBezTo>
                  <a:cubicBezTo>
                    <a:pt x="11" y="17"/>
                    <a:pt x="9" y="17"/>
                    <a:pt x="7" y="17"/>
                  </a:cubicBezTo>
                  <a:cubicBezTo>
                    <a:pt x="3" y="17"/>
                    <a:pt x="0" y="15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3"/>
                    <a:pt x="13" y="7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lose/>
                  <a:moveTo>
                    <a:pt x="11" y="7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3" y="4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0" name="Freeform 42"/>
            <p:cNvSpPr>
              <a:spLocks/>
            </p:cNvSpPr>
            <p:nvPr/>
          </p:nvSpPr>
          <p:spPr bwMode="auto">
            <a:xfrm>
              <a:off x="1336441" y="1817329"/>
              <a:ext cx="55590" cy="69067"/>
            </a:xfrm>
            <a:custGeom>
              <a:avLst/>
              <a:gdLst>
                <a:gd name="T0" fmla="*/ 14 w 14"/>
                <a:gd name="T1" fmla="*/ 17 h 17"/>
                <a:gd name="T2" fmla="*/ 12 w 14"/>
                <a:gd name="T3" fmla="*/ 17 h 17"/>
                <a:gd name="T4" fmla="*/ 12 w 14"/>
                <a:gd name="T5" fmla="*/ 17 h 17"/>
                <a:gd name="T6" fmla="*/ 7 w 14"/>
                <a:gd name="T7" fmla="*/ 10 h 17"/>
                <a:gd name="T8" fmla="*/ 3 w 14"/>
                <a:gd name="T9" fmla="*/ 16 h 17"/>
                <a:gd name="T10" fmla="*/ 2 w 14"/>
                <a:gd name="T11" fmla="*/ 17 h 17"/>
                <a:gd name="T12" fmla="*/ 1 w 14"/>
                <a:gd name="T13" fmla="*/ 17 h 17"/>
                <a:gd name="T14" fmla="*/ 0 w 14"/>
                <a:gd name="T15" fmla="*/ 16 h 17"/>
                <a:gd name="T16" fmla="*/ 0 w 14"/>
                <a:gd name="T17" fmla="*/ 16 h 17"/>
                <a:gd name="T18" fmla="*/ 6 w 14"/>
                <a:gd name="T19" fmla="*/ 8 h 17"/>
                <a:gd name="T20" fmla="*/ 1 w 14"/>
                <a:gd name="T21" fmla="*/ 1 h 17"/>
                <a:gd name="T22" fmla="*/ 1 w 14"/>
                <a:gd name="T23" fmla="*/ 1 h 17"/>
                <a:gd name="T24" fmla="*/ 1 w 14"/>
                <a:gd name="T25" fmla="*/ 0 h 17"/>
                <a:gd name="T26" fmla="*/ 3 w 14"/>
                <a:gd name="T27" fmla="*/ 0 h 17"/>
                <a:gd name="T28" fmla="*/ 4 w 14"/>
                <a:gd name="T29" fmla="*/ 1 h 17"/>
                <a:gd name="T30" fmla="*/ 7 w 14"/>
                <a:gd name="T31" fmla="*/ 6 h 17"/>
                <a:gd name="T32" fmla="*/ 11 w 14"/>
                <a:gd name="T33" fmla="*/ 1 h 17"/>
                <a:gd name="T34" fmla="*/ 12 w 14"/>
                <a:gd name="T35" fmla="*/ 0 h 17"/>
                <a:gd name="T36" fmla="*/ 14 w 14"/>
                <a:gd name="T37" fmla="*/ 0 h 17"/>
                <a:gd name="T38" fmla="*/ 14 w 14"/>
                <a:gd name="T39" fmla="*/ 1 h 17"/>
                <a:gd name="T40" fmla="*/ 14 w 14"/>
                <a:gd name="T41" fmla="*/ 1 h 17"/>
                <a:gd name="T42" fmla="*/ 9 w 14"/>
                <a:gd name="T43" fmla="*/ 8 h 17"/>
                <a:gd name="T44" fmla="*/ 14 w 14"/>
                <a:gd name="T45" fmla="*/ 16 h 17"/>
                <a:gd name="T46" fmla="*/ 14 w 14"/>
                <a:gd name="T47" fmla="*/ 16 h 17"/>
                <a:gd name="T48" fmla="*/ 14 w 14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" h="17">
                  <a:moveTo>
                    <a:pt x="14" y="17"/>
                  </a:move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7"/>
                    <a:pt x="3" y="17"/>
                    <a:pt x="2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0" y="1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7"/>
                    <a:pt x="14" y="17"/>
                    <a:pt x="14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1" name="Freeform 43"/>
            <p:cNvSpPr>
              <a:spLocks/>
            </p:cNvSpPr>
            <p:nvPr/>
          </p:nvSpPr>
          <p:spPr bwMode="auto">
            <a:xfrm>
              <a:off x="1400455" y="1793745"/>
              <a:ext cx="35376" cy="92651"/>
            </a:xfrm>
            <a:custGeom>
              <a:avLst/>
              <a:gdLst>
                <a:gd name="T0" fmla="*/ 9 w 9"/>
                <a:gd name="T1" fmla="*/ 1 h 23"/>
                <a:gd name="T2" fmla="*/ 3 w 9"/>
                <a:gd name="T3" fmla="*/ 22 h 23"/>
                <a:gd name="T4" fmla="*/ 2 w 9"/>
                <a:gd name="T5" fmla="*/ 23 h 23"/>
                <a:gd name="T6" fmla="*/ 1 w 9"/>
                <a:gd name="T7" fmla="*/ 23 h 23"/>
                <a:gd name="T8" fmla="*/ 0 w 9"/>
                <a:gd name="T9" fmla="*/ 22 h 23"/>
                <a:gd name="T10" fmla="*/ 0 w 9"/>
                <a:gd name="T11" fmla="*/ 22 h 23"/>
                <a:gd name="T12" fmla="*/ 7 w 9"/>
                <a:gd name="T13" fmla="*/ 1 h 23"/>
                <a:gd name="T14" fmla="*/ 8 w 9"/>
                <a:gd name="T15" fmla="*/ 0 h 23"/>
                <a:gd name="T16" fmla="*/ 9 w 9"/>
                <a:gd name="T17" fmla="*/ 0 h 23"/>
                <a:gd name="T18" fmla="*/ 9 w 9"/>
                <a:gd name="T19" fmla="*/ 1 h 23"/>
                <a:gd name="T20" fmla="*/ 9 w 9"/>
                <a:gd name="T21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3">
                  <a:moveTo>
                    <a:pt x="9" y="1"/>
                  </a:move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2" y="23"/>
                    <a:pt x="2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2" name="Freeform 44"/>
            <p:cNvSpPr>
              <a:spLocks/>
            </p:cNvSpPr>
            <p:nvPr/>
          </p:nvSpPr>
          <p:spPr bwMode="auto">
            <a:xfrm>
              <a:off x="1444253" y="1793745"/>
              <a:ext cx="90966" cy="92651"/>
            </a:xfrm>
            <a:custGeom>
              <a:avLst/>
              <a:gdLst>
                <a:gd name="T0" fmla="*/ 23 w 23"/>
                <a:gd name="T1" fmla="*/ 1 h 23"/>
                <a:gd name="T2" fmla="*/ 20 w 23"/>
                <a:gd name="T3" fmla="*/ 21 h 23"/>
                <a:gd name="T4" fmla="*/ 18 w 23"/>
                <a:gd name="T5" fmla="*/ 23 h 23"/>
                <a:gd name="T6" fmla="*/ 16 w 23"/>
                <a:gd name="T7" fmla="*/ 23 h 23"/>
                <a:gd name="T8" fmla="*/ 15 w 23"/>
                <a:gd name="T9" fmla="*/ 21 h 23"/>
                <a:gd name="T10" fmla="*/ 12 w 23"/>
                <a:gd name="T11" fmla="*/ 10 h 23"/>
                <a:gd name="T12" fmla="*/ 12 w 23"/>
                <a:gd name="T13" fmla="*/ 10 h 23"/>
                <a:gd name="T14" fmla="*/ 12 w 23"/>
                <a:gd name="T15" fmla="*/ 10 h 23"/>
                <a:gd name="T16" fmla="*/ 11 w 23"/>
                <a:gd name="T17" fmla="*/ 10 h 23"/>
                <a:gd name="T18" fmla="*/ 11 w 23"/>
                <a:gd name="T19" fmla="*/ 10 h 23"/>
                <a:gd name="T20" fmla="*/ 8 w 23"/>
                <a:gd name="T21" fmla="*/ 21 h 23"/>
                <a:gd name="T22" fmla="*/ 7 w 23"/>
                <a:gd name="T23" fmla="*/ 23 h 23"/>
                <a:gd name="T24" fmla="*/ 5 w 23"/>
                <a:gd name="T25" fmla="*/ 23 h 23"/>
                <a:gd name="T26" fmla="*/ 3 w 23"/>
                <a:gd name="T27" fmla="*/ 21 h 23"/>
                <a:gd name="T28" fmla="*/ 0 w 23"/>
                <a:gd name="T29" fmla="*/ 1 h 23"/>
                <a:gd name="T30" fmla="*/ 0 w 23"/>
                <a:gd name="T31" fmla="*/ 1 h 23"/>
                <a:gd name="T32" fmla="*/ 1 w 23"/>
                <a:gd name="T33" fmla="*/ 0 h 23"/>
                <a:gd name="T34" fmla="*/ 2 w 23"/>
                <a:gd name="T35" fmla="*/ 0 h 23"/>
                <a:gd name="T36" fmla="*/ 3 w 23"/>
                <a:gd name="T37" fmla="*/ 1 h 23"/>
                <a:gd name="T38" fmla="*/ 6 w 23"/>
                <a:gd name="T39" fmla="*/ 20 h 23"/>
                <a:gd name="T40" fmla="*/ 6 w 23"/>
                <a:gd name="T41" fmla="*/ 21 h 23"/>
                <a:gd name="T42" fmla="*/ 6 w 23"/>
                <a:gd name="T43" fmla="*/ 20 h 23"/>
                <a:gd name="T44" fmla="*/ 9 w 23"/>
                <a:gd name="T45" fmla="*/ 9 h 23"/>
                <a:gd name="T46" fmla="*/ 11 w 23"/>
                <a:gd name="T47" fmla="*/ 8 h 23"/>
                <a:gd name="T48" fmla="*/ 12 w 23"/>
                <a:gd name="T49" fmla="*/ 8 h 23"/>
                <a:gd name="T50" fmla="*/ 14 w 23"/>
                <a:gd name="T51" fmla="*/ 9 h 23"/>
                <a:gd name="T52" fmla="*/ 17 w 23"/>
                <a:gd name="T53" fmla="*/ 20 h 23"/>
                <a:gd name="T54" fmla="*/ 17 w 23"/>
                <a:gd name="T55" fmla="*/ 21 h 23"/>
                <a:gd name="T56" fmla="*/ 17 w 23"/>
                <a:gd name="T57" fmla="*/ 20 h 23"/>
                <a:gd name="T58" fmla="*/ 20 w 23"/>
                <a:gd name="T59" fmla="*/ 1 h 23"/>
                <a:gd name="T60" fmla="*/ 21 w 23"/>
                <a:gd name="T61" fmla="*/ 0 h 23"/>
                <a:gd name="T62" fmla="*/ 22 w 23"/>
                <a:gd name="T63" fmla="*/ 0 h 23"/>
                <a:gd name="T64" fmla="*/ 23 w 23"/>
                <a:gd name="T65" fmla="*/ 1 h 23"/>
                <a:gd name="T66" fmla="*/ 23 w 23"/>
                <a:gd name="T67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23">
                  <a:moveTo>
                    <a:pt x="23" y="1"/>
                  </a:moveTo>
                  <a:cubicBezTo>
                    <a:pt x="20" y="21"/>
                    <a:pt x="20" y="21"/>
                    <a:pt x="20" y="21"/>
                  </a:cubicBezTo>
                  <a:cubicBezTo>
                    <a:pt x="19" y="23"/>
                    <a:pt x="19" y="23"/>
                    <a:pt x="18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5" y="22"/>
                    <a:pt x="15" y="2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2"/>
                    <a:pt x="7" y="23"/>
                    <a:pt x="7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3"/>
                    <a:pt x="4" y="23"/>
                    <a:pt x="3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6" y="21"/>
                    <a:pt x="6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8"/>
                    <a:pt x="10" y="8"/>
                    <a:pt x="11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8"/>
                    <a:pt x="14" y="8"/>
                    <a:pt x="14" y="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1"/>
                    <a:pt x="17" y="20"/>
                    <a:pt x="17" y="2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20" y="0"/>
                    <a:pt x="2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3" name="Freeform 45"/>
            <p:cNvSpPr>
              <a:spLocks noEditPoints="1"/>
            </p:cNvSpPr>
            <p:nvPr/>
          </p:nvSpPr>
          <p:spPr bwMode="auto">
            <a:xfrm>
              <a:off x="1540273" y="1817329"/>
              <a:ext cx="55590" cy="69067"/>
            </a:xfrm>
            <a:custGeom>
              <a:avLst/>
              <a:gdLst>
                <a:gd name="T0" fmla="*/ 13 w 14"/>
                <a:gd name="T1" fmla="*/ 9 h 17"/>
                <a:gd name="T2" fmla="*/ 3 w 14"/>
                <a:gd name="T3" fmla="*/ 9 h 17"/>
                <a:gd name="T4" fmla="*/ 3 w 14"/>
                <a:gd name="T5" fmla="*/ 10 h 17"/>
                <a:gd name="T6" fmla="*/ 7 w 14"/>
                <a:gd name="T7" fmla="*/ 15 h 17"/>
                <a:gd name="T8" fmla="*/ 13 w 14"/>
                <a:gd name="T9" fmla="*/ 14 h 17"/>
                <a:gd name="T10" fmla="*/ 13 w 14"/>
                <a:gd name="T11" fmla="*/ 14 h 17"/>
                <a:gd name="T12" fmla="*/ 13 w 14"/>
                <a:gd name="T13" fmla="*/ 15 h 17"/>
                <a:gd name="T14" fmla="*/ 13 w 14"/>
                <a:gd name="T15" fmla="*/ 16 h 17"/>
                <a:gd name="T16" fmla="*/ 13 w 14"/>
                <a:gd name="T17" fmla="*/ 16 h 17"/>
                <a:gd name="T18" fmla="*/ 7 w 14"/>
                <a:gd name="T19" fmla="*/ 17 h 17"/>
                <a:gd name="T20" fmla="*/ 0 w 14"/>
                <a:gd name="T21" fmla="*/ 10 h 17"/>
                <a:gd name="T22" fmla="*/ 0 w 14"/>
                <a:gd name="T23" fmla="*/ 7 h 17"/>
                <a:gd name="T24" fmla="*/ 7 w 14"/>
                <a:gd name="T25" fmla="*/ 0 h 17"/>
                <a:gd name="T26" fmla="*/ 14 w 14"/>
                <a:gd name="T27" fmla="*/ 7 h 17"/>
                <a:gd name="T28" fmla="*/ 14 w 14"/>
                <a:gd name="T29" fmla="*/ 9 h 17"/>
                <a:gd name="T30" fmla="*/ 13 w 14"/>
                <a:gd name="T31" fmla="*/ 9 h 17"/>
                <a:gd name="T32" fmla="*/ 11 w 14"/>
                <a:gd name="T33" fmla="*/ 7 h 17"/>
                <a:gd name="T34" fmla="*/ 7 w 14"/>
                <a:gd name="T35" fmla="*/ 2 h 17"/>
                <a:gd name="T36" fmla="*/ 3 w 14"/>
                <a:gd name="T37" fmla="*/ 7 h 17"/>
                <a:gd name="T38" fmla="*/ 3 w 14"/>
                <a:gd name="T39" fmla="*/ 7 h 17"/>
                <a:gd name="T40" fmla="*/ 11 w 14"/>
                <a:gd name="T41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17">
                  <a:moveTo>
                    <a:pt x="13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3"/>
                    <a:pt x="4" y="15"/>
                    <a:pt x="7" y="15"/>
                  </a:cubicBezTo>
                  <a:cubicBezTo>
                    <a:pt x="9" y="15"/>
                    <a:pt x="11" y="15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1" y="17"/>
                    <a:pt x="9" y="17"/>
                    <a:pt x="7" y="17"/>
                  </a:cubicBezTo>
                  <a:cubicBezTo>
                    <a:pt x="4" y="17"/>
                    <a:pt x="0" y="15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3" y="9"/>
                    <a:pt x="13" y="9"/>
                  </a:cubicBezTo>
                  <a:close/>
                  <a:moveTo>
                    <a:pt x="11" y="7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5" y="2"/>
                    <a:pt x="3" y="4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4" name="Freeform 46"/>
            <p:cNvSpPr>
              <a:spLocks noEditPoints="1"/>
            </p:cNvSpPr>
            <p:nvPr/>
          </p:nvSpPr>
          <p:spPr bwMode="auto">
            <a:xfrm>
              <a:off x="1607656" y="1793745"/>
              <a:ext cx="52221" cy="92651"/>
            </a:xfrm>
            <a:custGeom>
              <a:avLst/>
              <a:gdLst>
                <a:gd name="T0" fmla="*/ 6 w 13"/>
                <a:gd name="T1" fmla="*/ 23 h 23"/>
                <a:gd name="T2" fmla="*/ 1 w 13"/>
                <a:gd name="T3" fmla="*/ 22 h 23"/>
                <a:gd name="T4" fmla="*/ 0 w 13"/>
                <a:gd name="T5" fmla="*/ 22 h 23"/>
                <a:gd name="T6" fmla="*/ 0 w 13"/>
                <a:gd name="T7" fmla="*/ 1 h 23"/>
                <a:gd name="T8" fmla="*/ 1 w 13"/>
                <a:gd name="T9" fmla="*/ 0 h 23"/>
                <a:gd name="T10" fmla="*/ 2 w 13"/>
                <a:gd name="T11" fmla="*/ 0 h 23"/>
                <a:gd name="T12" fmla="*/ 3 w 13"/>
                <a:gd name="T13" fmla="*/ 1 h 23"/>
                <a:gd name="T14" fmla="*/ 3 w 13"/>
                <a:gd name="T15" fmla="*/ 6 h 23"/>
                <a:gd name="T16" fmla="*/ 6 w 13"/>
                <a:gd name="T17" fmla="*/ 6 h 23"/>
                <a:gd name="T18" fmla="*/ 13 w 13"/>
                <a:gd name="T19" fmla="*/ 13 h 23"/>
                <a:gd name="T20" fmla="*/ 13 w 13"/>
                <a:gd name="T21" fmla="*/ 16 h 23"/>
                <a:gd name="T22" fmla="*/ 6 w 13"/>
                <a:gd name="T23" fmla="*/ 23 h 23"/>
                <a:gd name="T24" fmla="*/ 10 w 13"/>
                <a:gd name="T25" fmla="*/ 13 h 23"/>
                <a:gd name="T26" fmla="*/ 6 w 13"/>
                <a:gd name="T27" fmla="*/ 8 h 23"/>
                <a:gd name="T28" fmla="*/ 3 w 13"/>
                <a:gd name="T29" fmla="*/ 9 h 23"/>
                <a:gd name="T30" fmla="*/ 3 w 13"/>
                <a:gd name="T31" fmla="*/ 20 h 23"/>
                <a:gd name="T32" fmla="*/ 6 w 13"/>
                <a:gd name="T33" fmla="*/ 21 h 23"/>
                <a:gd name="T34" fmla="*/ 10 w 13"/>
                <a:gd name="T35" fmla="*/ 16 h 23"/>
                <a:gd name="T36" fmla="*/ 10 w 13"/>
                <a:gd name="T3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3">
                  <a:moveTo>
                    <a:pt x="6" y="23"/>
                  </a:moveTo>
                  <a:cubicBezTo>
                    <a:pt x="5" y="23"/>
                    <a:pt x="3" y="23"/>
                    <a:pt x="1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5" y="6"/>
                    <a:pt x="6" y="6"/>
                  </a:cubicBezTo>
                  <a:cubicBezTo>
                    <a:pt x="11" y="6"/>
                    <a:pt x="13" y="9"/>
                    <a:pt x="13" y="13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20"/>
                    <a:pt x="11" y="23"/>
                    <a:pt x="6" y="23"/>
                  </a:cubicBezTo>
                  <a:close/>
                  <a:moveTo>
                    <a:pt x="10" y="13"/>
                  </a:moveTo>
                  <a:cubicBezTo>
                    <a:pt x="10" y="10"/>
                    <a:pt x="9" y="8"/>
                    <a:pt x="6" y="8"/>
                  </a:cubicBezTo>
                  <a:cubicBezTo>
                    <a:pt x="6" y="8"/>
                    <a:pt x="4" y="8"/>
                    <a:pt x="3" y="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21"/>
                    <a:pt x="5" y="21"/>
                    <a:pt x="6" y="21"/>
                  </a:cubicBezTo>
                  <a:cubicBezTo>
                    <a:pt x="9" y="21"/>
                    <a:pt x="10" y="19"/>
                    <a:pt x="10" y="16"/>
                  </a:cubicBezTo>
                  <a:lnTo>
                    <a:pt x="1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5" name="Freeform 47"/>
            <p:cNvSpPr>
              <a:spLocks noEditPoints="1"/>
            </p:cNvSpPr>
            <p:nvPr/>
          </p:nvSpPr>
          <p:spPr bwMode="auto">
            <a:xfrm>
              <a:off x="1671669" y="1817329"/>
              <a:ext cx="11792" cy="69067"/>
            </a:xfrm>
            <a:custGeom>
              <a:avLst/>
              <a:gdLst>
                <a:gd name="T0" fmla="*/ 2 w 3"/>
                <a:gd name="T1" fmla="*/ 4 h 17"/>
                <a:gd name="T2" fmla="*/ 1 w 3"/>
                <a:gd name="T3" fmla="*/ 4 h 17"/>
                <a:gd name="T4" fmla="*/ 0 w 3"/>
                <a:gd name="T5" fmla="*/ 4 h 17"/>
                <a:gd name="T6" fmla="*/ 0 w 3"/>
                <a:gd name="T7" fmla="*/ 1 h 17"/>
                <a:gd name="T8" fmla="*/ 1 w 3"/>
                <a:gd name="T9" fmla="*/ 0 h 17"/>
                <a:gd name="T10" fmla="*/ 2 w 3"/>
                <a:gd name="T11" fmla="*/ 0 h 17"/>
                <a:gd name="T12" fmla="*/ 3 w 3"/>
                <a:gd name="T13" fmla="*/ 1 h 17"/>
                <a:gd name="T14" fmla="*/ 3 w 3"/>
                <a:gd name="T15" fmla="*/ 4 h 17"/>
                <a:gd name="T16" fmla="*/ 2 w 3"/>
                <a:gd name="T17" fmla="*/ 4 h 17"/>
                <a:gd name="T18" fmla="*/ 2 w 3"/>
                <a:gd name="T19" fmla="*/ 17 h 17"/>
                <a:gd name="T20" fmla="*/ 1 w 3"/>
                <a:gd name="T21" fmla="*/ 17 h 17"/>
                <a:gd name="T22" fmla="*/ 0 w 3"/>
                <a:gd name="T23" fmla="*/ 16 h 17"/>
                <a:gd name="T24" fmla="*/ 0 w 3"/>
                <a:gd name="T25" fmla="*/ 13 h 17"/>
                <a:gd name="T26" fmla="*/ 1 w 3"/>
                <a:gd name="T27" fmla="*/ 13 h 17"/>
                <a:gd name="T28" fmla="*/ 2 w 3"/>
                <a:gd name="T29" fmla="*/ 13 h 17"/>
                <a:gd name="T30" fmla="*/ 3 w 3"/>
                <a:gd name="T31" fmla="*/ 13 h 17"/>
                <a:gd name="T32" fmla="*/ 3 w 3"/>
                <a:gd name="T33" fmla="*/ 16 h 17"/>
                <a:gd name="T34" fmla="*/ 2 w 3"/>
                <a:gd name="T3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7">
                  <a:moveTo>
                    <a:pt x="2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lose/>
                  <a:moveTo>
                    <a:pt x="2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0" y="17"/>
                    <a:pt x="0" y="1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7"/>
                    <a:pt x="3" y="17"/>
                    <a:pt x="2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6" name="Freeform 48"/>
            <p:cNvSpPr>
              <a:spLocks noEditPoints="1"/>
            </p:cNvSpPr>
            <p:nvPr/>
          </p:nvSpPr>
          <p:spPr bwMode="auto">
            <a:xfrm>
              <a:off x="1727259" y="1793745"/>
              <a:ext cx="67382" cy="92651"/>
            </a:xfrm>
            <a:custGeom>
              <a:avLst/>
              <a:gdLst>
                <a:gd name="T0" fmla="*/ 17 w 17"/>
                <a:gd name="T1" fmla="*/ 7 h 23"/>
                <a:gd name="T2" fmla="*/ 17 w 17"/>
                <a:gd name="T3" fmla="*/ 8 h 23"/>
                <a:gd name="T4" fmla="*/ 16 w 17"/>
                <a:gd name="T5" fmla="*/ 9 h 23"/>
                <a:gd name="T6" fmla="*/ 13 w 17"/>
                <a:gd name="T7" fmla="*/ 9 h 23"/>
                <a:gd name="T8" fmla="*/ 13 w 17"/>
                <a:gd name="T9" fmla="*/ 15 h 23"/>
                <a:gd name="T10" fmla="*/ 16 w 17"/>
                <a:gd name="T11" fmla="*/ 15 h 23"/>
                <a:gd name="T12" fmla="*/ 16 w 17"/>
                <a:gd name="T13" fmla="*/ 15 h 23"/>
                <a:gd name="T14" fmla="*/ 16 w 17"/>
                <a:gd name="T15" fmla="*/ 15 h 23"/>
                <a:gd name="T16" fmla="*/ 16 w 17"/>
                <a:gd name="T17" fmla="*/ 16 h 23"/>
                <a:gd name="T18" fmla="*/ 15 w 17"/>
                <a:gd name="T19" fmla="*/ 17 h 23"/>
                <a:gd name="T20" fmla="*/ 12 w 17"/>
                <a:gd name="T21" fmla="*/ 17 h 23"/>
                <a:gd name="T22" fmla="*/ 12 w 17"/>
                <a:gd name="T23" fmla="*/ 22 h 23"/>
                <a:gd name="T24" fmla="*/ 11 w 17"/>
                <a:gd name="T25" fmla="*/ 23 h 23"/>
                <a:gd name="T26" fmla="*/ 10 w 17"/>
                <a:gd name="T27" fmla="*/ 23 h 23"/>
                <a:gd name="T28" fmla="*/ 10 w 17"/>
                <a:gd name="T29" fmla="*/ 22 h 23"/>
                <a:gd name="T30" fmla="*/ 10 w 17"/>
                <a:gd name="T31" fmla="*/ 22 h 23"/>
                <a:gd name="T32" fmla="*/ 10 w 17"/>
                <a:gd name="T33" fmla="*/ 17 h 23"/>
                <a:gd name="T34" fmla="*/ 5 w 17"/>
                <a:gd name="T35" fmla="*/ 17 h 23"/>
                <a:gd name="T36" fmla="*/ 5 w 17"/>
                <a:gd name="T37" fmla="*/ 22 h 23"/>
                <a:gd name="T38" fmla="*/ 4 w 17"/>
                <a:gd name="T39" fmla="*/ 23 h 23"/>
                <a:gd name="T40" fmla="*/ 3 w 17"/>
                <a:gd name="T41" fmla="*/ 23 h 23"/>
                <a:gd name="T42" fmla="*/ 3 w 17"/>
                <a:gd name="T43" fmla="*/ 22 h 23"/>
                <a:gd name="T44" fmla="*/ 3 w 17"/>
                <a:gd name="T45" fmla="*/ 22 h 23"/>
                <a:gd name="T46" fmla="*/ 3 w 17"/>
                <a:gd name="T47" fmla="*/ 17 h 23"/>
                <a:gd name="T48" fmla="*/ 0 w 17"/>
                <a:gd name="T49" fmla="*/ 17 h 23"/>
                <a:gd name="T50" fmla="*/ 0 w 17"/>
                <a:gd name="T51" fmla="*/ 16 h 23"/>
                <a:gd name="T52" fmla="*/ 0 w 17"/>
                <a:gd name="T53" fmla="*/ 16 h 23"/>
                <a:gd name="T54" fmla="*/ 0 w 17"/>
                <a:gd name="T55" fmla="*/ 15 h 23"/>
                <a:gd name="T56" fmla="*/ 0 w 17"/>
                <a:gd name="T57" fmla="*/ 15 h 23"/>
                <a:gd name="T58" fmla="*/ 3 w 17"/>
                <a:gd name="T59" fmla="*/ 15 h 23"/>
                <a:gd name="T60" fmla="*/ 4 w 17"/>
                <a:gd name="T61" fmla="*/ 9 h 23"/>
                <a:gd name="T62" fmla="*/ 1 w 17"/>
                <a:gd name="T63" fmla="*/ 9 h 23"/>
                <a:gd name="T64" fmla="*/ 1 w 17"/>
                <a:gd name="T65" fmla="*/ 8 h 23"/>
                <a:gd name="T66" fmla="*/ 1 w 17"/>
                <a:gd name="T67" fmla="*/ 8 h 23"/>
                <a:gd name="T68" fmla="*/ 1 w 17"/>
                <a:gd name="T69" fmla="*/ 7 h 23"/>
                <a:gd name="T70" fmla="*/ 1 w 17"/>
                <a:gd name="T71" fmla="*/ 7 h 23"/>
                <a:gd name="T72" fmla="*/ 4 w 17"/>
                <a:gd name="T73" fmla="*/ 7 h 23"/>
                <a:gd name="T74" fmla="*/ 4 w 17"/>
                <a:gd name="T75" fmla="*/ 1 h 23"/>
                <a:gd name="T76" fmla="*/ 5 w 17"/>
                <a:gd name="T77" fmla="*/ 0 h 23"/>
                <a:gd name="T78" fmla="*/ 6 w 17"/>
                <a:gd name="T79" fmla="*/ 0 h 23"/>
                <a:gd name="T80" fmla="*/ 7 w 17"/>
                <a:gd name="T81" fmla="*/ 1 h 23"/>
                <a:gd name="T82" fmla="*/ 7 w 17"/>
                <a:gd name="T83" fmla="*/ 1 h 23"/>
                <a:gd name="T84" fmla="*/ 6 w 17"/>
                <a:gd name="T85" fmla="*/ 7 h 23"/>
                <a:gd name="T86" fmla="*/ 11 w 17"/>
                <a:gd name="T87" fmla="*/ 7 h 23"/>
                <a:gd name="T88" fmla="*/ 12 w 17"/>
                <a:gd name="T89" fmla="*/ 1 h 23"/>
                <a:gd name="T90" fmla="*/ 12 w 17"/>
                <a:gd name="T91" fmla="*/ 0 h 23"/>
                <a:gd name="T92" fmla="*/ 13 w 17"/>
                <a:gd name="T93" fmla="*/ 0 h 23"/>
                <a:gd name="T94" fmla="*/ 14 w 17"/>
                <a:gd name="T95" fmla="*/ 1 h 23"/>
                <a:gd name="T96" fmla="*/ 14 w 17"/>
                <a:gd name="T97" fmla="*/ 1 h 23"/>
                <a:gd name="T98" fmla="*/ 13 w 17"/>
                <a:gd name="T99" fmla="*/ 7 h 23"/>
                <a:gd name="T100" fmla="*/ 16 w 17"/>
                <a:gd name="T101" fmla="*/ 7 h 23"/>
                <a:gd name="T102" fmla="*/ 17 w 17"/>
                <a:gd name="T103" fmla="*/ 7 h 23"/>
                <a:gd name="T104" fmla="*/ 17 w 17"/>
                <a:gd name="T105" fmla="*/ 7 h 23"/>
                <a:gd name="T106" fmla="*/ 6 w 17"/>
                <a:gd name="T107" fmla="*/ 9 h 23"/>
                <a:gd name="T108" fmla="*/ 6 w 17"/>
                <a:gd name="T109" fmla="*/ 15 h 23"/>
                <a:gd name="T110" fmla="*/ 10 w 17"/>
                <a:gd name="T111" fmla="*/ 15 h 23"/>
                <a:gd name="T112" fmla="*/ 11 w 17"/>
                <a:gd name="T113" fmla="*/ 9 h 23"/>
                <a:gd name="T114" fmla="*/ 6 w 17"/>
                <a:gd name="T11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" h="23">
                  <a:moveTo>
                    <a:pt x="17" y="7"/>
                  </a:move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6" y="9"/>
                    <a:pt x="16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3"/>
                    <a:pt x="12" y="23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3"/>
                    <a:pt x="5" y="23"/>
                    <a:pt x="4" y="23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3"/>
                    <a:pt x="3" y="23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lose/>
                  <a:moveTo>
                    <a:pt x="6" y="9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9"/>
                    <a:pt x="11" y="9"/>
                    <a:pt x="11" y="9"/>
                  </a:cubicBezTo>
                  <a:lnTo>
                    <a:pt x="6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7" name="Freeform 49"/>
            <p:cNvSpPr>
              <a:spLocks noEditPoints="1"/>
            </p:cNvSpPr>
            <p:nvPr/>
          </p:nvSpPr>
          <p:spPr bwMode="auto">
            <a:xfrm>
              <a:off x="1835071" y="1793745"/>
              <a:ext cx="58960" cy="92651"/>
            </a:xfrm>
            <a:custGeom>
              <a:avLst/>
              <a:gdLst>
                <a:gd name="T0" fmla="*/ 8 w 15"/>
                <a:gd name="T1" fmla="*/ 23 h 23"/>
                <a:gd name="T2" fmla="*/ 0 w 15"/>
                <a:gd name="T3" fmla="*/ 14 h 23"/>
                <a:gd name="T4" fmla="*/ 0 w 15"/>
                <a:gd name="T5" fmla="*/ 10 h 23"/>
                <a:gd name="T6" fmla="*/ 8 w 15"/>
                <a:gd name="T7" fmla="*/ 0 h 23"/>
                <a:gd name="T8" fmla="*/ 15 w 15"/>
                <a:gd name="T9" fmla="*/ 10 h 23"/>
                <a:gd name="T10" fmla="*/ 15 w 15"/>
                <a:gd name="T11" fmla="*/ 14 h 23"/>
                <a:gd name="T12" fmla="*/ 8 w 15"/>
                <a:gd name="T13" fmla="*/ 23 h 23"/>
                <a:gd name="T14" fmla="*/ 12 w 15"/>
                <a:gd name="T15" fmla="*/ 10 h 23"/>
                <a:gd name="T16" fmla="*/ 8 w 15"/>
                <a:gd name="T17" fmla="*/ 3 h 23"/>
                <a:gd name="T18" fmla="*/ 3 w 15"/>
                <a:gd name="T19" fmla="*/ 10 h 23"/>
                <a:gd name="T20" fmla="*/ 3 w 15"/>
                <a:gd name="T21" fmla="*/ 14 h 23"/>
                <a:gd name="T22" fmla="*/ 8 w 15"/>
                <a:gd name="T23" fmla="*/ 21 h 23"/>
                <a:gd name="T24" fmla="*/ 12 w 15"/>
                <a:gd name="T25" fmla="*/ 14 h 23"/>
                <a:gd name="T26" fmla="*/ 12 w 15"/>
                <a:gd name="T27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3">
                  <a:moveTo>
                    <a:pt x="8" y="23"/>
                  </a:moveTo>
                  <a:cubicBezTo>
                    <a:pt x="3" y="23"/>
                    <a:pt x="0" y="20"/>
                    <a:pt x="0" y="1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3"/>
                    <a:pt x="15" y="10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20"/>
                    <a:pt x="12" y="23"/>
                    <a:pt x="8" y="23"/>
                  </a:cubicBezTo>
                  <a:close/>
                  <a:moveTo>
                    <a:pt x="12" y="10"/>
                  </a:moveTo>
                  <a:cubicBezTo>
                    <a:pt x="12" y="5"/>
                    <a:pt x="11" y="3"/>
                    <a:pt x="8" y="3"/>
                  </a:cubicBezTo>
                  <a:cubicBezTo>
                    <a:pt x="5" y="3"/>
                    <a:pt x="3" y="5"/>
                    <a:pt x="3" y="1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9"/>
                    <a:pt x="5" y="21"/>
                    <a:pt x="8" y="21"/>
                  </a:cubicBezTo>
                  <a:cubicBezTo>
                    <a:pt x="11" y="21"/>
                    <a:pt x="12" y="19"/>
                    <a:pt x="12" y="14"/>
                  </a:cubicBezTo>
                  <a:lnTo>
                    <a:pt x="1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8" name="Freeform 50"/>
            <p:cNvSpPr>
              <a:spLocks/>
            </p:cNvSpPr>
            <p:nvPr/>
          </p:nvSpPr>
          <p:spPr bwMode="auto">
            <a:xfrm>
              <a:off x="1910876" y="1793745"/>
              <a:ext cx="50537" cy="92651"/>
            </a:xfrm>
            <a:custGeom>
              <a:avLst/>
              <a:gdLst>
                <a:gd name="T0" fmla="*/ 1 w 13"/>
                <a:gd name="T1" fmla="*/ 23 h 23"/>
                <a:gd name="T2" fmla="*/ 0 w 13"/>
                <a:gd name="T3" fmla="*/ 22 h 23"/>
                <a:gd name="T4" fmla="*/ 0 w 13"/>
                <a:gd name="T5" fmla="*/ 21 h 23"/>
                <a:gd name="T6" fmla="*/ 1 w 13"/>
                <a:gd name="T7" fmla="*/ 20 h 23"/>
                <a:gd name="T8" fmla="*/ 5 w 13"/>
                <a:gd name="T9" fmla="*/ 20 h 23"/>
                <a:gd name="T10" fmla="*/ 5 w 13"/>
                <a:gd name="T11" fmla="*/ 3 h 23"/>
                <a:gd name="T12" fmla="*/ 1 w 13"/>
                <a:gd name="T13" fmla="*/ 5 h 23"/>
                <a:gd name="T14" fmla="*/ 0 w 13"/>
                <a:gd name="T15" fmla="*/ 5 h 23"/>
                <a:gd name="T16" fmla="*/ 0 w 13"/>
                <a:gd name="T17" fmla="*/ 3 h 23"/>
                <a:gd name="T18" fmla="*/ 0 w 13"/>
                <a:gd name="T19" fmla="*/ 3 h 23"/>
                <a:gd name="T20" fmla="*/ 6 w 13"/>
                <a:gd name="T21" fmla="*/ 1 h 23"/>
                <a:gd name="T22" fmla="*/ 6 w 13"/>
                <a:gd name="T23" fmla="*/ 0 h 23"/>
                <a:gd name="T24" fmla="*/ 7 w 13"/>
                <a:gd name="T25" fmla="*/ 0 h 23"/>
                <a:gd name="T26" fmla="*/ 8 w 13"/>
                <a:gd name="T27" fmla="*/ 1 h 23"/>
                <a:gd name="T28" fmla="*/ 8 w 13"/>
                <a:gd name="T29" fmla="*/ 20 h 23"/>
                <a:gd name="T30" fmla="*/ 13 w 13"/>
                <a:gd name="T31" fmla="*/ 20 h 23"/>
                <a:gd name="T32" fmla="*/ 13 w 13"/>
                <a:gd name="T33" fmla="*/ 21 h 23"/>
                <a:gd name="T34" fmla="*/ 13 w 13"/>
                <a:gd name="T35" fmla="*/ 22 h 23"/>
                <a:gd name="T36" fmla="*/ 13 w 13"/>
                <a:gd name="T37" fmla="*/ 23 h 23"/>
                <a:gd name="T38" fmla="*/ 1 w 13"/>
                <a:gd name="T3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3">
                  <a:moveTo>
                    <a:pt x="1" y="23"/>
                  </a:moveTo>
                  <a:cubicBezTo>
                    <a:pt x="0" y="23"/>
                    <a:pt x="0" y="23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3" y="2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3"/>
                    <a:pt x="13" y="23"/>
                    <a:pt x="13" y="23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9" name="Freeform 51"/>
            <p:cNvSpPr>
              <a:spLocks noEditPoints="1"/>
            </p:cNvSpPr>
            <p:nvPr/>
          </p:nvSpPr>
          <p:spPr bwMode="auto">
            <a:xfrm>
              <a:off x="1978259" y="1793745"/>
              <a:ext cx="64013" cy="92651"/>
            </a:xfrm>
            <a:custGeom>
              <a:avLst/>
              <a:gdLst>
                <a:gd name="T0" fmla="*/ 15 w 16"/>
                <a:gd name="T1" fmla="*/ 17 h 23"/>
                <a:gd name="T2" fmla="*/ 13 w 16"/>
                <a:gd name="T3" fmla="*/ 17 h 23"/>
                <a:gd name="T4" fmla="*/ 13 w 16"/>
                <a:gd name="T5" fmla="*/ 22 h 23"/>
                <a:gd name="T6" fmla="*/ 12 w 16"/>
                <a:gd name="T7" fmla="*/ 23 h 23"/>
                <a:gd name="T8" fmla="*/ 11 w 16"/>
                <a:gd name="T9" fmla="*/ 23 h 23"/>
                <a:gd name="T10" fmla="*/ 10 w 16"/>
                <a:gd name="T11" fmla="*/ 22 h 23"/>
                <a:gd name="T12" fmla="*/ 10 w 16"/>
                <a:gd name="T13" fmla="*/ 17 h 23"/>
                <a:gd name="T14" fmla="*/ 1 w 16"/>
                <a:gd name="T15" fmla="*/ 17 h 23"/>
                <a:gd name="T16" fmla="*/ 0 w 16"/>
                <a:gd name="T17" fmla="*/ 16 h 23"/>
                <a:gd name="T18" fmla="*/ 0 w 16"/>
                <a:gd name="T19" fmla="*/ 15 h 23"/>
                <a:gd name="T20" fmla="*/ 0 w 16"/>
                <a:gd name="T21" fmla="*/ 13 h 23"/>
                <a:gd name="T22" fmla="*/ 9 w 16"/>
                <a:gd name="T23" fmla="*/ 1 h 23"/>
                <a:gd name="T24" fmla="*/ 10 w 16"/>
                <a:gd name="T25" fmla="*/ 0 h 23"/>
                <a:gd name="T26" fmla="*/ 12 w 16"/>
                <a:gd name="T27" fmla="*/ 0 h 23"/>
                <a:gd name="T28" fmla="*/ 13 w 16"/>
                <a:gd name="T29" fmla="*/ 1 h 23"/>
                <a:gd name="T30" fmla="*/ 13 w 16"/>
                <a:gd name="T31" fmla="*/ 15 h 23"/>
                <a:gd name="T32" fmla="*/ 15 w 16"/>
                <a:gd name="T33" fmla="*/ 15 h 23"/>
                <a:gd name="T34" fmla="*/ 16 w 16"/>
                <a:gd name="T35" fmla="*/ 15 h 23"/>
                <a:gd name="T36" fmla="*/ 16 w 16"/>
                <a:gd name="T37" fmla="*/ 16 h 23"/>
                <a:gd name="T38" fmla="*/ 15 w 16"/>
                <a:gd name="T39" fmla="*/ 17 h 23"/>
                <a:gd name="T40" fmla="*/ 10 w 16"/>
                <a:gd name="T41" fmla="*/ 4 h 23"/>
                <a:gd name="T42" fmla="*/ 10 w 16"/>
                <a:gd name="T43" fmla="*/ 4 h 23"/>
                <a:gd name="T44" fmla="*/ 10 w 16"/>
                <a:gd name="T45" fmla="*/ 4 h 23"/>
                <a:gd name="T46" fmla="*/ 10 w 16"/>
                <a:gd name="T47" fmla="*/ 4 h 23"/>
                <a:gd name="T48" fmla="*/ 3 w 16"/>
                <a:gd name="T49" fmla="*/ 14 h 23"/>
                <a:gd name="T50" fmla="*/ 3 w 16"/>
                <a:gd name="T51" fmla="*/ 14 h 23"/>
                <a:gd name="T52" fmla="*/ 3 w 16"/>
                <a:gd name="T53" fmla="*/ 15 h 23"/>
                <a:gd name="T54" fmla="*/ 10 w 16"/>
                <a:gd name="T55" fmla="*/ 15 h 23"/>
                <a:gd name="T56" fmla="*/ 10 w 16"/>
                <a:gd name="T5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" h="23">
                  <a:moveTo>
                    <a:pt x="15" y="17"/>
                  </a:moveTo>
                  <a:cubicBezTo>
                    <a:pt x="13" y="17"/>
                    <a:pt x="13" y="17"/>
                    <a:pt x="13" y="17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0" y="17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4"/>
                    <a:pt x="0" y="13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1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5" y="17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5"/>
                    <a:pt x="3" y="15"/>
                  </a:cubicBezTo>
                  <a:cubicBezTo>
                    <a:pt x="10" y="15"/>
                    <a:pt x="10" y="15"/>
                    <a:pt x="10" y="15"/>
                  </a:cubicBezTo>
                  <a:lnTo>
                    <a:pt x="1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0" name="Freeform 52"/>
            <p:cNvSpPr>
              <a:spLocks noEditPoints="1"/>
            </p:cNvSpPr>
            <p:nvPr/>
          </p:nvSpPr>
          <p:spPr bwMode="auto">
            <a:xfrm>
              <a:off x="2049010" y="1793745"/>
              <a:ext cx="64013" cy="92651"/>
            </a:xfrm>
            <a:custGeom>
              <a:avLst/>
              <a:gdLst>
                <a:gd name="T0" fmla="*/ 16 w 16"/>
                <a:gd name="T1" fmla="*/ 17 h 23"/>
                <a:gd name="T2" fmla="*/ 13 w 16"/>
                <a:gd name="T3" fmla="*/ 17 h 23"/>
                <a:gd name="T4" fmla="*/ 13 w 16"/>
                <a:gd name="T5" fmla="*/ 22 h 23"/>
                <a:gd name="T6" fmla="*/ 12 w 16"/>
                <a:gd name="T7" fmla="*/ 23 h 23"/>
                <a:gd name="T8" fmla="*/ 11 w 16"/>
                <a:gd name="T9" fmla="*/ 23 h 23"/>
                <a:gd name="T10" fmla="*/ 10 w 16"/>
                <a:gd name="T11" fmla="*/ 22 h 23"/>
                <a:gd name="T12" fmla="*/ 10 w 16"/>
                <a:gd name="T13" fmla="*/ 17 h 23"/>
                <a:gd name="T14" fmla="*/ 2 w 16"/>
                <a:gd name="T15" fmla="*/ 17 h 23"/>
                <a:gd name="T16" fmla="*/ 0 w 16"/>
                <a:gd name="T17" fmla="*/ 16 h 23"/>
                <a:gd name="T18" fmla="*/ 0 w 16"/>
                <a:gd name="T19" fmla="*/ 15 h 23"/>
                <a:gd name="T20" fmla="*/ 1 w 16"/>
                <a:gd name="T21" fmla="*/ 13 h 23"/>
                <a:gd name="T22" fmla="*/ 10 w 16"/>
                <a:gd name="T23" fmla="*/ 1 h 23"/>
                <a:gd name="T24" fmla="*/ 10 w 16"/>
                <a:gd name="T25" fmla="*/ 0 h 23"/>
                <a:gd name="T26" fmla="*/ 12 w 16"/>
                <a:gd name="T27" fmla="*/ 0 h 23"/>
                <a:gd name="T28" fmla="*/ 13 w 16"/>
                <a:gd name="T29" fmla="*/ 1 h 23"/>
                <a:gd name="T30" fmla="*/ 13 w 16"/>
                <a:gd name="T31" fmla="*/ 15 h 23"/>
                <a:gd name="T32" fmla="*/ 16 w 16"/>
                <a:gd name="T33" fmla="*/ 15 h 23"/>
                <a:gd name="T34" fmla="*/ 16 w 16"/>
                <a:gd name="T35" fmla="*/ 15 h 23"/>
                <a:gd name="T36" fmla="*/ 16 w 16"/>
                <a:gd name="T37" fmla="*/ 16 h 23"/>
                <a:gd name="T38" fmla="*/ 16 w 16"/>
                <a:gd name="T39" fmla="*/ 17 h 23"/>
                <a:gd name="T40" fmla="*/ 10 w 16"/>
                <a:gd name="T41" fmla="*/ 4 h 23"/>
                <a:gd name="T42" fmla="*/ 10 w 16"/>
                <a:gd name="T43" fmla="*/ 4 h 23"/>
                <a:gd name="T44" fmla="*/ 10 w 16"/>
                <a:gd name="T45" fmla="*/ 4 h 23"/>
                <a:gd name="T46" fmla="*/ 10 w 16"/>
                <a:gd name="T47" fmla="*/ 4 h 23"/>
                <a:gd name="T48" fmla="*/ 3 w 16"/>
                <a:gd name="T49" fmla="*/ 14 h 23"/>
                <a:gd name="T50" fmla="*/ 3 w 16"/>
                <a:gd name="T51" fmla="*/ 14 h 23"/>
                <a:gd name="T52" fmla="*/ 3 w 16"/>
                <a:gd name="T53" fmla="*/ 15 h 23"/>
                <a:gd name="T54" fmla="*/ 10 w 16"/>
                <a:gd name="T55" fmla="*/ 15 h 23"/>
                <a:gd name="T56" fmla="*/ 10 w 16"/>
                <a:gd name="T5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" h="23">
                  <a:moveTo>
                    <a:pt x="16" y="17"/>
                  </a:moveTo>
                  <a:cubicBezTo>
                    <a:pt x="13" y="17"/>
                    <a:pt x="13" y="17"/>
                    <a:pt x="13" y="17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7"/>
                    <a:pt x="0" y="17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4"/>
                    <a:pt x="1" y="1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5"/>
                    <a:pt x="3" y="15"/>
                  </a:cubicBezTo>
                  <a:cubicBezTo>
                    <a:pt x="10" y="15"/>
                    <a:pt x="10" y="15"/>
                    <a:pt x="10" y="15"/>
                  </a:cubicBezTo>
                  <a:lnTo>
                    <a:pt x="1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1" name="Freeform 53"/>
            <p:cNvSpPr>
              <a:spLocks noEditPoints="1"/>
            </p:cNvSpPr>
            <p:nvPr/>
          </p:nvSpPr>
          <p:spPr bwMode="auto">
            <a:xfrm>
              <a:off x="2124815" y="1793745"/>
              <a:ext cx="60644" cy="92651"/>
            </a:xfrm>
            <a:custGeom>
              <a:avLst/>
              <a:gdLst>
                <a:gd name="T0" fmla="*/ 8 w 15"/>
                <a:gd name="T1" fmla="*/ 23 h 23"/>
                <a:gd name="T2" fmla="*/ 7 w 15"/>
                <a:gd name="T3" fmla="*/ 23 h 23"/>
                <a:gd name="T4" fmla="*/ 0 w 15"/>
                <a:gd name="T5" fmla="*/ 17 h 23"/>
                <a:gd name="T6" fmla="*/ 0 w 15"/>
                <a:gd name="T7" fmla="*/ 16 h 23"/>
                <a:gd name="T8" fmla="*/ 3 w 15"/>
                <a:gd name="T9" fmla="*/ 11 h 23"/>
                <a:gd name="T10" fmla="*/ 0 w 15"/>
                <a:gd name="T11" fmla="*/ 6 h 23"/>
                <a:gd name="T12" fmla="*/ 0 w 15"/>
                <a:gd name="T13" fmla="*/ 6 h 23"/>
                <a:gd name="T14" fmla="*/ 7 w 15"/>
                <a:gd name="T15" fmla="*/ 0 h 23"/>
                <a:gd name="T16" fmla="*/ 8 w 15"/>
                <a:gd name="T17" fmla="*/ 0 h 23"/>
                <a:gd name="T18" fmla="*/ 15 w 15"/>
                <a:gd name="T19" fmla="*/ 6 h 23"/>
                <a:gd name="T20" fmla="*/ 15 w 15"/>
                <a:gd name="T21" fmla="*/ 6 h 23"/>
                <a:gd name="T22" fmla="*/ 12 w 15"/>
                <a:gd name="T23" fmla="*/ 11 h 23"/>
                <a:gd name="T24" fmla="*/ 15 w 15"/>
                <a:gd name="T25" fmla="*/ 16 h 23"/>
                <a:gd name="T26" fmla="*/ 15 w 15"/>
                <a:gd name="T27" fmla="*/ 17 h 23"/>
                <a:gd name="T28" fmla="*/ 8 w 15"/>
                <a:gd name="T29" fmla="*/ 23 h 23"/>
                <a:gd name="T30" fmla="*/ 12 w 15"/>
                <a:gd name="T31" fmla="*/ 6 h 23"/>
                <a:gd name="T32" fmla="*/ 8 w 15"/>
                <a:gd name="T33" fmla="*/ 2 h 23"/>
                <a:gd name="T34" fmla="*/ 7 w 15"/>
                <a:gd name="T35" fmla="*/ 2 h 23"/>
                <a:gd name="T36" fmla="*/ 3 w 15"/>
                <a:gd name="T37" fmla="*/ 6 h 23"/>
                <a:gd name="T38" fmla="*/ 3 w 15"/>
                <a:gd name="T39" fmla="*/ 6 h 23"/>
                <a:gd name="T40" fmla="*/ 6 w 15"/>
                <a:gd name="T41" fmla="*/ 10 h 23"/>
                <a:gd name="T42" fmla="*/ 8 w 15"/>
                <a:gd name="T43" fmla="*/ 10 h 23"/>
                <a:gd name="T44" fmla="*/ 12 w 15"/>
                <a:gd name="T45" fmla="*/ 6 h 23"/>
                <a:gd name="T46" fmla="*/ 12 w 15"/>
                <a:gd name="T47" fmla="*/ 16 h 23"/>
                <a:gd name="T48" fmla="*/ 8 w 15"/>
                <a:gd name="T49" fmla="*/ 12 h 23"/>
                <a:gd name="T50" fmla="*/ 6 w 15"/>
                <a:gd name="T51" fmla="*/ 12 h 23"/>
                <a:gd name="T52" fmla="*/ 3 w 15"/>
                <a:gd name="T53" fmla="*/ 16 h 23"/>
                <a:gd name="T54" fmla="*/ 3 w 15"/>
                <a:gd name="T55" fmla="*/ 17 h 23"/>
                <a:gd name="T56" fmla="*/ 7 w 15"/>
                <a:gd name="T57" fmla="*/ 21 h 23"/>
                <a:gd name="T58" fmla="*/ 8 w 15"/>
                <a:gd name="T59" fmla="*/ 21 h 23"/>
                <a:gd name="T60" fmla="*/ 12 w 15"/>
                <a:gd name="T61" fmla="*/ 17 h 23"/>
                <a:gd name="T62" fmla="*/ 12 w 15"/>
                <a:gd name="T63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" h="23">
                  <a:moveTo>
                    <a:pt x="8" y="23"/>
                  </a:moveTo>
                  <a:cubicBezTo>
                    <a:pt x="7" y="23"/>
                    <a:pt x="7" y="23"/>
                    <a:pt x="7" y="23"/>
                  </a:cubicBezTo>
                  <a:cubicBezTo>
                    <a:pt x="3" y="23"/>
                    <a:pt x="0" y="21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4"/>
                    <a:pt x="1" y="12"/>
                    <a:pt x="3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5" y="2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8"/>
                    <a:pt x="14" y="10"/>
                    <a:pt x="12" y="11"/>
                  </a:cubicBezTo>
                  <a:cubicBezTo>
                    <a:pt x="14" y="12"/>
                    <a:pt x="15" y="14"/>
                    <a:pt x="15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21"/>
                    <a:pt x="12" y="23"/>
                    <a:pt x="8" y="23"/>
                  </a:cubicBezTo>
                  <a:close/>
                  <a:moveTo>
                    <a:pt x="12" y="6"/>
                  </a:moveTo>
                  <a:cubicBezTo>
                    <a:pt x="12" y="4"/>
                    <a:pt x="10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8"/>
                    <a:pt x="4" y="10"/>
                    <a:pt x="6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1" y="10"/>
                    <a:pt x="12" y="8"/>
                    <a:pt x="12" y="6"/>
                  </a:cubicBezTo>
                  <a:close/>
                  <a:moveTo>
                    <a:pt x="12" y="16"/>
                  </a:moveTo>
                  <a:cubicBezTo>
                    <a:pt x="12" y="14"/>
                    <a:pt x="11" y="12"/>
                    <a:pt x="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4" y="12"/>
                    <a:pt x="3" y="14"/>
                    <a:pt x="3" y="1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9"/>
                    <a:pt x="4" y="21"/>
                    <a:pt x="7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10" y="21"/>
                    <a:pt x="12" y="19"/>
                    <a:pt x="12" y="17"/>
                  </a:cubicBezTo>
                  <a:lnTo>
                    <a:pt x="12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2" name="Freeform 54"/>
            <p:cNvSpPr>
              <a:spLocks noEditPoints="1"/>
            </p:cNvSpPr>
            <p:nvPr/>
          </p:nvSpPr>
          <p:spPr bwMode="auto">
            <a:xfrm>
              <a:off x="2197252" y="1817329"/>
              <a:ext cx="52221" cy="69067"/>
            </a:xfrm>
            <a:custGeom>
              <a:avLst/>
              <a:gdLst>
                <a:gd name="T0" fmla="*/ 13 w 13"/>
                <a:gd name="T1" fmla="*/ 9 h 17"/>
                <a:gd name="T2" fmla="*/ 3 w 13"/>
                <a:gd name="T3" fmla="*/ 9 h 17"/>
                <a:gd name="T4" fmla="*/ 3 w 13"/>
                <a:gd name="T5" fmla="*/ 10 h 17"/>
                <a:gd name="T6" fmla="*/ 7 w 13"/>
                <a:gd name="T7" fmla="*/ 15 h 17"/>
                <a:gd name="T8" fmla="*/ 12 w 13"/>
                <a:gd name="T9" fmla="*/ 14 h 17"/>
                <a:gd name="T10" fmla="*/ 12 w 13"/>
                <a:gd name="T11" fmla="*/ 14 h 17"/>
                <a:gd name="T12" fmla="*/ 13 w 13"/>
                <a:gd name="T13" fmla="*/ 15 h 17"/>
                <a:gd name="T14" fmla="*/ 13 w 13"/>
                <a:gd name="T15" fmla="*/ 16 h 17"/>
                <a:gd name="T16" fmla="*/ 12 w 13"/>
                <a:gd name="T17" fmla="*/ 16 h 17"/>
                <a:gd name="T18" fmla="*/ 7 w 13"/>
                <a:gd name="T19" fmla="*/ 17 h 17"/>
                <a:gd name="T20" fmla="*/ 0 w 13"/>
                <a:gd name="T21" fmla="*/ 10 h 17"/>
                <a:gd name="T22" fmla="*/ 0 w 13"/>
                <a:gd name="T23" fmla="*/ 7 h 17"/>
                <a:gd name="T24" fmla="*/ 7 w 13"/>
                <a:gd name="T25" fmla="*/ 0 h 17"/>
                <a:gd name="T26" fmla="*/ 13 w 13"/>
                <a:gd name="T27" fmla="*/ 7 h 17"/>
                <a:gd name="T28" fmla="*/ 13 w 13"/>
                <a:gd name="T29" fmla="*/ 9 h 17"/>
                <a:gd name="T30" fmla="*/ 13 w 13"/>
                <a:gd name="T31" fmla="*/ 9 h 17"/>
                <a:gd name="T32" fmla="*/ 11 w 13"/>
                <a:gd name="T33" fmla="*/ 7 h 17"/>
                <a:gd name="T34" fmla="*/ 7 w 13"/>
                <a:gd name="T35" fmla="*/ 2 h 17"/>
                <a:gd name="T36" fmla="*/ 3 w 13"/>
                <a:gd name="T37" fmla="*/ 7 h 17"/>
                <a:gd name="T38" fmla="*/ 3 w 13"/>
                <a:gd name="T39" fmla="*/ 7 h 17"/>
                <a:gd name="T40" fmla="*/ 11 w 13"/>
                <a:gd name="T41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17">
                  <a:moveTo>
                    <a:pt x="13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3"/>
                    <a:pt x="4" y="15"/>
                    <a:pt x="7" y="15"/>
                  </a:cubicBezTo>
                  <a:cubicBezTo>
                    <a:pt x="8" y="15"/>
                    <a:pt x="11" y="15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3" y="14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2" y="16"/>
                  </a:cubicBezTo>
                  <a:cubicBezTo>
                    <a:pt x="10" y="17"/>
                    <a:pt x="9" y="17"/>
                    <a:pt x="7" y="17"/>
                  </a:cubicBezTo>
                  <a:cubicBezTo>
                    <a:pt x="3" y="17"/>
                    <a:pt x="0" y="15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3"/>
                    <a:pt x="13" y="7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lose/>
                  <a:moveTo>
                    <a:pt x="11" y="7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3" y="4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3" name="Freeform 55"/>
            <p:cNvSpPr>
              <a:spLocks/>
            </p:cNvSpPr>
            <p:nvPr/>
          </p:nvSpPr>
          <p:spPr bwMode="auto">
            <a:xfrm>
              <a:off x="2894659" y="1431565"/>
              <a:ext cx="47168" cy="82543"/>
            </a:xfrm>
            <a:custGeom>
              <a:avLst/>
              <a:gdLst>
                <a:gd name="T0" fmla="*/ 12 w 12"/>
                <a:gd name="T1" fmla="*/ 20 h 21"/>
                <a:gd name="T2" fmla="*/ 7 w 12"/>
                <a:gd name="T3" fmla="*/ 21 h 21"/>
                <a:gd name="T4" fmla="*/ 0 w 12"/>
                <a:gd name="T5" fmla="*/ 12 h 21"/>
                <a:gd name="T6" fmla="*/ 0 w 12"/>
                <a:gd name="T7" fmla="*/ 8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2 w 12"/>
                <a:gd name="T17" fmla="*/ 2 h 21"/>
                <a:gd name="T18" fmla="*/ 12 w 12"/>
                <a:gd name="T19" fmla="*/ 2 h 21"/>
                <a:gd name="T20" fmla="*/ 7 w 12"/>
                <a:gd name="T21" fmla="*/ 2 h 21"/>
                <a:gd name="T22" fmla="*/ 2 w 12"/>
                <a:gd name="T23" fmla="*/ 8 h 21"/>
                <a:gd name="T24" fmla="*/ 2 w 12"/>
                <a:gd name="T25" fmla="*/ 12 h 21"/>
                <a:gd name="T26" fmla="*/ 7 w 12"/>
                <a:gd name="T27" fmla="*/ 18 h 21"/>
                <a:gd name="T28" fmla="*/ 12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0"/>
                  </a:moveTo>
                  <a:cubicBezTo>
                    <a:pt x="11" y="21"/>
                    <a:pt x="9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3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8"/>
                    <a:pt x="7" y="18"/>
                  </a:cubicBezTo>
                  <a:cubicBezTo>
                    <a:pt x="9" y="18"/>
                    <a:pt x="11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4" name="Freeform 56"/>
            <p:cNvSpPr>
              <a:spLocks noEditPoints="1"/>
            </p:cNvSpPr>
            <p:nvPr/>
          </p:nvSpPr>
          <p:spPr bwMode="auto">
            <a:xfrm>
              <a:off x="2953619" y="1431565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1 w 13"/>
                <a:gd name="T15" fmla="*/ 12 h 21"/>
                <a:gd name="T16" fmla="*/ 11 w 13"/>
                <a:gd name="T17" fmla="*/ 12 h 21"/>
                <a:gd name="T18" fmla="*/ 7 w 13"/>
                <a:gd name="T19" fmla="*/ 13 h 21"/>
                <a:gd name="T20" fmla="*/ 0 w 13"/>
                <a:gd name="T21" fmla="*/ 7 h 21"/>
                <a:gd name="T22" fmla="*/ 0 w 13"/>
                <a:gd name="T23" fmla="*/ 7 h 21"/>
                <a:gd name="T24" fmla="*/ 6 w 13"/>
                <a:gd name="T25" fmla="*/ 0 h 21"/>
                <a:gd name="T26" fmla="*/ 13 w 13"/>
                <a:gd name="T27" fmla="*/ 7 h 21"/>
                <a:gd name="T28" fmla="*/ 13 w 13"/>
                <a:gd name="T29" fmla="*/ 12 h 21"/>
                <a:gd name="T30" fmla="*/ 6 w 13"/>
                <a:gd name="T31" fmla="*/ 21 h 21"/>
                <a:gd name="T32" fmla="*/ 11 w 13"/>
                <a:gd name="T33" fmla="*/ 7 h 21"/>
                <a:gd name="T34" fmla="*/ 7 w 13"/>
                <a:gd name="T35" fmla="*/ 2 h 21"/>
                <a:gd name="T36" fmla="*/ 2 w 13"/>
                <a:gd name="T37" fmla="*/ 7 h 21"/>
                <a:gd name="T38" fmla="*/ 2 w 13"/>
                <a:gd name="T39" fmla="*/ 7 h 21"/>
                <a:gd name="T40" fmla="*/ 7 w 13"/>
                <a:gd name="T41" fmla="*/ 11 h 21"/>
                <a:gd name="T42" fmla="*/ 11 w 13"/>
                <a:gd name="T43" fmla="*/ 10 h 21"/>
                <a:gd name="T44" fmla="*/ 11 w 13"/>
                <a:gd name="T45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8"/>
                    <a:pt x="4" y="19"/>
                    <a:pt x="6" y="19"/>
                  </a:cubicBezTo>
                  <a:cubicBezTo>
                    <a:pt x="10" y="19"/>
                    <a:pt x="11" y="16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8" y="13"/>
                    <a:pt x="7" y="13"/>
                  </a:cubicBezTo>
                  <a:cubicBezTo>
                    <a:pt x="3" y="13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1" y="0"/>
                    <a:pt x="13" y="2"/>
                    <a:pt x="13" y="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8"/>
                    <a:pt x="11" y="21"/>
                    <a:pt x="6" y="21"/>
                  </a:cubicBezTo>
                  <a:close/>
                  <a:moveTo>
                    <a:pt x="11" y="7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4" y="2"/>
                    <a:pt x="2" y="3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4" y="11"/>
                    <a:pt x="7" y="11"/>
                  </a:cubicBezTo>
                  <a:cubicBezTo>
                    <a:pt x="8" y="11"/>
                    <a:pt x="10" y="10"/>
                    <a:pt x="11" y="10"/>
                  </a:cubicBezTo>
                  <a:lnTo>
                    <a:pt x="11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5" name="Freeform 57"/>
            <p:cNvSpPr>
              <a:spLocks noEditPoints="1"/>
            </p:cNvSpPr>
            <p:nvPr/>
          </p:nvSpPr>
          <p:spPr bwMode="auto">
            <a:xfrm>
              <a:off x="3017632" y="1431565"/>
              <a:ext cx="60644" cy="82543"/>
            </a:xfrm>
            <a:custGeom>
              <a:avLst/>
              <a:gdLst>
                <a:gd name="T0" fmla="*/ 15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2 w 15"/>
                <a:gd name="T7" fmla="*/ 21 h 21"/>
                <a:gd name="T8" fmla="*/ 10 w 15"/>
                <a:gd name="T9" fmla="*/ 21 h 21"/>
                <a:gd name="T10" fmla="*/ 10 w 15"/>
                <a:gd name="T11" fmla="*/ 20 h 21"/>
                <a:gd name="T12" fmla="*/ 10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1 w 15"/>
                <a:gd name="T21" fmla="*/ 12 h 21"/>
                <a:gd name="T22" fmla="*/ 9 w 15"/>
                <a:gd name="T23" fmla="*/ 0 h 21"/>
                <a:gd name="T24" fmla="*/ 10 w 15"/>
                <a:gd name="T25" fmla="*/ 0 h 21"/>
                <a:gd name="T26" fmla="*/ 11 w 15"/>
                <a:gd name="T27" fmla="*/ 0 h 21"/>
                <a:gd name="T28" fmla="*/ 12 w 15"/>
                <a:gd name="T29" fmla="*/ 0 h 21"/>
                <a:gd name="T30" fmla="*/ 12 w 15"/>
                <a:gd name="T31" fmla="*/ 13 h 21"/>
                <a:gd name="T32" fmla="*/ 15 w 15"/>
                <a:gd name="T33" fmla="*/ 13 h 21"/>
                <a:gd name="T34" fmla="*/ 15 w 15"/>
                <a:gd name="T35" fmla="*/ 13 h 21"/>
                <a:gd name="T36" fmla="*/ 15 w 15"/>
                <a:gd name="T37" fmla="*/ 15 h 21"/>
                <a:gd name="T38" fmla="*/ 15 w 15"/>
                <a:gd name="T39" fmla="*/ 15 h 21"/>
                <a:gd name="T40" fmla="*/ 10 w 15"/>
                <a:gd name="T41" fmla="*/ 3 h 21"/>
                <a:gd name="T42" fmla="*/ 9 w 15"/>
                <a:gd name="T43" fmla="*/ 3 h 21"/>
                <a:gd name="T44" fmla="*/ 9 w 15"/>
                <a:gd name="T45" fmla="*/ 3 h 21"/>
                <a:gd name="T46" fmla="*/ 9 w 15"/>
                <a:gd name="T47" fmla="*/ 3 h 21"/>
                <a:gd name="T48" fmla="*/ 3 w 15"/>
                <a:gd name="T49" fmla="*/ 12 h 21"/>
                <a:gd name="T50" fmla="*/ 3 w 15"/>
                <a:gd name="T51" fmla="*/ 13 h 21"/>
                <a:gd name="T52" fmla="*/ 3 w 15"/>
                <a:gd name="T53" fmla="*/ 13 h 21"/>
                <a:gd name="T54" fmla="*/ 10 w 15"/>
                <a:gd name="T55" fmla="*/ 13 h 21"/>
                <a:gd name="T56" fmla="*/ 10 w 15"/>
                <a:gd name="T57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5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0"/>
                    <a:pt x="10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1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lose/>
                  <a:moveTo>
                    <a:pt x="10" y="3"/>
                  </a:moveTo>
                  <a:cubicBezTo>
                    <a:pt x="10" y="3"/>
                    <a:pt x="10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0" y="13"/>
                    <a:pt x="10" y="13"/>
                    <a:pt x="10" y="13"/>
                  </a:cubicBezTo>
                  <a:lnTo>
                    <a:pt x="1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" name="Freeform 58"/>
            <p:cNvSpPr>
              <a:spLocks/>
            </p:cNvSpPr>
            <p:nvPr/>
          </p:nvSpPr>
          <p:spPr bwMode="auto">
            <a:xfrm>
              <a:off x="3145659" y="1431565"/>
              <a:ext cx="67382" cy="82543"/>
            </a:xfrm>
            <a:custGeom>
              <a:avLst/>
              <a:gdLst>
                <a:gd name="T0" fmla="*/ 17 w 17"/>
                <a:gd name="T1" fmla="*/ 21 h 21"/>
                <a:gd name="T2" fmla="*/ 15 w 17"/>
                <a:gd name="T3" fmla="*/ 21 h 21"/>
                <a:gd name="T4" fmla="*/ 15 w 17"/>
                <a:gd name="T5" fmla="*/ 20 h 21"/>
                <a:gd name="T6" fmla="*/ 15 w 17"/>
                <a:gd name="T7" fmla="*/ 3 h 21"/>
                <a:gd name="T8" fmla="*/ 15 w 17"/>
                <a:gd name="T9" fmla="*/ 3 h 21"/>
                <a:gd name="T10" fmla="*/ 15 w 17"/>
                <a:gd name="T11" fmla="*/ 3 h 21"/>
                <a:gd name="T12" fmla="*/ 11 w 17"/>
                <a:gd name="T13" fmla="*/ 12 h 21"/>
                <a:gd name="T14" fmla="*/ 9 w 17"/>
                <a:gd name="T15" fmla="*/ 12 h 21"/>
                <a:gd name="T16" fmla="*/ 8 w 17"/>
                <a:gd name="T17" fmla="*/ 12 h 21"/>
                <a:gd name="T18" fmla="*/ 7 w 17"/>
                <a:gd name="T19" fmla="*/ 12 h 21"/>
                <a:gd name="T20" fmla="*/ 3 w 17"/>
                <a:gd name="T21" fmla="*/ 3 h 21"/>
                <a:gd name="T22" fmla="*/ 3 w 17"/>
                <a:gd name="T23" fmla="*/ 3 h 21"/>
                <a:gd name="T24" fmla="*/ 3 w 17"/>
                <a:gd name="T25" fmla="*/ 3 h 21"/>
                <a:gd name="T26" fmla="*/ 3 w 17"/>
                <a:gd name="T27" fmla="*/ 20 h 21"/>
                <a:gd name="T28" fmla="*/ 2 w 17"/>
                <a:gd name="T29" fmla="*/ 21 h 21"/>
                <a:gd name="T30" fmla="*/ 1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4 w 17"/>
                <a:gd name="T41" fmla="*/ 0 h 21"/>
                <a:gd name="T42" fmla="*/ 8 w 17"/>
                <a:gd name="T43" fmla="*/ 10 h 21"/>
                <a:gd name="T44" fmla="*/ 9 w 17"/>
                <a:gd name="T45" fmla="*/ 10 h 21"/>
                <a:gd name="T46" fmla="*/ 9 w 17"/>
                <a:gd name="T47" fmla="*/ 10 h 21"/>
                <a:gd name="T48" fmla="*/ 14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7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0"/>
                    <a:pt x="15" y="20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10" y="12"/>
                    <a:pt x="9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1"/>
                    <a:pt x="1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7" name="Freeform 59"/>
            <p:cNvSpPr>
              <a:spLocks noEditPoints="1"/>
            </p:cNvSpPr>
            <p:nvPr/>
          </p:nvSpPr>
          <p:spPr bwMode="auto">
            <a:xfrm>
              <a:off x="3229887" y="1431565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4 h 21"/>
                <a:gd name="T8" fmla="*/ 3 w 14"/>
                <a:gd name="T9" fmla="*/ 10 h 21"/>
                <a:gd name="T10" fmla="*/ 0 w 14"/>
                <a:gd name="T11" fmla="*/ 5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5 h 21"/>
                <a:gd name="T22" fmla="*/ 11 w 14"/>
                <a:gd name="T23" fmla="*/ 10 h 21"/>
                <a:gd name="T24" fmla="*/ 14 w 14"/>
                <a:gd name="T25" fmla="*/ 14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2 w 14"/>
                <a:gd name="T37" fmla="*/ 5 h 21"/>
                <a:gd name="T38" fmla="*/ 2 w 14"/>
                <a:gd name="T39" fmla="*/ 5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5 h 21"/>
                <a:gd name="T46" fmla="*/ 11 w 14"/>
                <a:gd name="T47" fmla="*/ 14 h 21"/>
                <a:gd name="T48" fmla="*/ 8 w 14"/>
                <a:gd name="T49" fmla="*/ 11 h 21"/>
                <a:gd name="T50" fmla="*/ 6 w 14"/>
                <a:gd name="T51" fmla="*/ 11 h 21"/>
                <a:gd name="T52" fmla="*/ 2 w 14"/>
                <a:gd name="T53" fmla="*/ 14 h 21"/>
                <a:gd name="T54" fmla="*/ 2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  <a:gd name="T62" fmla="*/ 11 w 14"/>
                <a:gd name="T6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1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7"/>
                    <a:pt x="13" y="9"/>
                    <a:pt x="11" y="10"/>
                  </a:cubicBezTo>
                  <a:cubicBezTo>
                    <a:pt x="13" y="11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5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3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5"/>
                  </a:cubicBezTo>
                  <a:close/>
                  <a:moveTo>
                    <a:pt x="11" y="14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7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8" name="Freeform 60"/>
            <p:cNvSpPr>
              <a:spLocks/>
            </p:cNvSpPr>
            <p:nvPr/>
          </p:nvSpPr>
          <p:spPr bwMode="auto">
            <a:xfrm>
              <a:off x="3297269" y="1431565"/>
              <a:ext cx="50537" cy="82543"/>
            </a:xfrm>
            <a:custGeom>
              <a:avLst/>
              <a:gdLst>
                <a:gd name="T0" fmla="*/ 9 w 13"/>
                <a:gd name="T1" fmla="*/ 10 h 21"/>
                <a:gd name="T2" fmla="*/ 7 w 13"/>
                <a:gd name="T3" fmla="*/ 12 h 21"/>
                <a:gd name="T4" fmla="*/ 3 w 13"/>
                <a:gd name="T5" fmla="*/ 18 h 21"/>
                <a:gd name="T6" fmla="*/ 3 w 13"/>
                <a:gd name="T7" fmla="*/ 18 h 21"/>
                <a:gd name="T8" fmla="*/ 12 w 13"/>
                <a:gd name="T9" fmla="*/ 18 h 21"/>
                <a:gd name="T10" fmla="*/ 13 w 13"/>
                <a:gd name="T11" fmla="*/ 19 h 21"/>
                <a:gd name="T12" fmla="*/ 13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5 w 13"/>
                <a:gd name="T23" fmla="*/ 10 h 21"/>
                <a:gd name="T24" fmla="*/ 8 w 13"/>
                <a:gd name="T25" fmla="*/ 8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2 h 21"/>
                <a:gd name="T32" fmla="*/ 1 w 13"/>
                <a:gd name="T33" fmla="*/ 2 h 21"/>
                <a:gd name="T34" fmla="*/ 1 w 13"/>
                <a:gd name="T35" fmla="*/ 2 h 21"/>
                <a:gd name="T36" fmla="*/ 1 w 13"/>
                <a:gd name="T37" fmla="*/ 1 h 21"/>
                <a:gd name="T38" fmla="*/ 1 w 13"/>
                <a:gd name="T39" fmla="*/ 0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4" y="14"/>
                    <a:pt x="3" y="15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2" y="12"/>
                    <a:pt x="5" y="10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0" y="7"/>
                    <a:pt x="10" y="6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5" y="2"/>
                    <a:pt x="3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5" y="0"/>
                    <a:pt x="6" y="0"/>
                  </a:cubicBezTo>
                  <a:cubicBezTo>
                    <a:pt x="11" y="0"/>
                    <a:pt x="13" y="1"/>
                    <a:pt x="13" y="5"/>
                  </a:cubicBezTo>
                  <a:cubicBezTo>
                    <a:pt x="13" y="7"/>
                    <a:pt x="12" y="8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9" name="Freeform 61"/>
            <p:cNvSpPr>
              <a:spLocks/>
            </p:cNvSpPr>
            <p:nvPr/>
          </p:nvSpPr>
          <p:spPr bwMode="auto">
            <a:xfrm>
              <a:off x="3416873" y="1431565"/>
              <a:ext cx="55590" cy="82543"/>
            </a:xfrm>
            <a:custGeom>
              <a:avLst/>
              <a:gdLst>
                <a:gd name="T0" fmla="*/ 14 w 14"/>
                <a:gd name="T1" fmla="*/ 0 h 21"/>
                <a:gd name="T2" fmla="*/ 10 w 14"/>
                <a:gd name="T3" fmla="*/ 10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0 h 21"/>
                <a:gd name="T18" fmla="*/ 0 w 14"/>
                <a:gd name="T19" fmla="*/ 0 h 21"/>
                <a:gd name="T20" fmla="*/ 0 w 14"/>
                <a:gd name="T21" fmla="*/ 0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0 h 21"/>
                <a:gd name="T28" fmla="*/ 7 w 14"/>
                <a:gd name="T29" fmla="*/ 9 h 21"/>
                <a:gd name="T30" fmla="*/ 7 w 14"/>
                <a:gd name="T31" fmla="*/ 10 h 21"/>
                <a:gd name="T32" fmla="*/ 8 w 14"/>
                <a:gd name="T33" fmla="*/ 9 h 21"/>
                <a:gd name="T34" fmla="*/ 12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1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1"/>
                    <a:pt x="4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8" y="10"/>
                    <a:pt x="8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0" name="Freeform 62"/>
            <p:cNvSpPr>
              <a:spLocks noEditPoints="1"/>
            </p:cNvSpPr>
            <p:nvPr/>
          </p:nvSpPr>
          <p:spPr bwMode="auto">
            <a:xfrm>
              <a:off x="3484255" y="1431565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2 w 14"/>
                <a:gd name="T19" fmla="*/ 8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1" name="Freeform 63"/>
            <p:cNvSpPr>
              <a:spLocks/>
            </p:cNvSpPr>
            <p:nvPr/>
          </p:nvSpPr>
          <p:spPr bwMode="auto">
            <a:xfrm>
              <a:off x="3607228" y="1431565"/>
              <a:ext cx="55590" cy="82543"/>
            </a:xfrm>
            <a:custGeom>
              <a:avLst/>
              <a:gdLst>
                <a:gd name="T0" fmla="*/ 14 w 14"/>
                <a:gd name="T1" fmla="*/ 21 h 21"/>
                <a:gd name="T2" fmla="*/ 11 w 14"/>
                <a:gd name="T3" fmla="*/ 21 h 21"/>
                <a:gd name="T4" fmla="*/ 11 w 14"/>
                <a:gd name="T5" fmla="*/ 20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1 w 14"/>
                <a:gd name="T13" fmla="*/ 21 h 21"/>
                <a:gd name="T14" fmla="*/ 0 w 14"/>
                <a:gd name="T15" fmla="*/ 20 h 21"/>
                <a:gd name="T16" fmla="*/ 0 w 14"/>
                <a:gd name="T17" fmla="*/ 0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0 h 21"/>
                <a:gd name="T24" fmla="*/ 3 w 14"/>
                <a:gd name="T25" fmla="*/ 9 h 21"/>
                <a:gd name="T26" fmla="*/ 11 w 14"/>
                <a:gd name="T27" fmla="*/ 0 h 21"/>
                <a:gd name="T28" fmla="*/ 11 w 14"/>
                <a:gd name="T29" fmla="*/ 0 h 21"/>
                <a:gd name="T30" fmla="*/ 13 w 14"/>
                <a:gd name="T31" fmla="*/ 0 h 21"/>
                <a:gd name="T32" fmla="*/ 14 w 14"/>
                <a:gd name="T33" fmla="*/ 0 h 21"/>
                <a:gd name="T34" fmla="*/ 14 w 14"/>
                <a:gd name="T35" fmla="*/ 0 h 21"/>
                <a:gd name="T36" fmla="*/ 5 w 14"/>
                <a:gd name="T37" fmla="*/ 10 h 21"/>
                <a:gd name="T38" fmla="*/ 14 w 14"/>
                <a:gd name="T39" fmla="*/ 20 h 21"/>
                <a:gd name="T40" fmla="*/ 14 w 14"/>
                <a:gd name="T41" fmla="*/ 20 h 21"/>
                <a:gd name="T42" fmla="*/ 14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0"/>
                    <a:pt x="11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2" name="Freeform 64"/>
            <p:cNvSpPr>
              <a:spLocks noEditPoints="1"/>
            </p:cNvSpPr>
            <p:nvPr/>
          </p:nvSpPr>
          <p:spPr bwMode="auto">
            <a:xfrm>
              <a:off x="3674611" y="1431565"/>
              <a:ext cx="52221" cy="82543"/>
            </a:xfrm>
            <a:custGeom>
              <a:avLst/>
              <a:gdLst>
                <a:gd name="T0" fmla="*/ 7 w 13"/>
                <a:gd name="T1" fmla="*/ 21 h 21"/>
                <a:gd name="T2" fmla="*/ 0 w 13"/>
                <a:gd name="T3" fmla="*/ 12 h 21"/>
                <a:gd name="T4" fmla="*/ 0 w 13"/>
                <a:gd name="T5" fmla="*/ 8 h 21"/>
                <a:gd name="T6" fmla="*/ 7 w 13"/>
                <a:gd name="T7" fmla="*/ 0 h 21"/>
                <a:gd name="T8" fmla="*/ 13 w 13"/>
                <a:gd name="T9" fmla="*/ 8 h 21"/>
                <a:gd name="T10" fmla="*/ 13 w 13"/>
                <a:gd name="T11" fmla="*/ 12 h 21"/>
                <a:gd name="T12" fmla="*/ 7 w 13"/>
                <a:gd name="T13" fmla="*/ 21 h 21"/>
                <a:gd name="T14" fmla="*/ 11 w 13"/>
                <a:gd name="T15" fmla="*/ 8 h 21"/>
                <a:gd name="T16" fmla="*/ 7 w 13"/>
                <a:gd name="T17" fmla="*/ 2 h 21"/>
                <a:gd name="T18" fmla="*/ 2 w 13"/>
                <a:gd name="T19" fmla="*/ 8 h 21"/>
                <a:gd name="T20" fmla="*/ 2 w 13"/>
                <a:gd name="T21" fmla="*/ 12 h 21"/>
                <a:gd name="T22" fmla="*/ 7 w 13"/>
                <a:gd name="T23" fmla="*/ 19 h 21"/>
                <a:gd name="T24" fmla="*/ 11 w 13"/>
                <a:gd name="T25" fmla="*/ 12 h 21"/>
                <a:gd name="T26" fmla="*/ 11 w 13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3" name="Freeform 65"/>
            <p:cNvSpPr>
              <a:spLocks noEditPoints="1"/>
            </p:cNvSpPr>
            <p:nvPr/>
          </p:nvSpPr>
          <p:spPr bwMode="auto">
            <a:xfrm>
              <a:off x="2894659" y="1615182"/>
              <a:ext cx="55590" cy="82543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2 w 14"/>
                <a:gd name="T5" fmla="*/ 21 h 21"/>
                <a:gd name="T6" fmla="*/ 7 w 14"/>
                <a:gd name="T7" fmla="*/ 12 h 21"/>
                <a:gd name="T8" fmla="*/ 6 w 14"/>
                <a:gd name="T9" fmla="*/ 12 h 21"/>
                <a:gd name="T10" fmla="*/ 6 w 14"/>
                <a:gd name="T11" fmla="*/ 12 h 21"/>
                <a:gd name="T12" fmla="*/ 3 w 14"/>
                <a:gd name="T13" fmla="*/ 12 h 21"/>
                <a:gd name="T14" fmla="*/ 3 w 14"/>
                <a:gd name="T15" fmla="*/ 21 h 21"/>
                <a:gd name="T16" fmla="*/ 2 w 14"/>
                <a:gd name="T17" fmla="*/ 21 h 21"/>
                <a:gd name="T18" fmla="*/ 1 w 14"/>
                <a:gd name="T19" fmla="*/ 21 h 21"/>
                <a:gd name="T20" fmla="*/ 0 w 14"/>
                <a:gd name="T21" fmla="*/ 21 h 21"/>
                <a:gd name="T22" fmla="*/ 0 w 14"/>
                <a:gd name="T23" fmla="*/ 1 h 21"/>
                <a:gd name="T24" fmla="*/ 1 w 14"/>
                <a:gd name="T25" fmla="*/ 0 h 21"/>
                <a:gd name="T26" fmla="*/ 6 w 14"/>
                <a:gd name="T27" fmla="*/ 0 h 21"/>
                <a:gd name="T28" fmla="*/ 14 w 14"/>
                <a:gd name="T29" fmla="*/ 6 h 21"/>
                <a:gd name="T30" fmla="*/ 14 w 14"/>
                <a:gd name="T31" fmla="*/ 6 h 21"/>
                <a:gd name="T32" fmla="*/ 9 w 14"/>
                <a:gd name="T33" fmla="*/ 12 h 21"/>
                <a:gd name="T34" fmla="*/ 14 w 14"/>
                <a:gd name="T35" fmla="*/ 21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6 w 14"/>
                <a:gd name="T43" fmla="*/ 2 h 21"/>
                <a:gd name="T44" fmla="*/ 3 w 14"/>
                <a:gd name="T45" fmla="*/ 3 h 21"/>
                <a:gd name="T46" fmla="*/ 3 w 14"/>
                <a:gd name="T47" fmla="*/ 10 h 21"/>
                <a:gd name="T48" fmla="*/ 6 w 14"/>
                <a:gd name="T49" fmla="*/ 10 h 21"/>
                <a:gd name="T50" fmla="*/ 11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10"/>
                    <a:pt x="12" y="11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3" y="2"/>
                    <a:pt x="3" y="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4" name="Freeform 66"/>
            <p:cNvSpPr>
              <a:spLocks/>
            </p:cNvSpPr>
            <p:nvPr/>
          </p:nvSpPr>
          <p:spPr bwMode="auto">
            <a:xfrm>
              <a:off x="2965411" y="1615182"/>
              <a:ext cx="48852" cy="82543"/>
            </a:xfrm>
            <a:custGeom>
              <a:avLst/>
              <a:gdLst>
                <a:gd name="T0" fmla="*/ 9 w 12"/>
                <a:gd name="T1" fmla="*/ 11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9 h 21"/>
                <a:gd name="T8" fmla="*/ 11 w 12"/>
                <a:gd name="T9" fmla="*/ 19 h 21"/>
                <a:gd name="T10" fmla="*/ 12 w 12"/>
                <a:gd name="T11" fmla="*/ 19 h 21"/>
                <a:gd name="T12" fmla="*/ 12 w 12"/>
                <a:gd name="T13" fmla="*/ 21 h 21"/>
                <a:gd name="T14" fmla="*/ 11 w 12"/>
                <a:gd name="T15" fmla="*/ 21 h 21"/>
                <a:gd name="T16" fmla="*/ 0 w 12"/>
                <a:gd name="T17" fmla="*/ 21 h 21"/>
                <a:gd name="T18" fmla="*/ 0 w 12"/>
                <a:gd name="T19" fmla="*/ 21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6 w 12"/>
                <a:gd name="T29" fmla="*/ 2 h 21"/>
                <a:gd name="T30" fmla="*/ 1 w 12"/>
                <a:gd name="T31" fmla="*/ 3 h 21"/>
                <a:gd name="T32" fmla="*/ 0 w 12"/>
                <a:gd name="T33" fmla="*/ 3 h 21"/>
                <a:gd name="T34" fmla="*/ 0 w 12"/>
                <a:gd name="T35" fmla="*/ 2 h 21"/>
                <a:gd name="T36" fmla="*/ 0 w 12"/>
                <a:gd name="T37" fmla="*/ 1 h 21"/>
                <a:gd name="T38" fmla="*/ 1 w 12"/>
                <a:gd name="T39" fmla="*/ 1 h 21"/>
                <a:gd name="T40" fmla="*/ 6 w 12"/>
                <a:gd name="T41" fmla="*/ 0 h 21"/>
                <a:gd name="T42" fmla="*/ 12 w 12"/>
                <a:gd name="T43" fmla="*/ 5 h 21"/>
                <a:gd name="T44" fmla="*/ 9 w 12"/>
                <a:gd name="T45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9" y="11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8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3"/>
                  </a:cubicBez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2" y="2"/>
                    <a:pt x="12" y="5"/>
                  </a:cubicBezTo>
                  <a:cubicBezTo>
                    <a:pt x="12" y="7"/>
                    <a:pt x="11" y="9"/>
                    <a:pt x="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5" name="Freeform 67"/>
            <p:cNvSpPr>
              <a:spLocks noEditPoints="1"/>
            </p:cNvSpPr>
            <p:nvPr/>
          </p:nvSpPr>
          <p:spPr bwMode="auto">
            <a:xfrm>
              <a:off x="3029424" y="1615182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1 w 13"/>
                <a:gd name="T5" fmla="*/ 20 h 21"/>
                <a:gd name="T6" fmla="*/ 1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1 w 13"/>
                <a:gd name="T15" fmla="*/ 13 h 21"/>
                <a:gd name="T16" fmla="*/ 11 w 13"/>
                <a:gd name="T17" fmla="*/ 13 h 21"/>
                <a:gd name="T18" fmla="*/ 7 w 13"/>
                <a:gd name="T19" fmla="*/ 13 h 21"/>
                <a:gd name="T20" fmla="*/ 0 w 13"/>
                <a:gd name="T21" fmla="*/ 7 h 21"/>
                <a:gd name="T22" fmla="*/ 0 w 13"/>
                <a:gd name="T23" fmla="*/ 7 h 21"/>
                <a:gd name="T24" fmla="*/ 7 w 13"/>
                <a:gd name="T25" fmla="*/ 0 h 21"/>
                <a:gd name="T26" fmla="*/ 13 w 13"/>
                <a:gd name="T27" fmla="*/ 8 h 21"/>
                <a:gd name="T28" fmla="*/ 13 w 13"/>
                <a:gd name="T29" fmla="*/ 13 h 21"/>
                <a:gd name="T30" fmla="*/ 6 w 13"/>
                <a:gd name="T31" fmla="*/ 21 h 21"/>
                <a:gd name="T32" fmla="*/ 11 w 13"/>
                <a:gd name="T33" fmla="*/ 8 h 21"/>
                <a:gd name="T34" fmla="*/ 7 w 13"/>
                <a:gd name="T35" fmla="*/ 2 h 21"/>
                <a:gd name="T36" fmla="*/ 2 w 13"/>
                <a:gd name="T37" fmla="*/ 7 h 21"/>
                <a:gd name="T38" fmla="*/ 2 w 13"/>
                <a:gd name="T39" fmla="*/ 7 h 21"/>
                <a:gd name="T40" fmla="*/ 7 w 13"/>
                <a:gd name="T41" fmla="*/ 11 h 21"/>
                <a:gd name="T42" fmla="*/ 11 w 13"/>
                <a:gd name="T43" fmla="*/ 11 h 21"/>
                <a:gd name="T44" fmla="*/ 11 w 13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1" y="21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8" y="13"/>
                    <a:pt x="7" y="13"/>
                  </a:cubicBezTo>
                  <a:cubicBezTo>
                    <a:pt x="3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3"/>
                    <a:pt x="13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3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4" y="11"/>
                    <a:pt x="7" y="11"/>
                  </a:cubicBezTo>
                  <a:cubicBezTo>
                    <a:pt x="8" y="11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6" name="Freeform 68"/>
            <p:cNvSpPr>
              <a:spLocks/>
            </p:cNvSpPr>
            <p:nvPr/>
          </p:nvSpPr>
          <p:spPr bwMode="auto">
            <a:xfrm>
              <a:off x="3154082" y="1615182"/>
              <a:ext cx="50537" cy="82543"/>
            </a:xfrm>
            <a:custGeom>
              <a:avLst/>
              <a:gdLst>
                <a:gd name="T0" fmla="*/ 13 w 13"/>
                <a:gd name="T1" fmla="*/ 21 h 21"/>
                <a:gd name="T2" fmla="*/ 7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7 w 13"/>
                <a:gd name="T9" fmla="*/ 0 h 21"/>
                <a:gd name="T10" fmla="*/ 13 w 13"/>
                <a:gd name="T11" fmla="*/ 1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3 h 21"/>
                <a:gd name="T18" fmla="*/ 13 w 13"/>
                <a:gd name="T19" fmla="*/ 3 h 21"/>
                <a:gd name="T20" fmla="*/ 7 w 13"/>
                <a:gd name="T21" fmla="*/ 2 h 21"/>
                <a:gd name="T22" fmla="*/ 2 w 13"/>
                <a:gd name="T23" fmla="*/ 9 h 21"/>
                <a:gd name="T24" fmla="*/ 2 w 13"/>
                <a:gd name="T25" fmla="*/ 13 h 21"/>
                <a:gd name="T26" fmla="*/ 7 w 13"/>
                <a:gd name="T27" fmla="*/ 19 h 21"/>
                <a:gd name="T28" fmla="*/ 11 w 13"/>
                <a:gd name="T29" fmla="*/ 19 h 21"/>
                <a:gd name="T30" fmla="*/ 11 w 13"/>
                <a:gd name="T31" fmla="*/ 11 h 21"/>
                <a:gd name="T32" fmla="*/ 11 w 13"/>
                <a:gd name="T33" fmla="*/ 10 h 21"/>
                <a:gd name="T34" fmla="*/ 13 w 13"/>
                <a:gd name="T35" fmla="*/ 10 h 21"/>
                <a:gd name="T36" fmla="*/ 13 w 13"/>
                <a:gd name="T37" fmla="*/ 11 h 21"/>
                <a:gd name="T38" fmla="*/ 13 w 13"/>
                <a:gd name="T39" fmla="*/ 20 h 21"/>
                <a:gd name="T40" fmla="*/ 13 w 13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1" y="3"/>
                    <a:pt x="10" y="2"/>
                    <a:pt x="7" y="2"/>
                  </a:cubicBezTo>
                  <a:cubicBezTo>
                    <a:pt x="5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0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1"/>
                    <a:pt x="13" y="1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7" name="Freeform 69"/>
            <p:cNvSpPr>
              <a:spLocks noEditPoints="1"/>
            </p:cNvSpPr>
            <p:nvPr/>
          </p:nvSpPr>
          <p:spPr bwMode="auto">
            <a:xfrm>
              <a:off x="3221464" y="1615182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9 h 21"/>
                <a:gd name="T6" fmla="*/ 7 w 14"/>
                <a:gd name="T7" fmla="*/ 0 h 21"/>
                <a:gd name="T8" fmla="*/ 12 w 14"/>
                <a:gd name="T9" fmla="*/ 1 h 21"/>
                <a:gd name="T10" fmla="*/ 13 w 14"/>
                <a:gd name="T11" fmla="*/ 1 h 21"/>
                <a:gd name="T12" fmla="*/ 13 w 14"/>
                <a:gd name="T13" fmla="*/ 2 h 21"/>
                <a:gd name="T14" fmla="*/ 12 w 14"/>
                <a:gd name="T15" fmla="*/ 3 h 21"/>
                <a:gd name="T16" fmla="*/ 12 w 14"/>
                <a:gd name="T17" fmla="*/ 3 h 21"/>
                <a:gd name="T18" fmla="*/ 7 w 14"/>
                <a:gd name="T19" fmla="*/ 2 h 21"/>
                <a:gd name="T20" fmla="*/ 3 w 14"/>
                <a:gd name="T21" fmla="*/ 9 h 21"/>
                <a:gd name="T22" fmla="*/ 3 w 14"/>
                <a:gd name="T23" fmla="*/ 9 h 21"/>
                <a:gd name="T24" fmla="*/ 7 w 14"/>
                <a:gd name="T25" fmla="*/ 8 h 21"/>
                <a:gd name="T26" fmla="*/ 14 w 14"/>
                <a:gd name="T27" fmla="*/ 14 h 21"/>
                <a:gd name="T28" fmla="*/ 14 w 14"/>
                <a:gd name="T29" fmla="*/ 14 h 21"/>
                <a:gd name="T30" fmla="*/ 7 w 14"/>
                <a:gd name="T31" fmla="*/ 21 h 21"/>
                <a:gd name="T32" fmla="*/ 11 w 14"/>
                <a:gd name="T33" fmla="*/ 14 h 21"/>
                <a:gd name="T34" fmla="*/ 7 w 14"/>
                <a:gd name="T35" fmla="*/ 10 h 21"/>
                <a:gd name="T36" fmla="*/ 3 w 14"/>
                <a:gd name="T37" fmla="*/ 11 h 21"/>
                <a:gd name="T38" fmla="*/ 3 w 14"/>
                <a:gd name="T39" fmla="*/ 13 h 21"/>
                <a:gd name="T40" fmla="*/ 7 w 14"/>
                <a:gd name="T41" fmla="*/ 19 h 21"/>
                <a:gd name="T42" fmla="*/ 11 w 14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3" y="2"/>
                    <a:pt x="3" y="5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9"/>
                    <a:pt x="5" y="8"/>
                    <a:pt x="7" y="8"/>
                  </a:cubicBezTo>
                  <a:cubicBezTo>
                    <a:pt x="10" y="8"/>
                    <a:pt x="14" y="10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7" y="10"/>
                  </a:cubicBezTo>
                  <a:cubicBezTo>
                    <a:pt x="5" y="10"/>
                    <a:pt x="4" y="10"/>
                    <a:pt x="3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4" y="19"/>
                    <a:pt x="7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8" name="Freeform 70"/>
            <p:cNvSpPr>
              <a:spLocks/>
            </p:cNvSpPr>
            <p:nvPr/>
          </p:nvSpPr>
          <p:spPr bwMode="auto">
            <a:xfrm>
              <a:off x="3288846" y="1615182"/>
              <a:ext cx="52221" cy="82543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1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5 h 21"/>
                <a:gd name="T16" fmla="*/ 0 w 13"/>
                <a:gd name="T17" fmla="*/ 3 h 21"/>
                <a:gd name="T18" fmla="*/ 1 w 13"/>
                <a:gd name="T19" fmla="*/ 3 h 21"/>
                <a:gd name="T20" fmla="*/ 6 w 13"/>
                <a:gd name="T21" fmla="*/ 1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1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9" name="Freeform 71"/>
            <p:cNvSpPr>
              <a:spLocks noEditPoints="1"/>
            </p:cNvSpPr>
            <p:nvPr/>
          </p:nvSpPr>
          <p:spPr bwMode="auto">
            <a:xfrm>
              <a:off x="3411819" y="1615182"/>
              <a:ext cx="55590" cy="82543"/>
            </a:xfrm>
            <a:custGeom>
              <a:avLst/>
              <a:gdLst>
                <a:gd name="T0" fmla="*/ 6 w 14"/>
                <a:gd name="T1" fmla="*/ 21 h 21"/>
                <a:gd name="T2" fmla="*/ 1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1 w 14"/>
                <a:gd name="T9" fmla="*/ 0 h 21"/>
                <a:gd name="T10" fmla="*/ 6 w 14"/>
                <a:gd name="T11" fmla="*/ 0 h 21"/>
                <a:gd name="T12" fmla="*/ 14 w 14"/>
                <a:gd name="T13" fmla="*/ 6 h 21"/>
                <a:gd name="T14" fmla="*/ 14 w 14"/>
                <a:gd name="T15" fmla="*/ 6 h 21"/>
                <a:gd name="T16" fmla="*/ 11 w 14"/>
                <a:gd name="T17" fmla="*/ 10 h 21"/>
                <a:gd name="T18" fmla="*/ 14 w 14"/>
                <a:gd name="T19" fmla="*/ 15 h 21"/>
                <a:gd name="T20" fmla="*/ 14 w 14"/>
                <a:gd name="T21" fmla="*/ 15 h 21"/>
                <a:gd name="T22" fmla="*/ 6 w 14"/>
                <a:gd name="T23" fmla="*/ 21 h 21"/>
                <a:gd name="T24" fmla="*/ 11 w 14"/>
                <a:gd name="T25" fmla="*/ 6 h 21"/>
                <a:gd name="T26" fmla="*/ 6 w 14"/>
                <a:gd name="T27" fmla="*/ 2 h 21"/>
                <a:gd name="T28" fmla="*/ 3 w 14"/>
                <a:gd name="T29" fmla="*/ 2 h 21"/>
                <a:gd name="T30" fmla="*/ 3 w 14"/>
                <a:gd name="T31" fmla="*/ 9 h 21"/>
                <a:gd name="T32" fmla="*/ 7 w 14"/>
                <a:gd name="T33" fmla="*/ 9 h 21"/>
                <a:gd name="T34" fmla="*/ 11 w 14"/>
                <a:gd name="T35" fmla="*/ 6 h 21"/>
                <a:gd name="T36" fmla="*/ 11 w 14"/>
                <a:gd name="T37" fmla="*/ 15 h 21"/>
                <a:gd name="T38" fmla="*/ 7 w 14"/>
                <a:gd name="T39" fmla="*/ 11 h 21"/>
                <a:gd name="T40" fmla="*/ 3 w 14"/>
                <a:gd name="T41" fmla="*/ 11 h 21"/>
                <a:gd name="T42" fmla="*/ 3 w 14"/>
                <a:gd name="T43" fmla="*/ 19 h 21"/>
                <a:gd name="T44" fmla="*/ 6 w 14"/>
                <a:gd name="T45" fmla="*/ 19 h 21"/>
                <a:gd name="T46" fmla="*/ 11 w 14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1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20"/>
                    <a:pt x="10" y="21"/>
                    <a:pt x="6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0" name="Freeform 72"/>
            <p:cNvSpPr>
              <a:spLocks/>
            </p:cNvSpPr>
            <p:nvPr/>
          </p:nvSpPr>
          <p:spPr bwMode="auto">
            <a:xfrm>
              <a:off x="3480886" y="1615182"/>
              <a:ext cx="50537" cy="82543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1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5 h 21"/>
                <a:gd name="T16" fmla="*/ 0 w 13"/>
                <a:gd name="T17" fmla="*/ 3 h 21"/>
                <a:gd name="T18" fmla="*/ 1 w 13"/>
                <a:gd name="T19" fmla="*/ 3 h 21"/>
                <a:gd name="T20" fmla="*/ 6 w 13"/>
                <a:gd name="T21" fmla="*/ 1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1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1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1" name="Freeform 73"/>
            <p:cNvSpPr>
              <a:spLocks/>
            </p:cNvSpPr>
            <p:nvPr/>
          </p:nvSpPr>
          <p:spPr bwMode="auto">
            <a:xfrm>
              <a:off x="3548269" y="1615182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5 w 13"/>
                <a:gd name="T19" fmla="*/ 11 h 21"/>
                <a:gd name="T20" fmla="*/ 1 w 13"/>
                <a:gd name="T21" fmla="*/ 11 h 21"/>
                <a:gd name="T22" fmla="*/ 1 w 13"/>
                <a:gd name="T23" fmla="*/ 10 h 21"/>
                <a:gd name="T24" fmla="*/ 1 w 13"/>
                <a:gd name="T25" fmla="*/ 10 h 21"/>
                <a:gd name="T26" fmla="*/ 2 w 13"/>
                <a:gd name="T27" fmla="*/ 1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2 w 13"/>
                <a:gd name="T37" fmla="*/ 3 h 21"/>
                <a:gd name="T38" fmla="*/ 4 w 13"/>
                <a:gd name="T39" fmla="*/ 3 h 21"/>
                <a:gd name="T40" fmla="*/ 3 w 13"/>
                <a:gd name="T41" fmla="*/ 9 h 21"/>
                <a:gd name="T42" fmla="*/ 5 w 13"/>
                <a:gd name="T43" fmla="*/ 9 h 21"/>
                <a:gd name="T44" fmla="*/ 13 w 13"/>
                <a:gd name="T45" fmla="*/ 14 h 21"/>
                <a:gd name="T46" fmla="*/ 13 w 13"/>
                <a:gd name="T47" fmla="*/ 15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2"/>
                    <a:pt x="9" y="11"/>
                    <a:pt x="5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0" y="9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2" name="Freeform 74"/>
            <p:cNvSpPr>
              <a:spLocks noEditPoints="1"/>
            </p:cNvSpPr>
            <p:nvPr/>
          </p:nvSpPr>
          <p:spPr bwMode="auto">
            <a:xfrm>
              <a:off x="3615651" y="1615182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3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2 w 14"/>
                <a:gd name="T19" fmla="*/ 9 h 21"/>
                <a:gd name="T20" fmla="*/ 2 w 14"/>
                <a:gd name="T21" fmla="*/ 13 h 21"/>
                <a:gd name="T22" fmla="*/ 7 w 14"/>
                <a:gd name="T23" fmla="*/ 19 h 21"/>
                <a:gd name="T24" fmla="*/ 11 w 14"/>
                <a:gd name="T25" fmla="*/ 13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3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3" name="Freeform 75"/>
            <p:cNvSpPr>
              <a:spLocks noEditPoints="1"/>
            </p:cNvSpPr>
            <p:nvPr/>
          </p:nvSpPr>
          <p:spPr bwMode="auto">
            <a:xfrm>
              <a:off x="2894659" y="1802168"/>
              <a:ext cx="52221" cy="84228"/>
            </a:xfrm>
            <a:custGeom>
              <a:avLst/>
              <a:gdLst>
                <a:gd name="T0" fmla="*/ 6 w 13"/>
                <a:gd name="T1" fmla="*/ 12 h 21"/>
                <a:gd name="T2" fmla="*/ 3 w 13"/>
                <a:gd name="T3" fmla="*/ 12 h 21"/>
                <a:gd name="T4" fmla="*/ 3 w 13"/>
                <a:gd name="T5" fmla="*/ 20 h 21"/>
                <a:gd name="T6" fmla="*/ 2 w 13"/>
                <a:gd name="T7" fmla="*/ 21 h 21"/>
                <a:gd name="T8" fmla="*/ 1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1 w 13"/>
                <a:gd name="T15" fmla="*/ 0 h 21"/>
                <a:gd name="T16" fmla="*/ 6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6 w 13"/>
                <a:gd name="T23" fmla="*/ 12 h 21"/>
                <a:gd name="T24" fmla="*/ 11 w 13"/>
                <a:gd name="T25" fmla="*/ 6 h 21"/>
                <a:gd name="T26" fmla="*/ 6 w 13"/>
                <a:gd name="T27" fmla="*/ 2 h 21"/>
                <a:gd name="T28" fmla="*/ 3 w 13"/>
                <a:gd name="T29" fmla="*/ 2 h 21"/>
                <a:gd name="T30" fmla="*/ 3 w 13"/>
                <a:gd name="T31" fmla="*/ 10 h 21"/>
                <a:gd name="T32" fmla="*/ 6 w 13"/>
                <a:gd name="T33" fmla="*/ 10 h 21"/>
                <a:gd name="T34" fmla="*/ 11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6" y="12"/>
                  </a:moveTo>
                  <a:cubicBezTo>
                    <a:pt x="5" y="12"/>
                    <a:pt x="3" y="12"/>
                    <a:pt x="3" y="1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2"/>
                    <a:pt x="6" y="12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3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5" y="10"/>
                    <a:pt x="6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4" name="Freeform 76"/>
            <p:cNvSpPr>
              <a:spLocks noEditPoints="1"/>
            </p:cNvSpPr>
            <p:nvPr/>
          </p:nvSpPr>
          <p:spPr bwMode="auto">
            <a:xfrm>
              <a:off x="2950250" y="1802168"/>
              <a:ext cx="64013" cy="84228"/>
            </a:xfrm>
            <a:custGeom>
              <a:avLst/>
              <a:gdLst>
                <a:gd name="T0" fmla="*/ 15 w 16"/>
                <a:gd name="T1" fmla="*/ 21 h 21"/>
                <a:gd name="T2" fmla="*/ 14 w 16"/>
                <a:gd name="T3" fmla="*/ 21 h 21"/>
                <a:gd name="T4" fmla="*/ 13 w 16"/>
                <a:gd name="T5" fmla="*/ 20 h 21"/>
                <a:gd name="T6" fmla="*/ 11 w 16"/>
                <a:gd name="T7" fmla="*/ 14 h 21"/>
                <a:gd name="T8" fmla="*/ 4 w 16"/>
                <a:gd name="T9" fmla="*/ 14 h 21"/>
                <a:gd name="T10" fmla="*/ 2 w 16"/>
                <a:gd name="T11" fmla="*/ 20 h 21"/>
                <a:gd name="T12" fmla="*/ 2 w 16"/>
                <a:gd name="T13" fmla="*/ 21 h 21"/>
                <a:gd name="T14" fmla="*/ 0 w 16"/>
                <a:gd name="T15" fmla="*/ 21 h 21"/>
                <a:gd name="T16" fmla="*/ 0 w 16"/>
                <a:gd name="T17" fmla="*/ 20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0 h 21"/>
                <a:gd name="T30" fmla="*/ 15 w 16"/>
                <a:gd name="T31" fmla="*/ 21 h 21"/>
                <a:gd name="T32" fmla="*/ 8 w 16"/>
                <a:gd name="T33" fmla="*/ 2 h 21"/>
                <a:gd name="T34" fmla="*/ 8 w 16"/>
                <a:gd name="T35" fmla="*/ 2 h 21"/>
                <a:gd name="T36" fmla="*/ 7 w 16"/>
                <a:gd name="T37" fmla="*/ 2 h 21"/>
                <a:gd name="T38" fmla="*/ 5 w 16"/>
                <a:gd name="T39" fmla="*/ 12 h 21"/>
                <a:gd name="T40" fmla="*/ 11 w 16"/>
                <a:gd name="T41" fmla="*/ 12 h 21"/>
                <a:gd name="T42" fmla="*/ 8 w 16"/>
                <a:gd name="T43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5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0"/>
                    <a:pt x="7" y="0"/>
                    <a:pt x="8" y="0"/>
                  </a:cubicBezTo>
                  <a:cubicBezTo>
                    <a:pt x="9" y="0"/>
                    <a:pt x="10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1"/>
                    <a:pt x="16" y="21"/>
                    <a:pt x="15" y="21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5" name="Freeform 77"/>
            <p:cNvSpPr>
              <a:spLocks/>
            </p:cNvSpPr>
            <p:nvPr/>
          </p:nvSpPr>
          <p:spPr bwMode="auto">
            <a:xfrm>
              <a:off x="3026055" y="1802168"/>
              <a:ext cx="55590" cy="8422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0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2 w 14"/>
                <a:gd name="T15" fmla="*/ 21 h 21"/>
                <a:gd name="T16" fmla="*/ 0 w 14"/>
                <a:gd name="T17" fmla="*/ 21 h 21"/>
                <a:gd name="T18" fmla="*/ 0 w 14"/>
                <a:gd name="T19" fmla="*/ 20 h 21"/>
                <a:gd name="T20" fmla="*/ 0 w 14"/>
                <a:gd name="T21" fmla="*/ 1 h 21"/>
                <a:gd name="T22" fmla="*/ 1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20 h 21"/>
                <a:gd name="T44" fmla="*/ 14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6" name="Freeform 78"/>
            <p:cNvSpPr>
              <a:spLocks/>
            </p:cNvSpPr>
            <p:nvPr/>
          </p:nvSpPr>
          <p:spPr bwMode="auto">
            <a:xfrm>
              <a:off x="3093437" y="1802168"/>
              <a:ext cx="55590" cy="84228"/>
            </a:xfrm>
            <a:custGeom>
              <a:avLst/>
              <a:gdLst>
                <a:gd name="T0" fmla="*/ 14 w 14"/>
                <a:gd name="T1" fmla="*/ 2 h 21"/>
                <a:gd name="T2" fmla="*/ 8 w 14"/>
                <a:gd name="T3" fmla="*/ 2 h 21"/>
                <a:gd name="T4" fmla="*/ 8 w 14"/>
                <a:gd name="T5" fmla="*/ 20 h 21"/>
                <a:gd name="T6" fmla="*/ 8 w 14"/>
                <a:gd name="T7" fmla="*/ 21 h 21"/>
                <a:gd name="T8" fmla="*/ 6 w 14"/>
                <a:gd name="T9" fmla="*/ 21 h 21"/>
                <a:gd name="T10" fmla="*/ 6 w 14"/>
                <a:gd name="T11" fmla="*/ 20 h 21"/>
                <a:gd name="T12" fmla="*/ 6 w 14"/>
                <a:gd name="T13" fmla="*/ 2 h 21"/>
                <a:gd name="T14" fmla="*/ 0 w 14"/>
                <a:gd name="T15" fmla="*/ 2 h 21"/>
                <a:gd name="T16" fmla="*/ 0 w 14"/>
                <a:gd name="T17" fmla="*/ 2 h 21"/>
                <a:gd name="T18" fmla="*/ 0 w 14"/>
                <a:gd name="T19" fmla="*/ 0 h 21"/>
                <a:gd name="T20" fmla="*/ 0 w 14"/>
                <a:gd name="T21" fmla="*/ 0 h 21"/>
                <a:gd name="T22" fmla="*/ 14 w 14"/>
                <a:gd name="T23" fmla="*/ 0 h 21"/>
                <a:gd name="T24" fmla="*/ 14 w 14"/>
                <a:gd name="T25" fmla="*/ 0 h 21"/>
                <a:gd name="T26" fmla="*/ 14 w 14"/>
                <a:gd name="T27" fmla="*/ 2 h 21"/>
                <a:gd name="T28" fmla="*/ 14 w 14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4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7" name="Freeform 79"/>
            <p:cNvSpPr>
              <a:spLocks noEditPoints="1"/>
            </p:cNvSpPr>
            <p:nvPr/>
          </p:nvSpPr>
          <p:spPr bwMode="auto">
            <a:xfrm>
              <a:off x="3157451" y="1802168"/>
              <a:ext cx="58960" cy="84228"/>
            </a:xfrm>
            <a:custGeom>
              <a:avLst/>
              <a:gdLst>
                <a:gd name="T0" fmla="*/ 7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7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7 w 15"/>
                <a:gd name="T13" fmla="*/ 21 h 21"/>
                <a:gd name="T14" fmla="*/ 12 w 15"/>
                <a:gd name="T15" fmla="*/ 9 h 21"/>
                <a:gd name="T16" fmla="*/ 7 w 15"/>
                <a:gd name="T17" fmla="*/ 2 h 21"/>
                <a:gd name="T18" fmla="*/ 2 w 15"/>
                <a:gd name="T19" fmla="*/ 9 h 21"/>
                <a:gd name="T20" fmla="*/ 2 w 15"/>
                <a:gd name="T21" fmla="*/ 12 h 21"/>
                <a:gd name="T22" fmla="*/ 7 w 15"/>
                <a:gd name="T23" fmla="*/ 19 h 21"/>
                <a:gd name="T24" fmla="*/ 12 w 15"/>
                <a:gd name="T25" fmla="*/ 12 h 21"/>
                <a:gd name="T26" fmla="*/ 12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2" y="0"/>
                    <a:pt x="15" y="2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8"/>
                    <a:pt x="12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8" name="Freeform 80"/>
            <p:cNvSpPr>
              <a:spLocks/>
            </p:cNvSpPr>
            <p:nvPr/>
          </p:nvSpPr>
          <p:spPr bwMode="auto">
            <a:xfrm>
              <a:off x="3233256" y="1802168"/>
              <a:ext cx="55590" cy="84228"/>
            </a:xfrm>
            <a:custGeom>
              <a:avLst/>
              <a:gdLst>
                <a:gd name="T0" fmla="*/ 13 w 14"/>
                <a:gd name="T1" fmla="*/ 21 h 21"/>
                <a:gd name="T2" fmla="*/ 12 w 14"/>
                <a:gd name="T3" fmla="*/ 21 h 21"/>
                <a:gd name="T4" fmla="*/ 11 w 14"/>
                <a:gd name="T5" fmla="*/ 20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2 w 14"/>
                <a:gd name="T15" fmla="*/ 21 h 21"/>
                <a:gd name="T16" fmla="*/ 0 w 14"/>
                <a:gd name="T17" fmla="*/ 21 h 21"/>
                <a:gd name="T18" fmla="*/ 0 w 14"/>
                <a:gd name="T19" fmla="*/ 20 h 21"/>
                <a:gd name="T20" fmla="*/ 0 w 14"/>
                <a:gd name="T21" fmla="*/ 1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20 h 21"/>
                <a:gd name="T44" fmla="*/ 13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9" name="Freeform 81"/>
            <p:cNvSpPr>
              <a:spLocks/>
            </p:cNvSpPr>
            <p:nvPr/>
          </p:nvSpPr>
          <p:spPr bwMode="auto">
            <a:xfrm>
              <a:off x="3309061" y="1802168"/>
              <a:ext cx="43799" cy="84228"/>
            </a:xfrm>
            <a:custGeom>
              <a:avLst/>
              <a:gdLst>
                <a:gd name="T0" fmla="*/ 11 w 11"/>
                <a:gd name="T1" fmla="*/ 21 h 21"/>
                <a:gd name="T2" fmla="*/ 6 w 11"/>
                <a:gd name="T3" fmla="*/ 21 h 21"/>
                <a:gd name="T4" fmla="*/ 0 w 11"/>
                <a:gd name="T5" fmla="*/ 16 h 21"/>
                <a:gd name="T6" fmla="*/ 0 w 11"/>
                <a:gd name="T7" fmla="*/ 5 h 21"/>
                <a:gd name="T8" fmla="*/ 6 w 11"/>
                <a:gd name="T9" fmla="*/ 0 h 21"/>
                <a:gd name="T10" fmla="*/ 11 w 11"/>
                <a:gd name="T11" fmla="*/ 0 h 21"/>
                <a:gd name="T12" fmla="*/ 11 w 11"/>
                <a:gd name="T13" fmla="*/ 0 h 21"/>
                <a:gd name="T14" fmla="*/ 11 w 11"/>
                <a:gd name="T15" fmla="*/ 2 h 21"/>
                <a:gd name="T16" fmla="*/ 11 w 11"/>
                <a:gd name="T17" fmla="*/ 2 h 21"/>
                <a:gd name="T18" fmla="*/ 6 w 11"/>
                <a:gd name="T19" fmla="*/ 2 h 21"/>
                <a:gd name="T20" fmla="*/ 2 w 11"/>
                <a:gd name="T21" fmla="*/ 5 h 21"/>
                <a:gd name="T22" fmla="*/ 2 w 11"/>
                <a:gd name="T23" fmla="*/ 9 h 21"/>
                <a:gd name="T24" fmla="*/ 11 w 11"/>
                <a:gd name="T25" fmla="*/ 9 h 21"/>
                <a:gd name="T26" fmla="*/ 11 w 11"/>
                <a:gd name="T27" fmla="*/ 9 h 21"/>
                <a:gd name="T28" fmla="*/ 11 w 11"/>
                <a:gd name="T29" fmla="*/ 10 h 21"/>
                <a:gd name="T30" fmla="*/ 11 w 11"/>
                <a:gd name="T31" fmla="*/ 11 h 21"/>
                <a:gd name="T32" fmla="*/ 2 w 11"/>
                <a:gd name="T33" fmla="*/ 11 h 21"/>
                <a:gd name="T34" fmla="*/ 2 w 11"/>
                <a:gd name="T35" fmla="*/ 16 h 21"/>
                <a:gd name="T36" fmla="*/ 6 w 11"/>
                <a:gd name="T37" fmla="*/ 19 h 21"/>
                <a:gd name="T38" fmla="*/ 11 w 11"/>
                <a:gd name="T39" fmla="*/ 19 h 21"/>
                <a:gd name="T40" fmla="*/ 11 w 11"/>
                <a:gd name="T41" fmla="*/ 19 h 21"/>
                <a:gd name="T42" fmla="*/ 11 w 11"/>
                <a:gd name="T43" fmla="*/ 20 h 21"/>
                <a:gd name="T44" fmla="*/ 11 w 11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" h="21">
                  <a:moveTo>
                    <a:pt x="11" y="21"/>
                  </a:moveTo>
                  <a:cubicBezTo>
                    <a:pt x="10" y="21"/>
                    <a:pt x="7" y="21"/>
                    <a:pt x="6" y="21"/>
                  </a:cubicBezTo>
                  <a:cubicBezTo>
                    <a:pt x="2" y="21"/>
                    <a:pt x="0" y="19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7" y="0"/>
                    <a:pt x="10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3" y="19"/>
                    <a:pt x="6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1"/>
                    <a:pt x="11" y="21"/>
                    <a:pt x="1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0" name="Freeform 82"/>
            <p:cNvSpPr>
              <a:spLocks noEditPoints="1"/>
            </p:cNvSpPr>
            <p:nvPr/>
          </p:nvSpPr>
          <p:spPr bwMode="auto">
            <a:xfrm>
              <a:off x="3368021" y="1822383"/>
              <a:ext cx="8423" cy="64013"/>
            </a:xfrm>
            <a:custGeom>
              <a:avLst/>
              <a:gdLst>
                <a:gd name="T0" fmla="*/ 2 w 2"/>
                <a:gd name="T1" fmla="*/ 4 h 16"/>
                <a:gd name="T2" fmla="*/ 0 w 2"/>
                <a:gd name="T3" fmla="*/ 4 h 16"/>
                <a:gd name="T4" fmla="*/ 0 w 2"/>
                <a:gd name="T5" fmla="*/ 4 h 16"/>
                <a:gd name="T6" fmla="*/ 0 w 2"/>
                <a:gd name="T7" fmla="*/ 1 h 16"/>
                <a:gd name="T8" fmla="*/ 0 w 2"/>
                <a:gd name="T9" fmla="*/ 0 h 16"/>
                <a:gd name="T10" fmla="*/ 2 w 2"/>
                <a:gd name="T11" fmla="*/ 0 h 16"/>
                <a:gd name="T12" fmla="*/ 2 w 2"/>
                <a:gd name="T13" fmla="*/ 1 h 16"/>
                <a:gd name="T14" fmla="*/ 2 w 2"/>
                <a:gd name="T15" fmla="*/ 4 h 16"/>
                <a:gd name="T16" fmla="*/ 2 w 2"/>
                <a:gd name="T17" fmla="*/ 4 h 16"/>
                <a:gd name="T18" fmla="*/ 2 w 2"/>
                <a:gd name="T19" fmla="*/ 16 h 16"/>
                <a:gd name="T20" fmla="*/ 0 w 2"/>
                <a:gd name="T21" fmla="*/ 16 h 16"/>
                <a:gd name="T22" fmla="*/ 0 w 2"/>
                <a:gd name="T23" fmla="*/ 15 h 16"/>
                <a:gd name="T24" fmla="*/ 0 w 2"/>
                <a:gd name="T25" fmla="*/ 13 h 16"/>
                <a:gd name="T26" fmla="*/ 0 w 2"/>
                <a:gd name="T27" fmla="*/ 12 h 16"/>
                <a:gd name="T28" fmla="*/ 2 w 2"/>
                <a:gd name="T29" fmla="*/ 12 h 16"/>
                <a:gd name="T30" fmla="*/ 2 w 2"/>
                <a:gd name="T31" fmla="*/ 13 h 16"/>
                <a:gd name="T32" fmla="*/ 2 w 2"/>
                <a:gd name="T33" fmla="*/ 15 h 16"/>
                <a:gd name="T34" fmla="*/ 2 w 2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6">
                  <a:moveTo>
                    <a:pt x="2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lose/>
                  <a:moveTo>
                    <a:pt x="2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3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1" name="Freeform 83"/>
            <p:cNvSpPr>
              <a:spLocks/>
            </p:cNvSpPr>
            <p:nvPr/>
          </p:nvSpPr>
          <p:spPr bwMode="auto">
            <a:xfrm>
              <a:off x="3393289" y="1802168"/>
              <a:ext cx="50537" cy="84228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3 w 13"/>
                <a:gd name="T5" fmla="*/ 18 h 21"/>
                <a:gd name="T6" fmla="*/ 3 w 13"/>
                <a:gd name="T7" fmla="*/ 19 h 21"/>
                <a:gd name="T8" fmla="*/ 12 w 13"/>
                <a:gd name="T9" fmla="*/ 19 h 21"/>
                <a:gd name="T10" fmla="*/ 13 w 13"/>
                <a:gd name="T11" fmla="*/ 19 h 21"/>
                <a:gd name="T12" fmla="*/ 13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5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2 h 21"/>
                <a:gd name="T32" fmla="*/ 1 w 13"/>
                <a:gd name="T33" fmla="*/ 2 h 21"/>
                <a:gd name="T34" fmla="*/ 1 w 13"/>
                <a:gd name="T35" fmla="*/ 2 h 21"/>
                <a:gd name="T36" fmla="*/ 1 w 13"/>
                <a:gd name="T37" fmla="*/ 1 h 21"/>
                <a:gd name="T38" fmla="*/ 1 w 13"/>
                <a:gd name="T39" fmla="*/ 0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3" y="16"/>
                    <a:pt x="3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2" y="13"/>
                    <a:pt x="5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7"/>
                    <a:pt x="10" y="6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5" y="2"/>
                    <a:pt x="3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11" y="0"/>
                    <a:pt x="13" y="1"/>
                    <a:pt x="13" y="5"/>
                  </a:cubicBezTo>
                  <a:cubicBezTo>
                    <a:pt x="13" y="7"/>
                    <a:pt x="12" y="8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2" name="Freeform 84"/>
            <p:cNvSpPr>
              <a:spLocks noEditPoints="1"/>
            </p:cNvSpPr>
            <p:nvPr/>
          </p:nvSpPr>
          <p:spPr bwMode="auto">
            <a:xfrm>
              <a:off x="3455618" y="1802168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2 w 14"/>
                <a:gd name="T3" fmla="*/ 20 h 21"/>
                <a:gd name="T4" fmla="*/ 1 w 14"/>
                <a:gd name="T5" fmla="*/ 20 h 21"/>
                <a:gd name="T6" fmla="*/ 1 w 14"/>
                <a:gd name="T7" fmla="*/ 19 h 21"/>
                <a:gd name="T8" fmla="*/ 2 w 14"/>
                <a:gd name="T9" fmla="*/ 18 h 21"/>
                <a:gd name="T10" fmla="*/ 2 w 14"/>
                <a:gd name="T11" fmla="*/ 18 h 21"/>
                <a:gd name="T12" fmla="*/ 7 w 14"/>
                <a:gd name="T13" fmla="*/ 19 h 21"/>
                <a:gd name="T14" fmla="*/ 12 w 14"/>
                <a:gd name="T15" fmla="*/ 13 h 21"/>
                <a:gd name="T16" fmla="*/ 12 w 14"/>
                <a:gd name="T17" fmla="*/ 12 h 21"/>
                <a:gd name="T18" fmla="*/ 7 w 14"/>
                <a:gd name="T19" fmla="*/ 13 h 21"/>
                <a:gd name="T20" fmla="*/ 0 w 14"/>
                <a:gd name="T21" fmla="*/ 7 h 21"/>
                <a:gd name="T22" fmla="*/ 0 w 14"/>
                <a:gd name="T23" fmla="*/ 7 h 21"/>
                <a:gd name="T24" fmla="*/ 7 w 14"/>
                <a:gd name="T25" fmla="*/ 0 h 21"/>
                <a:gd name="T26" fmla="*/ 14 w 14"/>
                <a:gd name="T27" fmla="*/ 8 h 21"/>
                <a:gd name="T28" fmla="*/ 14 w 14"/>
                <a:gd name="T29" fmla="*/ 13 h 21"/>
                <a:gd name="T30" fmla="*/ 7 w 14"/>
                <a:gd name="T31" fmla="*/ 21 h 21"/>
                <a:gd name="T32" fmla="*/ 12 w 14"/>
                <a:gd name="T33" fmla="*/ 8 h 21"/>
                <a:gd name="T34" fmla="*/ 7 w 14"/>
                <a:gd name="T35" fmla="*/ 2 h 21"/>
                <a:gd name="T36" fmla="*/ 3 w 14"/>
                <a:gd name="T37" fmla="*/ 7 h 21"/>
                <a:gd name="T38" fmla="*/ 3 w 14"/>
                <a:gd name="T39" fmla="*/ 7 h 21"/>
                <a:gd name="T40" fmla="*/ 7 w 14"/>
                <a:gd name="T41" fmla="*/ 11 h 21"/>
                <a:gd name="T42" fmla="*/ 11 w 14"/>
                <a:gd name="T43" fmla="*/ 10 h 21"/>
                <a:gd name="T44" fmla="*/ 12 w 14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5" y="21"/>
                    <a:pt x="3" y="21"/>
                    <a:pt x="2" y="20"/>
                  </a:cubicBezTo>
                  <a:cubicBezTo>
                    <a:pt x="2" y="20"/>
                    <a:pt x="1" y="20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8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3" y="19"/>
                    <a:pt x="5" y="19"/>
                    <a:pt x="7" y="19"/>
                  </a:cubicBezTo>
                  <a:cubicBezTo>
                    <a:pt x="11" y="19"/>
                    <a:pt x="12" y="16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0" y="13"/>
                    <a:pt x="9" y="13"/>
                    <a:pt x="7" y="13"/>
                  </a:cubicBezTo>
                  <a:cubicBezTo>
                    <a:pt x="4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1"/>
                    <a:pt x="7" y="21"/>
                  </a:cubicBezTo>
                  <a:close/>
                  <a:moveTo>
                    <a:pt x="12" y="8"/>
                  </a:moveTo>
                  <a:cubicBezTo>
                    <a:pt x="12" y="3"/>
                    <a:pt x="10" y="2"/>
                    <a:pt x="7" y="2"/>
                  </a:cubicBezTo>
                  <a:cubicBezTo>
                    <a:pt x="5" y="2"/>
                    <a:pt x="3" y="3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9" y="11"/>
                    <a:pt x="10" y="11"/>
                    <a:pt x="11" y="10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3" name="Freeform 85"/>
            <p:cNvSpPr>
              <a:spLocks/>
            </p:cNvSpPr>
            <p:nvPr/>
          </p:nvSpPr>
          <p:spPr bwMode="auto">
            <a:xfrm>
              <a:off x="3528054" y="1802168"/>
              <a:ext cx="52221" cy="8422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7 w 13"/>
                <a:gd name="T19" fmla="*/ 11 h 21"/>
                <a:gd name="T20" fmla="*/ 2 w 13"/>
                <a:gd name="T21" fmla="*/ 11 h 21"/>
                <a:gd name="T22" fmla="*/ 1 w 13"/>
                <a:gd name="T23" fmla="*/ 10 h 21"/>
                <a:gd name="T24" fmla="*/ 1 w 13"/>
                <a:gd name="T25" fmla="*/ 9 h 21"/>
                <a:gd name="T26" fmla="*/ 2 w 13"/>
                <a:gd name="T27" fmla="*/ 9 h 21"/>
                <a:gd name="T28" fmla="*/ 7 w 13"/>
                <a:gd name="T29" fmla="*/ 9 h 21"/>
                <a:gd name="T30" fmla="*/ 10 w 13"/>
                <a:gd name="T31" fmla="*/ 6 h 21"/>
                <a:gd name="T32" fmla="*/ 10 w 13"/>
                <a:gd name="T33" fmla="*/ 5 h 21"/>
                <a:gd name="T34" fmla="*/ 6 w 13"/>
                <a:gd name="T35" fmla="*/ 2 h 21"/>
                <a:gd name="T36" fmla="*/ 1 w 13"/>
                <a:gd name="T37" fmla="*/ 2 h 21"/>
                <a:gd name="T38" fmla="*/ 1 w 13"/>
                <a:gd name="T39" fmla="*/ 2 h 21"/>
                <a:gd name="T40" fmla="*/ 0 w 13"/>
                <a:gd name="T41" fmla="*/ 2 h 21"/>
                <a:gd name="T42" fmla="*/ 0 w 13"/>
                <a:gd name="T43" fmla="*/ 1 h 21"/>
                <a:gd name="T44" fmla="*/ 1 w 13"/>
                <a:gd name="T45" fmla="*/ 0 h 21"/>
                <a:gd name="T46" fmla="*/ 6 w 13"/>
                <a:gd name="T47" fmla="*/ 0 h 21"/>
                <a:gd name="T48" fmla="*/ 13 w 13"/>
                <a:gd name="T49" fmla="*/ 5 h 21"/>
                <a:gd name="T50" fmla="*/ 13 w 13"/>
                <a:gd name="T51" fmla="*/ 6 h 21"/>
                <a:gd name="T52" fmla="*/ 10 w 13"/>
                <a:gd name="T53" fmla="*/ 10 h 21"/>
                <a:gd name="T54" fmla="*/ 13 w 13"/>
                <a:gd name="T55" fmla="*/ 14 h 21"/>
                <a:gd name="T56" fmla="*/ 13 w 13"/>
                <a:gd name="T57" fmla="*/ 15 h 21"/>
                <a:gd name="T58" fmla="*/ 6 w 13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9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7"/>
                    <a:pt x="12" y="9"/>
                    <a:pt x="10" y="10"/>
                  </a:cubicBezTo>
                  <a:cubicBezTo>
                    <a:pt x="12" y="11"/>
                    <a:pt x="13" y="13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4" name="Freeform 86"/>
            <p:cNvSpPr>
              <a:spLocks/>
            </p:cNvSpPr>
            <p:nvPr/>
          </p:nvSpPr>
          <p:spPr bwMode="auto">
            <a:xfrm>
              <a:off x="3595436" y="1802168"/>
              <a:ext cx="48852" cy="84228"/>
            </a:xfrm>
            <a:custGeom>
              <a:avLst/>
              <a:gdLst>
                <a:gd name="T0" fmla="*/ 12 w 12"/>
                <a:gd name="T1" fmla="*/ 21 h 21"/>
                <a:gd name="T2" fmla="*/ 7 w 12"/>
                <a:gd name="T3" fmla="*/ 21 h 21"/>
                <a:gd name="T4" fmla="*/ 0 w 12"/>
                <a:gd name="T5" fmla="*/ 12 h 21"/>
                <a:gd name="T6" fmla="*/ 0 w 12"/>
                <a:gd name="T7" fmla="*/ 8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2 h 21"/>
                <a:gd name="T18" fmla="*/ 12 w 12"/>
                <a:gd name="T19" fmla="*/ 2 h 21"/>
                <a:gd name="T20" fmla="*/ 7 w 12"/>
                <a:gd name="T21" fmla="*/ 2 h 21"/>
                <a:gd name="T22" fmla="*/ 2 w 12"/>
                <a:gd name="T23" fmla="*/ 8 h 21"/>
                <a:gd name="T24" fmla="*/ 2 w 12"/>
                <a:gd name="T25" fmla="*/ 12 h 21"/>
                <a:gd name="T26" fmla="*/ 7 w 12"/>
                <a:gd name="T27" fmla="*/ 19 h 21"/>
                <a:gd name="T28" fmla="*/ 12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0" y="21"/>
                    <a:pt x="9" y="21"/>
                    <a:pt x="7" y="21"/>
                  </a:cubicBezTo>
                  <a:cubicBezTo>
                    <a:pt x="3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9" y="0"/>
                    <a:pt x="10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9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5" name="Freeform 87"/>
            <p:cNvSpPr>
              <a:spLocks/>
            </p:cNvSpPr>
            <p:nvPr/>
          </p:nvSpPr>
          <p:spPr bwMode="auto">
            <a:xfrm>
              <a:off x="3651027" y="1802168"/>
              <a:ext cx="32007" cy="84228"/>
            </a:xfrm>
            <a:custGeom>
              <a:avLst/>
              <a:gdLst>
                <a:gd name="T0" fmla="*/ 8 w 8"/>
                <a:gd name="T1" fmla="*/ 1 h 21"/>
                <a:gd name="T2" fmla="*/ 2 w 8"/>
                <a:gd name="T3" fmla="*/ 20 h 21"/>
                <a:gd name="T4" fmla="*/ 2 w 8"/>
                <a:gd name="T5" fmla="*/ 21 h 21"/>
                <a:gd name="T6" fmla="*/ 0 w 8"/>
                <a:gd name="T7" fmla="*/ 21 h 21"/>
                <a:gd name="T8" fmla="*/ 0 w 8"/>
                <a:gd name="T9" fmla="*/ 20 h 21"/>
                <a:gd name="T10" fmla="*/ 0 w 8"/>
                <a:gd name="T11" fmla="*/ 20 h 21"/>
                <a:gd name="T12" fmla="*/ 6 w 8"/>
                <a:gd name="T13" fmla="*/ 1 h 21"/>
                <a:gd name="T14" fmla="*/ 7 w 8"/>
                <a:gd name="T15" fmla="*/ 0 h 21"/>
                <a:gd name="T16" fmla="*/ 8 w 8"/>
                <a:gd name="T17" fmla="*/ 0 h 21"/>
                <a:gd name="T18" fmla="*/ 8 w 8"/>
                <a:gd name="T19" fmla="*/ 0 h 21"/>
                <a:gd name="T20" fmla="*/ 8 w 8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21">
                  <a:moveTo>
                    <a:pt x="8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6" name="Freeform 88"/>
            <p:cNvSpPr>
              <a:spLocks/>
            </p:cNvSpPr>
            <p:nvPr/>
          </p:nvSpPr>
          <p:spPr bwMode="auto">
            <a:xfrm>
              <a:off x="3694825" y="1802168"/>
              <a:ext cx="60644" cy="84228"/>
            </a:xfrm>
            <a:custGeom>
              <a:avLst/>
              <a:gdLst>
                <a:gd name="T0" fmla="*/ 7 w 15"/>
                <a:gd name="T1" fmla="*/ 21 h 21"/>
                <a:gd name="T2" fmla="*/ 0 w 15"/>
                <a:gd name="T3" fmla="*/ 13 h 21"/>
                <a:gd name="T4" fmla="*/ 0 w 15"/>
                <a:gd name="T5" fmla="*/ 0 h 21"/>
                <a:gd name="T6" fmla="*/ 1 w 15"/>
                <a:gd name="T7" fmla="*/ 0 h 21"/>
                <a:gd name="T8" fmla="*/ 2 w 15"/>
                <a:gd name="T9" fmla="*/ 0 h 21"/>
                <a:gd name="T10" fmla="*/ 3 w 15"/>
                <a:gd name="T11" fmla="*/ 0 h 21"/>
                <a:gd name="T12" fmla="*/ 3 w 15"/>
                <a:gd name="T13" fmla="*/ 13 h 21"/>
                <a:gd name="T14" fmla="*/ 7 w 15"/>
                <a:gd name="T15" fmla="*/ 19 h 21"/>
                <a:gd name="T16" fmla="*/ 12 w 15"/>
                <a:gd name="T17" fmla="*/ 13 h 21"/>
                <a:gd name="T18" fmla="*/ 12 w 15"/>
                <a:gd name="T19" fmla="*/ 0 h 21"/>
                <a:gd name="T20" fmla="*/ 12 w 15"/>
                <a:gd name="T21" fmla="*/ 0 h 21"/>
                <a:gd name="T22" fmla="*/ 14 w 15"/>
                <a:gd name="T23" fmla="*/ 0 h 21"/>
                <a:gd name="T24" fmla="*/ 15 w 15"/>
                <a:gd name="T25" fmla="*/ 0 h 21"/>
                <a:gd name="T26" fmla="*/ 15 w 15"/>
                <a:gd name="T27" fmla="*/ 13 h 21"/>
                <a:gd name="T28" fmla="*/ 7 w 15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1" y="19"/>
                    <a:pt x="12" y="17"/>
                    <a:pt x="12" y="1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9"/>
                    <a:pt x="12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7" name="Freeform 89"/>
            <p:cNvSpPr>
              <a:spLocks/>
            </p:cNvSpPr>
            <p:nvPr/>
          </p:nvSpPr>
          <p:spPr bwMode="auto">
            <a:xfrm>
              <a:off x="4591011" y="1431565"/>
              <a:ext cx="48852" cy="82543"/>
            </a:xfrm>
            <a:custGeom>
              <a:avLst/>
              <a:gdLst>
                <a:gd name="T0" fmla="*/ 12 w 12"/>
                <a:gd name="T1" fmla="*/ 20 h 21"/>
                <a:gd name="T2" fmla="*/ 7 w 12"/>
                <a:gd name="T3" fmla="*/ 21 h 21"/>
                <a:gd name="T4" fmla="*/ 0 w 12"/>
                <a:gd name="T5" fmla="*/ 12 h 21"/>
                <a:gd name="T6" fmla="*/ 0 w 12"/>
                <a:gd name="T7" fmla="*/ 8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2 w 12"/>
                <a:gd name="T17" fmla="*/ 2 h 21"/>
                <a:gd name="T18" fmla="*/ 12 w 12"/>
                <a:gd name="T19" fmla="*/ 2 h 21"/>
                <a:gd name="T20" fmla="*/ 7 w 12"/>
                <a:gd name="T21" fmla="*/ 2 h 21"/>
                <a:gd name="T22" fmla="*/ 2 w 12"/>
                <a:gd name="T23" fmla="*/ 8 h 21"/>
                <a:gd name="T24" fmla="*/ 2 w 12"/>
                <a:gd name="T25" fmla="*/ 12 h 21"/>
                <a:gd name="T26" fmla="*/ 7 w 12"/>
                <a:gd name="T27" fmla="*/ 18 h 21"/>
                <a:gd name="T28" fmla="*/ 12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0"/>
                  </a:moveTo>
                  <a:cubicBezTo>
                    <a:pt x="10" y="21"/>
                    <a:pt x="9" y="21"/>
                    <a:pt x="7" y="21"/>
                  </a:cubicBezTo>
                  <a:cubicBezTo>
                    <a:pt x="3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9" y="0"/>
                    <a:pt x="10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3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8"/>
                    <a:pt x="7" y="18"/>
                  </a:cubicBezTo>
                  <a:cubicBezTo>
                    <a:pt x="9" y="18"/>
                    <a:pt x="11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8" name="Freeform 90"/>
            <p:cNvSpPr>
              <a:spLocks noEditPoints="1"/>
            </p:cNvSpPr>
            <p:nvPr/>
          </p:nvSpPr>
          <p:spPr bwMode="auto">
            <a:xfrm>
              <a:off x="4651655" y="1431565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1 w 13"/>
                <a:gd name="T15" fmla="*/ 12 h 21"/>
                <a:gd name="T16" fmla="*/ 11 w 13"/>
                <a:gd name="T17" fmla="*/ 12 h 21"/>
                <a:gd name="T18" fmla="*/ 6 w 13"/>
                <a:gd name="T19" fmla="*/ 13 h 21"/>
                <a:gd name="T20" fmla="*/ 0 w 13"/>
                <a:gd name="T21" fmla="*/ 7 h 21"/>
                <a:gd name="T22" fmla="*/ 0 w 13"/>
                <a:gd name="T23" fmla="*/ 7 h 21"/>
                <a:gd name="T24" fmla="*/ 6 w 13"/>
                <a:gd name="T25" fmla="*/ 0 h 21"/>
                <a:gd name="T26" fmla="*/ 13 w 13"/>
                <a:gd name="T27" fmla="*/ 7 h 21"/>
                <a:gd name="T28" fmla="*/ 13 w 13"/>
                <a:gd name="T29" fmla="*/ 12 h 21"/>
                <a:gd name="T30" fmla="*/ 6 w 13"/>
                <a:gd name="T31" fmla="*/ 21 h 21"/>
                <a:gd name="T32" fmla="*/ 11 w 13"/>
                <a:gd name="T33" fmla="*/ 7 h 21"/>
                <a:gd name="T34" fmla="*/ 6 w 13"/>
                <a:gd name="T35" fmla="*/ 2 h 21"/>
                <a:gd name="T36" fmla="*/ 2 w 13"/>
                <a:gd name="T37" fmla="*/ 7 h 21"/>
                <a:gd name="T38" fmla="*/ 2 w 13"/>
                <a:gd name="T39" fmla="*/ 7 h 21"/>
                <a:gd name="T40" fmla="*/ 6 w 13"/>
                <a:gd name="T41" fmla="*/ 11 h 21"/>
                <a:gd name="T42" fmla="*/ 11 w 13"/>
                <a:gd name="T43" fmla="*/ 10 h 21"/>
                <a:gd name="T44" fmla="*/ 11 w 13"/>
                <a:gd name="T45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10" y="19"/>
                    <a:pt x="11" y="16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2"/>
                    <a:pt x="8" y="13"/>
                    <a:pt x="6" y="13"/>
                  </a:cubicBezTo>
                  <a:cubicBezTo>
                    <a:pt x="3" y="13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1" y="0"/>
                    <a:pt x="13" y="2"/>
                    <a:pt x="13" y="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8"/>
                    <a:pt x="11" y="21"/>
                    <a:pt x="6" y="21"/>
                  </a:cubicBezTo>
                  <a:close/>
                  <a:moveTo>
                    <a:pt x="11" y="7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4" y="2"/>
                    <a:pt x="2" y="3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4" y="11"/>
                    <a:pt x="6" y="11"/>
                  </a:cubicBezTo>
                  <a:cubicBezTo>
                    <a:pt x="8" y="11"/>
                    <a:pt x="10" y="10"/>
                    <a:pt x="11" y="10"/>
                  </a:cubicBezTo>
                  <a:lnTo>
                    <a:pt x="11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9" name="Freeform 91"/>
            <p:cNvSpPr>
              <a:spLocks/>
            </p:cNvSpPr>
            <p:nvPr/>
          </p:nvSpPr>
          <p:spPr bwMode="auto">
            <a:xfrm>
              <a:off x="4719038" y="1431565"/>
              <a:ext cx="52221" cy="82543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0 h 21"/>
                <a:gd name="T4" fmla="*/ 0 w 13"/>
                <a:gd name="T5" fmla="*/ 19 h 21"/>
                <a:gd name="T6" fmla="*/ 1 w 13"/>
                <a:gd name="T7" fmla="*/ 18 h 21"/>
                <a:gd name="T8" fmla="*/ 5 w 13"/>
                <a:gd name="T9" fmla="*/ 18 h 21"/>
                <a:gd name="T10" fmla="*/ 5 w 13"/>
                <a:gd name="T11" fmla="*/ 2 h 21"/>
                <a:gd name="T12" fmla="*/ 1 w 13"/>
                <a:gd name="T13" fmla="*/ 4 h 21"/>
                <a:gd name="T14" fmla="*/ 0 w 13"/>
                <a:gd name="T15" fmla="*/ 4 h 21"/>
                <a:gd name="T16" fmla="*/ 0 w 13"/>
                <a:gd name="T17" fmla="*/ 3 h 21"/>
                <a:gd name="T18" fmla="*/ 0 w 13"/>
                <a:gd name="T19" fmla="*/ 2 h 21"/>
                <a:gd name="T20" fmla="*/ 5 w 13"/>
                <a:gd name="T21" fmla="*/ 0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0 h 21"/>
                <a:gd name="T28" fmla="*/ 8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0" name="Freeform 92"/>
            <p:cNvSpPr>
              <a:spLocks/>
            </p:cNvSpPr>
            <p:nvPr/>
          </p:nvSpPr>
          <p:spPr bwMode="auto">
            <a:xfrm>
              <a:off x="4842011" y="1431565"/>
              <a:ext cx="69067" cy="82543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5 w 17"/>
                <a:gd name="T5" fmla="*/ 20 h 21"/>
                <a:gd name="T6" fmla="*/ 15 w 17"/>
                <a:gd name="T7" fmla="*/ 3 h 21"/>
                <a:gd name="T8" fmla="*/ 14 w 17"/>
                <a:gd name="T9" fmla="*/ 3 h 21"/>
                <a:gd name="T10" fmla="*/ 14 w 17"/>
                <a:gd name="T11" fmla="*/ 3 h 21"/>
                <a:gd name="T12" fmla="*/ 10 w 17"/>
                <a:gd name="T13" fmla="*/ 12 h 21"/>
                <a:gd name="T14" fmla="*/ 9 w 17"/>
                <a:gd name="T15" fmla="*/ 12 h 21"/>
                <a:gd name="T16" fmla="*/ 8 w 17"/>
                <a:gd name="T17" fmla="*/ 12 h 21"/>
                <a:gd name="T18" fmla="*/ 7 w 17"/>
                <a:gd name="T19" fmla="*/ 12 h 21"/>
                <a:gd name="T20" fmla="*/ 3 w 17"/>
                <a:gd name="T21" fmla="*/ 3 h 21"/>
                <a:gd name="T22" fmla="*/ 3 w 17"/>
                <a:gd name="T23" fmla="*/ 3 h 21"/>
                <a:gd name="T24" fmla="*/ 3 w 17"/>
                <a:gd name="T25" fmla="*/ 3 h 21"/>
                <a:gd name="T26" fmla="*/ 3 w 17"/>
                <a:gd name="T27" fmla="*/ 20 h 21"/>
                <a:gd name="T28" fmla="*/ 2 w 17"/>
                <a:gd name="T29" fmla="*/ 21 h 21"/>
                <a:gd name="T30" fmla="*/ 1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4 w 17"/>
                <a:gd name="T41" fmla="*/ 0 h 21"/>
                <a:gd name="T42" fmla="*/ 8 w 17"/>
                <a:gd name="T43" fmla="*/ 10 h 21"/>
                <a:gd name="T44" fmla="*/ 9 w 17"/>
                <a:gd name="T45" fmla="*/ 10 h 21"/>
                <a:gd name="T46" fmla="*/ 9 w 17"/>
                <a:gd name="T47" fmla="*/ 10 h 21"/>
                <a:gd name="T48" fmla="*/ 13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0"/>
                    <a:pt x="15" y="20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9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1" name="Freeform 93"/>
            <p:cNvSpPr>
              <a:spLocks/>
            </p:cNvSpPr>
            <p:nvPr/>
          </p:nvSpPr>
          <p:spPr bwMode="auto">
            <a:xfrm>
              <a:off x="4926239" y="1431565"/>
              <a:ext cx="52221" cy="82543"/>
            </a:xfrm>
            <a:custGeom>
              <a:avLst/>
              <a:gdLst>
                <a:gd name="T0" fmla="*/ 13 w 13"/>
                <a:gd name="T1" fmla="*/ 3 h 21"/>
                <a:gd name="T2" fmla="*/ 5 w 13"/>
                <a:gd name="T3" fmla="*/ 20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0 h 21"/>
                <a:gd name="T10" fmla="*/ 2 w 13"/>
                <a:gd name="T11" fmla="*/ 20 h 21"/>
                <a:gd name="T12" fmla="*/ 10 w 13"/>
                <a:gd name="T13" fmla="*/ 2 h 21"/>
                <a:gd name="T14" fmla="*/ 10 w 13"/>
                <a:gd name="T15" fmla="*/ 2 h 21"/>
                <a:gd name="T16" fmla="*/ 10 w 13"/>
                <a:gd name="T17" fmla="*/ 2 h 21"/>
                <a:gd name="T18" fmla="*/ 1 w 13"/>
                <a:gd name="T19" fmla="*/ 2 h 21"/>
                <a:gd name="T20" fmla="*/ 0 w 13"/>
                <a:gd name="T21" fmla="*/ 1 h 21"/>
                <a:gd name="T22" fmla="*/ 0 w 13"/>
                <a:gd name="T23" fmla="*/ 0 h 21"/>
                <a:gd name="T24" fmla="*/ 1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3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3" y="3"/>
                  </a:moveTo>
                  <a:cubicBezTo>
                    <a:pt x="5" y="20"/>
                    <a:pt x="5" y="20"/>
                    <a:pt x="5" y="20"/>
                  </a:cubicBezTo>
                  <a:cubicBezTo>
                    <a:pt x="4" y="20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1"/>
                    <a:pt x="13" y="2"/>
                  </a:cubicBezTo>
                  <a:cubicBezTo>
                    <a:pt x="13" y="2"/>
                    <a:pt x="13" y="2"/>
                    <a:pt x="1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2" name="Freeform 94"/>
            <p:cNvSpPr>
              <a:spLocks noEditPoints="1"/>
            </p:cNvSpPr>
            <p:nvPr/>
          </p:nvSpPr>
          <p:spPr bwMode="auto">
            <a:xfrm>
              <a:off x="4990252" y="1431565"/>
              <a:ext cx="58960" cy="82543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2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1 w 15"/>
                <a:gd name="T21" fmla="*/ 12 h 21"/>
                <a:gd name="T22" fmla="*/ 9 w 15"/>
                <a:gd name="T23" fmla="*/ 0 h 21"/>
                <a:gd name="T24" fmla="*/ 10 w 15"/>
                <a:gd name="T25" fmla="*/ 0 h 21"/>
                <a:gd name="T26" fmla="*/ 11 w 15"/>
                <a:gd name="T27" fmla="*/ 0 h 21"/>
                <a:gd name="T28" fmla="*/ 12 w 15"/>
                <a:gd name="T29" fmla="*/ 0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3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3 h 21"/>
                <a:gd name="T42" fmla="*/ 9 w 15"/>
                <a:gd name="T43" fmla="*/ 3 h 21"/>
                <a:gd name="T44" fmla="*/ 9 w 15"/>
                <a:gd name="T45" fmla="*/ 3 h 21"/>
                <a:gd name="T46" fmla="*/ 9 w 15"/>
                <a:gd name="T47" fmla="*/ 3 h 21"/>
                <a:gd name="T48" fmla="*/ 3 w 15"/>
                <a:gd name="T49" fmla="*/ 12 h 21"/>
                <a:gd name="T50" fmla="*/ 3 w 15"/>
                <a:gd name="T51" fmla="*/ 13 h 21"/>
                <a:gd name="T52" fmla="*/ 3 w 15"/>
                <a:gd name="T53" fmla="*/ 13 h 21"/>
                <a:gd name="T54" fmla="*/ 9 w 15"/>
                <a:gd name="T55" fmla="*/ 13 h 21"/>
                <a:gd name="T56" fmla="*/ 9 w 15"/>
                <a:gd name="T57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1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3" name="Freeform 95"/>
            <p:cNvSpPr>
              <a:spLocks/>
            </p:cNvSpPr>
            <p:nvPr/>
          </p:nvSpPr>
          <p:spPr bwMode="auto">
            <a:xfrm>
              <a:off x="5113225" y="1431565"/>
              <a:ext cx="55590" cy="82543"/>
            </a:xfrm>
            <a:custGeom>
              <a:avLst/>
              <a:gdLst>
                <a:gd name="T0" fmla="*/ 14 w 14"/>
                <a:gd name="T1" fmla="*/ 0 h 21"/>
                <a:gd name="T2" fmla="*/ 10 w 14"/>
                <a:gd name="T3" fmla="*/ 10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0 h 21"/>
                <a:gd name="T18" fmla="*/ 0 w 14"/>
                <a:gd name="T19" fmla="*/ 0 h 21"/>
                <a:gd name="T20" fmla="*/ 0 w 14"/>
                <a:gd name="T21" fmla="*/ 0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0 h 21"/>
                <a:gd name="T28" fmla="*/ 6 w 14"/>
                <a:gd name="T29" fmla="*/ 9 h 21"/>
                <a:gd name="T30" fmla="*/ 7 w 14"/>
                <a:gd name="T31" fmla="*/ 10 h 21"/>
                <a:gd name="T32" fmla="*/ 8 w 14"/>
                <a:gd name="T33" fmla="*/ 9 h 21"/>
                <a:gd name="T34" fmla="*/ 12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1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1"/>
                    <a:pt x="4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8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4" name="Freeform 96"/>
            <p:cNvSpPr>
              <a:spLocks noEditPoints="1"/>
            </p:cNvSpPr>
            <p:nvPr/>
          </p:nvSpPr>
          <p:spPr bwMode="auto">
            <a:xfrm>
              <a:off x="5182292" y="1431565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2 w 14"/>
                <a:gd name="T19" fmla="*/ 8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5" name="Freeform 97"/>
            <p:cNvSpPr>
              <a:spLocks/>
            </p:cNvSpPr>
            <p:nvPr/>
          </p:nvSpPr>
          <p:spPr bwMode="auto">
            <a:xfrm>
              <a:off x="5305265" y="1431565"/>
              <a:ext cx="55590" cy="82543"/>
            </a:xfrm>
            <a:custGeom>
              <a:avLst/>
              <a:gdLst>
                <a:gd name="T0" fmla="*/ 13 w 14"/>
                <a:gd name="T1" fmla="*/ 21 h 21"/>
                <a:gd name="T2" fmla="*/ 11 w 14"/>
                <a:gd name="T3" fmla="*/ 21 h 21"/>
                <a:gd name="T4" fmla="*/ 11 w 14"/>
                <a:gd name="T5" fmla="*/ 20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1 w 14"/>
                <a:gd name="T13" fmla="*/ 21 h 21"/>
                <a:gd name="T14" fmla="*/ 0 w 14"/>
                <a:gd name="T15" fmla="*/ 20 h 21"/>
                <a:gd name="T16" fmla="*/ 0 w 14"/>
                <a:gd name="T17" fmla="*/ 0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0 h 21"/>
                <a:gd name="T24" fmla="*/ 3 w 14"/>
                <a:gd name="T25" fmla="*/ 9 h 21"/>
                <a:gd name="T26" fmla="*/ 11 w 14"/>
                <a:gd name="T27" fmla="*/ 0 h 21"/>
                <a:gd name="T28" fmla="*/ 11 w 14"/>
                <a:gd name="T29" fmla="*/ 0 h 21"/>
                <a:gd name="T30" fmla="*/ 13 w 14"/>
                <a:gd name="T31" fmla="*/ 0 h 21"/>
                <a:gd name="T32" fmla="*/ 14 w 14"/>
                <a:gd name="T33" fmla="*/ 0 h 21"/>
                <a:gd name="T34" fmla="*/ 14 w 14"/>
                <a:gd name="T35" fmla="*/ 0 h 21"/>
                <a:gd name="T36" fmla="*/ 5 w 14"/>
                <a:gd name="T37" fmla="*/ 10 h 21"/>
                <a:gd name="T38" fmla="*/ 14 w 14"/>
                <a:gd name="T39" fmla="*/ 20 h 21"/>
                <a:gd name="T40" fmla="*/ 14 w 14"/>
                <a:gd name="T41" fmla="*/ 20 h 21"/>
                <a:gd name="T42" fmla="*/ 13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0"/>
                    <a:pt x="11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6" name="Freeform 98"/>
            <p:cNvSpPr>
              <a:spLocks noEditPoints="1"/>
            </p:cNvSpPr>
            <p:nvPr/>
          </p:nvSpPr>
          <p:spPr bwMode="auto">
            <a:xfrm>
              <a:off x="5372647" y="1431565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2 h 21"/>
                <a:gd name="T4" fmla="*/ 0 w 13"/>
                <a:gd name="T5" fmla="*/ 8 h 21"/>
                <a:gd name="T6" fmla="*/ 6 w 13"/>
                <a:gd name="T7" fmla="*/ 0 h 21"/>
                <a:gd name="T8" fmla="*/ 13 w 13"/>
                <a:gd name="T9" fmla="*/ 8 h 21"/>
                <a:gd name="T10" fmla="*/ 13 w 13"/>
                <a:gd name="T11" fmla="*/ 12 h 21"/>
                <a:gd name="T12" fmla="*/ 6 w 13"/>
                <a:gd name="T13" fmla="*/ 21 h 21"/>
                <a:gd name="T14" fmla="*/ 11 w 13"/>
                <a:gd name="T15" fmla="*/ 8 h 21"/>
                <a:gd name="T16" fmla="*/ 6 w 13"/>
                <a:gd name="T17" fmla="*/ 2 h 21"/>
                <a:gd name="T18" fmla="*/ 2 w 13"/>
                <a:gd name="T19" fmla="*/ 8 h 21"/>
                <a:gd name="T20" fmla="*/ 2 w 13"/>
                <a:gd name="T21" fmla="*/ 12 h 21"/>
                <a:gd name="T22" fmla="*/ 6 w 13"/>
                <a:gd name="T23" fmla="*/ 19 h 21"/>
                <a:gd name="T24" fmla="*/ 11 w 13"/>
                <a:gd name="T25" fmla="*/ 12 h 21"/>
                <a:gd name="T26" fmla="*/ 11 w 13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8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6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7" name="Freeform 99"/>
            <p:cNvSpPr>
              <a:spLocks noEditPoints="1"/>
            </p:cNvSpPr>
            <p:nvPr/>
          </p:nvSpPr>
          <p:spPr bwMode="auto">
            <a:xfrm>
              <a:off x="4591011" y="1615182"/>
              <a:ext cx="57275" cy="82543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2 h 21"/>
                <a:gd name="T8" fmla="*/ 6 w 14"/>
                <a:gd name="T9" fmla="*/ 12 h 21"/>
                <a:gd name="T10" fmla="*/ 6 w 14"/>
                <a:gd name="T11" fmla="*/ 12 h 21"/>
                <a:gd name="T12" fmla="*/ 3 w 14"/>
                <a:gd name="T13" fmla="*/ 12 h 21"/>
                <a:gd name="T14" fmla="*/ 3 w 14"/>
                <a:gd name="T15" fmla="*/ 21 h 21"/>
                <a:gd name="T16" fmla="*/ 2 w 14"/>
                <a:gd name="T17" fmla="*/ 21 h 21"/>
                <a:gd name="T18" fmla="*/ 1 w 14"/>
                <a:gd name="T19" fmla="*/ 21 h 21"/>
                <a:gd name="T20" fmla="*/ 0 w 14"/>
                <a:gd name="T21" fmla="*/ 21 h 21"/>
                <a:gd name="T22" fmla="*/ 0 w 14"/>
                <a:gd name="T23" fmla="*/ 1 h 21"/>
                <a:gd name="T24" fmla="*/ 1 w 14"/>
                <a:gd name="T25" fmla="*/ 0 h 21"/>
                <a:gd name="T26" fmla="*/ 6 w 14"/>
                <a:gd name="T27" fmla="*/ 0 h 21"/>
                <a:gd name="T28" fmla="*/ 13 w 14"/>
                <a:gd name="T29" fmla="*/ 6 h 21"/>
                <a:gd name="T30" fmla="*/ 13 w 14"/>
                <a:gd name="T31" fmla="*/ 6 h 21"/>
                <a:gd name="T32" fmla="*/ 9 w 14"/>
                <a:gd name="T33" fmla="*/ 12 h 21"/>
                <a:gd name="T34" fmla="*/ 14 w 14"/>
                <a:gd name="T35" fmla="*/ 21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6 w 14"/>
                <a:gd name="T43" fmla="*/ 2 h 21"/>
                <a:gd name="T44" fmla="*/ 3 w 14"/>
                <a:gd name="T45" fmla="*/ 3 h 21"/>
                <a:gd name="T46" fmla="*/ 3 w 14"/>
                <a:gd name="T47" fmla="*/ 10 h 21"/>
                <a:gd name="T48" fmla="*/ 6 w 14"/>
                <a:gd name="T49" fmla="*/ 10 h 21"/>
                <a:gd name="T50" fmla="*/ 11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0"/>
                    <a:pt x="12" y="11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3" y="2"/>
                    <a:pt x="3" y="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8" name="Freeform 100"/>
            <p:cNvSpPr>
              <a:spLocks/>
            </p:cNvSpPr>
            <p:nvPr/>
          </p:nvSpPr>
          <p:spPr bwMode="auto">
            <a:xfrm>
              <a:off x="4663447" y="1615182"/>
              <a:ext cx="47168" cy="82543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9 w 12"/>
                <a:gd name="T15" fmla="*/ 15 h 21"/>
                <a:gd name="T16" fmla="*/ 9 w 12"/>
                <a:gd name="T17" fmla="*/ 15 h 21"/>
                <a:gd name="T18" fmla="*/ 6 w 12"/>
                <a:gd name="T19" fmla="*/ 11 h 21"/>
                <a:gd name="T20" fmla="*/ 1 w 12"/>
                <a:gd name="T21" fmla="*/ 11 h 21"/>
                <a:gd name="T22" fmla="*/ 0 w 12"/>
                <a:gd name="T23" fmla="*/ 11 h 21"/>
                <a:gd name="T24" fmla="*/ 0 w 12"/>
                <a:gd name="T25" fmla="*/ 10 h 21"/>
                <a:gd name="T26" fmla="*/ 1 w 12"/>
                <a:gd name="T27" fmla="*/ 9 h 21"/>
                <a:gd name="T28" fmla="*/ 6 w 12"/>
                <a:gd name="T29" fmla="*/ 9 h 21"/>
                <a:gd name="T30" fmla="*/ 9 w 12"/>
                <a:gd name="T31" fmla="*/ 6 h 21"/>
                <a:gd name="T32" fmla="*/ 9 w 12"/>
                <a:gd name="T33" fmla="*/ 6 h 21"/>
                <a:gd name="T34" fmla="*/ 5 w 12"/>
                <a:gd name="T35" fmla="*/ 2 h 21"/>
                <a:gd name="T36" fmla="*/ 0 w 12"/>
                <a:gd name="T37" fmla="*/ 3 h 21"/>
                <a:gd name="T38" fmla="*/ 0 w 12"/>
                <a:gd name="T39" fmla="*/ 3 h 21"/>
                <a:gd name="T40" fmla="*/ 0 w 12"/>
                <a:gd name="T41" fmla="*/ 2 h 21"/>
                <a:gd name="T42" fmla="*/ 0 w 12"/>
                <a:gd name="T43" fmla="*/ 1 h 21"/>
                <a:gd name="T44" fmla="*/ 0 w 12"/>
                <a:gd name="T45" fmla="*/ 1 h 21"/>
                <a:gd name="T46" fmla="*/ 5 w 12"/>
                <a:gd name="T47" fmla="*/ 0 h 21"/>
                <a:gd name="T48" fmla="*/ 12 w 12"/>
                <a:gd name="T49" fmla="*/ 6 h 21"/>
                <a:gd name="T50" fmla="*/ 12 w 12"/>
                <a:gd name="T51" fmla="*/ 6 h 21"/>
                <a:gd name="T52" fmla="*/ 9 w 12"/>
                <a:gd name="T53" fmla="*/ 10 h 21"/>
                <a:gd name="T54" fmla="*/ 12 w 12"/>
                <a:gd name="T55" fmla="*/ 15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9" y="18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3"/>
                    <a:pt x="9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1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9" y="7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2"/>
                    <a:pt x="5" y="2"/>
                  </a:cubicBezTo>
                  <a:cubicBezTo>
                    <a:pt x="3" y="2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" y="0"/>
                    <a:pt x="12" y="1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10"/>
                    <a:pt x="9" y="10"/>
                  </a:cubicBezTo>
                  <a:cubicBezTo>
                    <a:pt x="11" y="11"/>
                    <a:pt x="12" y="13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9" name="Freeform 101"/>
            <p:cNvSpPr>
              <a:spLocks/>
            </p:cNvSpPr>
            <p:nvPr/>
          </p:nvSpPr>
          <p:spPr bwMode="auto">
            <a:xfrm>
              <a:off x="4727461" y="1615182"/>
              <a:ext cx="52221" cy="82543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1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5 h 21"/>
                <a:gd name="T16" fmla="*/ 0 w 13"/>
                <a:gd name="T17" fmla="*/ 3 h 21"/>
                <a:gd name="T18" fmla="*/ 1 w 13"/>
                <a:gd name="T19" fmla="*/ 3 h 21"/>
                <a:gd name="T20" fmla="*/ 6 w 13"/>
                <a:gd name="T21" fmla="*/ 1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1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1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0" name="Freeform 102"/>
            <p:cNvSpPr>
              <a:spLocks/>
            </p:cNvSpPr>
            <p:nvPr/>
          </p:nvSpPr>
          <p:spPr bwMode="auto">
            <a:xfrm>
              <a:off x="4850433" y="1615182"/>
              <a:ext cx="52221" cy="82543"/>
            </a:xfrm>
            <a:custGeom>
              <a:avLst/>
              <a:gdLst>
                <a:gd name="T0" fmla="*/ 13 w 13"/>
                <a:gd name="T1" fmla="*/ 21 h 21"/>
                <a:gd name="T2" fmla="*/ 7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7 w 13"/>
                <a:gd name="T9" fmla="*/ 0 h 21"/>
                <a:gd name="T10" fmla="*/ 13 w 13"/>
                <a:gd name="T11" fmla="*/ 1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3 h 21"/>
                <a:gd name="T18" fmla="*/ 13 w 13"/>
                <a:gd name="T19" fmla="*/ 3 h 21"/>
                <a:gd name="T20" fmla="*/ 7 w 13"/>
                <a:gd name="T21" fmla="*/ 2 h 21"/>
                <a:gd name="T22" fmla="*/ 2 w 13"/>
                <a:gd name="T23" fmla="*/ 9 h 21"/>
                <a:gd name="T24" fmla="*/ 2 w 13"/>
                <a:gd name="T25" fmla="*/ 13 h 21"/>
                <a:gd name="T26" fmla="*/ 7 w 13"/>
                <a:gd name="T27" fmla="*/ 19 h 21"/>
                <a:gd name="T28" fmla="*/ 10 w 13"/>
                <a:gd name="T29" fmla="*/ 19 h 21"/>
                <a:gd name="T30" fmla="*/ 10 w 13"/>
                <a:gd name="T31" fmla="*/ 11 h 21"/>
                <a:gd name="T32" fmla="*/ 11 w 13"/>
                <a:gd name="T33" fmla="*/ 10 h 21"/>
                <a:gd name="T34" fmla="*/ 12 w 13"/>
                <a:gd name="T35" fmla="*/ 10 h 21"/>
                <a:gd name="T36" fmla="*/ 13 w 13"/>
                <a:gd name="T37" fmla="*/ 11 h 21"/>
                <a:gd name="T38" fmla="*/ 13 w 13"/>
                <a:gd name="T39" fmla="*/ 20 h 21"/>
                <a:gd name="T40" fmla="*/ 13 w 13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3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0" y="0"/>
                    <a:pt x="11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1" y="3"/>
                    <a:pt x="10" y="2"/>
                    <a:pt x="7" y="2"/>
                  </a:cubicBezTo>
                  <a:cubicBezTo>
                    <a:pt x="5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0" y="19"/>
                    <a:pt x="10" y="19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1" y="10"/>
                    <a:pt x="11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10"/>
                    <a:pt x="13" y="11"/>
                    <a:pt x="13" y="1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" name="Freeform 103"/>
            <p:cNvSpPr>
              <a:spLocks/>
            </p:cNvSpPr>
            <p:nvPr/>
          </p:nvSpPr>
          <p:spPr bwMode="auto">
            <a:xfrm>
              <a:off x="4917816" y="1615182"/>
              <a:ext cx="52221" cy="82543"/>
            </a:xfrm>
            <a:custGeom>
              <a:avLst/>
              <a:gdLst>
                <a:gd name="T0" fmla="*/ 13 w 13"/>
                <a:gd name="T1" fmla="*/ 4 h 21"/>
                <a:gd name="T2" fmla="*/ 5 w 13"/>
                <a:gd name="T3" fmla="*/ 21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1 h 21"/>
                <a:gd name="T10" fmla="*/ 2 w 13"/>
                <a:gd name="T11" fmla="*/ 20 h 21"/>
                <a:gd name="T12" fmla="*/ 11 w 13"/>
                <a:gd name="T13" fmla="*/ 3 h 21"/>
                <a:gd name="T14" fmla="*/ 11 w 13"/>
                <a:gd name="T15" fmla="*/ 3 h 21"/>
                <a:gd name="T16" fmla="*/ 10 w 13"/>
                <a:gd name="T17" fmla="*/ 3 h 21"/>
                <a:gd name="T18" fmla="*/ 1 w 13"/>
                <a:gd name="T19" fmla="*/ 3 h 21"/>
                <a:gd name="T20" fmla="*/ 0 w 13"/>
                <a:gd name="T21" fmla="*/ 2 h 21"/>
                <a:gd name="T22" fmla="*/ 0 w 13"/>
                <a:gd name="T23" fmla="*/ 1 h 21"/>
                <a:gd name="T24" fmla="*/ 1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3 w 13"/>
                <a:gd name="T31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3" y="4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1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" name="Freeform 104"/>
            <p:cNvSpPr>
              <a:spLocks noEditPoints="1"/>
            </p:cNvSpPr>
            <p:nvPr/>
          </p:nvSpPr>
          <p:spPr bwMode="auto">
            <a:xfrm>
              <a:off x="4981829" y="1615182"/>
              <a:ext cx="60644" cy="82543"/>
            </a:xfrm>
            <a:custGeom>
              <a:avLst/>
              <a:gdLst>
                <a:gd name="T0" fmla="*/ 14 w 15"/>
                <a:gd name="T1" fmla="*/ 16 h 21"/>
                <a:gd name="T2" fmla="*/ 12 w 15"/>
                <a:gd name="T3" fmla="*/ 16 h 21"/>
                <a:gd name="T4" fmla="*/ 12 w 15"/>
                <a:gd name="T5" fmla="*/ 21 h 21"/>
                <a:gd name="T6" fmla="*/ 12 w 15"/>
                <a:gd name="T7" fmla="*/ 21 h 21"/>
                <a:gd name="T8" fmla="*/ 10 w 15"/>
                <a:gd name="T9" fmla="*/ 21 h 21"/>
                <a:gd name="T10" fmla="*/ 9 w 15"/>
                <a:gd name="T11" fmla="*/ 21 h 21"/>
                <a:gd name="T12" fmla="*/ 9 w 15"/>
                <a:gd name="T13" fmla="*/ 16 h 21"/>
                <a:gd name="T14" fmla="*/ 1 w 15"/>
                <a:gd name="T15" fmla="*/ 16 h 21"/>
                <a:gd name="T16" fmla="*/ 0 w 15"/>
                <a:gd name="T17" fmla="*/ 15 h 21"/>
                <a:gd name="T18" fmla="*/ 0 w 15"/>
                <a:gd name="T19" fmla="*/ 13 h 21"/>
                <a:gd name="T20" fmla="*/ 1 w 15"/>
                <a:gd name="T21" fmla="*/ 12 h 21"/>
                <a:gd name="T22" fmla="*/ 9 w 15"/>
                <a:gd name="T23" fmla="*/ 1 h 21"/>
                <a:gd name="T24" fmla="*/ 10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6 h 21"/>
                <a:gd name="T40" fmla="*/ 10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3 w 15"/>
                <a:gd name="T49" fmla="*/ 13 h 21"/>
                <a:gd name="T50" fmla="*/ 3 w 15"/>
                <a:gd name="T51" fmla="*/ 13 h 21"/>
                <a:gd name="T52" fmla="*/ 3 w 15"/>
                <a:gd name="T53" fmla="*/ 13 h 21"/>
                <a:gd name="T54" fmla="*/ 10 w 15"/>
                <a:gd name="T55" fmla="*/ 13 h 21"/>
                <a:gd name="T56" fmla="*/ 10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6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1"/>
                    <a:pt x="9" y="21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0" y="15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1" y="1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6"/>
                    <a:pt x="14" y="16"/>
                  </a:cubicBezTo>
                  <a:close/>
                  <a:moveTo>
                    <a:pt x="10" y="4"/>
                  </a:moveTo>
                  <a:cubicBezTo>
                    <a:pt x="10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0" y="13"/>
                    <a:pt x="10" y="13"/>
                    <a:pt x="10" y="13"/>
                  </a:cubicBezTo>
                  <a:lnTo>
                    <a:pt x="1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" name="Freeform 105"/>
            <p:cNvSpPr>
              <a:spLocks noEditPoints="1"/>
            </p:cNvSpPr>
            <p:nvPr/>
          </p:nvSpPr>
          <p:spPr bwMode="auto">
            <a:xfrm>
              <a:off x="5109856" y="1615182"/>
              <a:ext cx="55590" cy="82543"/>
            </a:xfrm>
            <a:custGeom>
              <a:avLst/>
              <a:gdLst>
                <a:gd name="T0" fmla="*/ 6 w 14"/>
                <a:gd name="T1" fmla="*/ 21 h 21"/>
                <a:gd name="T2" fmla="*/ 1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1 w 14"/>
                <a:gd name="T9" fmla="*/ 0 h 21"/>
                <a:gd name="T10" fmla="*/ 5 w 14"/>
                <a:gd name="T11" fmla="*/ 0 h 21"/>
                <a:gd name="T12" fmla="*/ 14 w 14"/>
                <a:gd name="T13" fmla="*/ 6 h 21"/>
                <a:gd name="T14" fmla="*/ 14 w 14"/>
                <a:gd name="T15" fmla="*/ 6 h 21"/>
                <a:gd name="T16" fmla="*/ 11 w 14"/>
                <a:gd name="T17" fmla="*/ 10 h 21"/>
                <a:gd name="T18" fmla="*/ 14 w 14"/>
                <a:gd name="T19" fmla="*/ 15 h 21"/>
                <a:gd name="T20" fmla="*/ 14 w 14"/>
                <a:gd name="T21" fmla="*/ 15 h 21"/>
                <a:gd name="T22" fmla="*/ 6 w 14"/>
                <a:gd name="T23" fmla="*/ 21 h 21"/>
                <a:gd name="T24" fmla="*/ 11 w 14"/>
                <a:gd name="T25" fmla="*/ 6 h 21"/>
                <a:gd name="T26" fmla="*/ 5 w 14"/>
                <a:gd name="T27" fmla="*/ 2 h 21"/>
                <a:gd name="T28" fmla="*/ 3 w 14"/>
                <a:gd name="T29" fmla="*/ 2 h 21"/>
                <a:gd name="T30" fmla="*/ 3 w 14"/>
                <a:gd name="T31" fmla="*/ 9 h 21"/>
                <a:gd name="T32" fmla="*/ 7 w 14"/>
                <a:gd name="T33" fmla="*/ 9 h 21"/>
                <a:gd name="T34" fmla="*/ 11 w 14"/>
                <a:gd name="T35" fmla="*/ 6 h 21"/>
                <a:gd name="T36" fmla="*/ 11 w 14"/>
                <a:gd name="T37" fmla="*/ 15 h 21"/>
                <a:gd name="T38" fmla="*/ 7 w 14"/>
                <a:gd name="T39" fmla="*/ 11 h 21"/>
                <a:gd name="T40" fmla="*/ 3 w 14"/>
                <a:gd name="T41" fmla="*/ 11 h 21"/>
                <a:gd name="T42" fmla="*/ 3 w 14"/>
                <a:gd name="T43" fmla="*/ 19 h 21"/>
                <a:gd name="T44" fmla="*/ 6 w 14"/>
                <a:gd name="T45" fmla="*/ 19 h 21"/>
                <a:gd name="T46" fmla="*/ 11 w 14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4" y="1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20"/>
                    <a:pt x="10" y="21"/>
                    <a:pt x="6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5" y="2"/>
                    <a:pt x="3" y="2"/>
                    <a:pt x="3" y="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" name="Freeform 106"/>
            <p:cNvSpPr>
              <a:spLocks/>
            </p:cNvSpPr>
            <p:nvPr/>
          </p:nvSpPr>
          <p:spPr bwMode="auto">
            <a:xfrm>
              <a:off x="5177238" y="1615182"/>
              <a:ext cx="52221" cy="82543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1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5 h 21"/>
                <a:gd name="T16" fmla="*/ 0 w 13"/>
                <a:gd name="T17" fmla="*/ 3 h 21"/>
                <a:gd name="T18" fmla="*/ 0 w 13"/>
                <a:gd name="T19" fmla="*/ 3 h 21"/>
                <a:gd name="T20" fmla="*/ 5 w 13"/>
                <a:gd name="T21" fmla="*/ 1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1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1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2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5" name="Freeform 107"/>
            <p:cNvSpPr>
              <a:spLocks/>
            </p:cNvSpPr>
            <p:nvPr/>
          </p:nvSpPr>
          <p:spPr bwMode="auto">
            <a:xfrm>
              <a:off x="5244621" y="1615182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4 w 13"/>
                <a:gd name="T19" fmla="*/ 11 h 21"/>
                <a:gd name="T20" fmla="*/ 1 w 13"/>
                <a:gd name="T21" fmla="*/ 11 h 21"/>
                <a:gd name="T22" fmla="*/ 1 w 13"/>
                <a:gd name="T23" fmla="*/ 10 h 21"/>
                <a:gd name="T24" fmla="*/ 1 w 13"/>
                <a:gd name="T25" fmla="*/ 10 h 21"/>
                <a:gd name="T26" fmla="*/ 1 w 13"/>
                <a:gd name="T27" fmla="*/ 1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2 w 13"/>
                <a:gd name="T37" fmla="*/ 3 h 21"/>
                <a:gd name="T38" fmla="*/ 4 w 13"/>
                <a:gd name="T39" fmla="*/ 3 h 21"/>
                <a:gd name="T40" fmla="*/ 3 w 13"/>
                <a:gd name="T41" fmla="*/ 9 h 21"/>
                <a:gd name="T42" fmla="*/ 4 w 13"/>
                <a:gd name="T43" fmla="*/ 9 h 21"/>
                <a:gd name="T44" fmla="*/ 13 w 13"/>
                <a:gd name="T45" fmla="*/ 14 h 21"/>
                <a:gd name="T46" fmla="*/ 13 w 13"/>
                <a:gd name="T47" fmla="*/ 15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2"/>
                    <a:pt x="9" y="11"/>
                    <a:pt x="4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0" y="9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6" name="Freeform 108"/>
            <p:cNvSpPr>
              <a:spLocks noEditPoints="1"/>
            </p:cNvSpPr>
            <p:nvPr/>
          </p:nvSpPr>
          <p:spPr bwMode="auto">
            <a:xfrm>
              <a:off x="5313687" y="1615182"/>
              <a:ext cx="50537" cy="82543"/>
            </a:xfrm>
            <a:custGeom>
              <a:avLst/>
              <a:gdLst>
                <a:gd name="T0" fmla="*/ 7 w 13"/>
                <a:gd name="T1" fmla="*/ 21 h 21"/>
                <a:gd name="T2" fmla="*/ 6 w 13"/>
                <a:gd name="T3" fmla="*/ 21 h 21"/>
                <a:gd name="T4" fmla="*/ 0 w 13"/>
                <a:gd name="T5" fmla="*/ 15 h 21"/>
                <a:gd name="T6" fmla="*/ 0 w 13"/>
                <a:gd name="T7" fmla="*/ 15 h 21"/>
                <a:gd name="T8" fmla="*/ 2 w 13"/>
                <a:gd name="T9" fmla="*/ 10 h 21"/>
                <a:gd name="T10" fmla="*/ 0 w 13"/>
                <a:gd name="T11" fmla="*/ 6 h 21"/>
                <a:gd name="T12" fmla="*/ 0 w 13"/>
                <a:gd name="T13" fmla="*/ 6 h 21"/>
                <a:gd name="T14" fmla="*/ 6 w 13"/>
                <a:gd name="T15" fmla="*/ 0 h 21"/>
                <a:gd name="T16" fmla="*/ 7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11 w 13"/>
                <a:gd name="T23" fmla="*/ 10 h 21"/>
                <a:gd name="T24" fmla="*/ 13 w 13"/>
                <a:gd name="T25" fmla="*/ 15 h 21"/>
                <a:gd name="T26" fmla="*/ 13 w 13"/>
                <a:gd name="T27" fmla="*/ 15 h 21"/>
                <a:gd name="T28" fmla="*/ 7 w 13"/>
                <a:gd name="T29" fmla="*/ 21 h 21"/>
                <a:gd name="T30" fmla="*/ 11 w 13"/>
                <a:gd name="T31" fmla="*/ 6 h 21"/>
                <a:gd name="T32" fmla="*/ 7 w 13"/>
                <a:gd name="T33" fmla="*/ 2 h 21"/>
                <a:gd name="T34" fmla="*/ 6 w 13"/>
                <a:gd name="T35" fmla="*/ 2 h 21"/>
                <a:gd name="T36" fmla="*/ 2 w 13"/>
                <a:gd name="T37" fmla="*/ 6 h 21"/>
                <a:gd name="T38" fmla="*/ 2 w 13"/>
                <a:gd name="T39" fmla="*/ 6 h 21"/>
                <a:gd name="T40" fmla="*/ 6 w 13"/>
                <a:gd name="T41" fmla="*/ 9 h 21"/>
                <a:gd name="T42" fmla="*/ 7 w 13"/>
                <a:gd name="T43" fmla="*/ 9 h 21"/>
                <a:gd name="T44" fmla="*/ 11 w 13"/>
                <a:gd name="T45" fmla="*/ 6 h 21"/>
                <a:gd name="T46" fmla="*/ 11 w 13"/>
                <a:gd name="T47" fmla="*/ 15 h 21"/>
                <a:gd name="T48" fmla="*/ 7 w 13"/>
                <a:gd name="T49" fmla="*/ 11 h 21"/>
                <a:gd name="T50" fmla="*/ 6 w 13"/>
                <a:gd name="T51" fmla="*/ 11 h 21"/>
                <a:gd name="T52" fmla="*/ 2 w 13"/>
                <a:gd name="T53" fmla="*/ 15 h 21"/>
                <a:gd name="T54" fmla="*/ 2 w 13"/>
                <a:gd name="T55" fmla="*/ 15 h 21"/>
                <a:gd name="T56" fmla="*/ 6 w 13"/>
                <a:gd name="T57" fmla="*/ 19 h 21"/>
                <a:gd name="T58" fmla="*/ 7 w 13"/>
                <a:gd name="T59" fmla="*/ 19 h 21"/>
                <a:gd name="T60" fmla="*/ 11 w 13"/>
                <a:gd name="T6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3" y="9"/>
                    <a:pt x="11" y="10"/>
                  </a:cubicBezTo>
                  <a:cubicBezTo>
                    <a:pt x="13" y="11"/>
                    <a:pt x="13" y="13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7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3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8"/>
                    <a:pt x="3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7" name="Freeform 109"/>
            <p:cNvSpPr>
              <a:spLocks noEditPoints="1"/>
            </p:cNvSpPr>
            <p:nvPr/>
          </p:nvSpPr>
          <p:spPr bwMode="auto">
            <a:xfrm>
              <a:off x="4591011" y="1802168"/>
              <a:ext cx="52221" cy="84228"/>
            </a:xfrm>
            <a:custGeom>
              <a:avLst/>
              <a:gdLst>
                <a:gd name="T0" fmla="*/ 5 w 13"/>
                <a:gd name="T1" fmla="*/ 12 h 21"/>
                <a:gd name="T2" fmla="*/ 3 w 13"/>
                <a:gd name="T3" fmla="*/ 12 h 21"/>
                <a:gd name="T4" fmla="*/ 3 w 13"/>
                <a:gd name="T5" fmla="*/ 20 h 21"/>
                <a:gd name="T6" fmla="*/ 2 w 13"/>
                <a:gd name="T7" fmla="*/ 21 h 21"/>
                <a:gd name="T8" fmla="*/ 1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1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2 h 21"/>
                <a:gd name="T24" fmla="*/ 11 w 13"/>
                <a:gd name="T25" fmla="*/ 6 h 21"/>
                <a:gd name="T26" fmla="*/ 5 w 13"/>
                <a:gd name="T27" fmla="*/ 2 h 21"/>
                <a:gd name="T28" fmla="*/ 3 w 13"/>
                <a:gd name="T29" fmla="*/ 2 h 21"/>
                <a:gd name="T30" fmla="*/ 3 w 13"/>
                <a:gd name="T31" fmla="*/ 10 h 21"/>
                <a:gd name="T32" fmla="*/ 5 w 13"/>
                <a:gd name="T33" fmla="*/ 10 h 21"/>
                <a:gd name="T34" fmla="*/ 11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2"/>
                  </a:moveTo>
                  <a:cubicBezTo>
                    <a:pt x="4" y="12"/>
                    <a:pt x="3" y="12"/>
                    <a:pt x="3" y="1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2"/>
                    <a:pt x="5" y="12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5" y="10"/>
                    <a:pt x="5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8" name="Freeform 110"/>
            <p:cNvSpPr>
              <a:spLocks noEditPoints="1"/>
            </p:cNvSpPr>
            <p:nvPr/>
          </p:nvSpPr>
          <p:spPr bwMode="auto">
            <a:xfrm>
              <a:off x="4648286" y="1802168"/>
              <a:ext cx="62329" cy="84228"/>
            </a:xfrm>
            <a:custGeom>
              <a:avLst/>
              <a:gdLst>
                <a:gd name="T0" fmla="*/ 15 w 16"/>
                <a:gd name="T1" fmla="*/ 21 h 21"/>
                <a:gd name="T2" fmla="*/ 14 w 16"/>
                <a:gd name="T3" fmla="*/ 21 h 21"/>
                <a:gd name="T4" fmla="*/ 13 w 16"/>
                <a:gd name="T5" fmla="*/ 20 h 21"/>
                <a:gd name="T6" fmla="*/ 11 w 16"/>
                <a:gd name="T7" fmla="*/ 14 h 21"/>
                <a:gd name="T8" fmla="*/ 4 w 16"/>
                <a:gd name="T9" fmla="*/ 14 h 21"/>
                <a:gd name="T10" fmla="*/ 2 w 16"/>
                <a:gd name="T11" fmla="*/ 20 h 21"/>
                <a:gd name="T12" fmla="*/ 2 w 16"/>
                <a:gd name="T13" fmla="*/ 21 h 21"/>
                <a:gd name="T14" fmla="*/ 0 w 16"/>
                <a:gd name="T15" fmla="*/ 21 h 21"/>
                <a:gd name="T16" fmla="*/ 0 w 16"/>
                <a:gd name="T17" fmla="*/ 20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0 w 16"/>
                <a:gd name="T25" fmla="*/ 2 h 21"/>
                <a:gd name="T26" fmla="*/ 16 w 16"/>
                <a:gd name="T27" fmla="*/ 20 h 21"/>
                <a:gd name="T28" fmla="*/ 16 w 16"/>
                <a:gd name="T29" fmla="*/ 20 h 21"/>
                <a:gd name="T30" fmla="*/ 15 w 16"/>
                <a:gd name="T31" fmla="*/ 21 h 21"/>
                <a:gd name="T32" fmla="*/ 8 w 16"/>
                <a:gd name="T33" fmla="*/ 2 h 21"/>
                <a:gd name="T34" fmla="*/ 8 w 16"/>
                <a:gd name="T35" fmla="*/ 2 h 21"/>
                <a:gd name="T36" fmla="*/ 7 w 16"/>
                <a:gd name="T37" fmla="*/ 2 h 21"/>
                <a:gd name="T38" fmla="*/ 4 w 16"/>
                <a:gd name="T39" fmla="*/ 12 h 21"/>
                <a:gd name="T40" fmla="*/ 11 w 16"/>
                <a:gd name="T41" fmla="*/ 12 h 21"/>
                <a:gd name="T42" fmla="*/ 8 w 16"/>
                <a:gd name="T43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5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0"/>
                    <a:pt x="7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1"/>
                    <a:pt x="15" y="21"/>
                    <a:pt x="15" y="21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9" name="Freeform 111"/>
            <p:cNvSpPr>
              <a:spLocks/>
            </p:cNvSpPr>
            <p:nvPr/>
          </p:nvSpPr>
          <p:spPr bwMode="auto">
            <a:xfrm>
              <a:off x="4724091" y="1802168"/>
              <a:ext cx="55590" cy="8422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0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2 w 14"/>
                <a:gd name="T15" fmla="*/ 21 h 21"/>
                <a:gd name="T16" fmla="*/ 0 w 14"/>
                <a:gd name="T17" fmla="*/ 21 h 21"/>
                <a:gd name="T18" fmla="*/ 0 w 14"/>
                <a:gd name="T19" fmla="*/ 20 h 21"/>
                <a:gd name="T20" fmla="*/ 0 w 14"/>
                <a:gd name="T21" fmla="*/ 1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20 h 21"/>
                <a:gd name="T44" fmla="*/ 14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0" name="Freeform 112"/>
            <p:cNvSpPr>
              <a:spLocks/>
            </p:cNvSpPr>
            <p:nvPr/>
          </p:nvSpPr>
          <p:spPr bwMode="auto">
            <a:xfrm>
              <a:off x="4791474" y="1802168"/>
              <a:ext cx="55590" cy="84228"/>
            </a:xfrm>
            <a:custGeom>
              <a:avLst/>
              <a:gdLst>
                <a:gd name="T0" fmla="*/ 14 w 14"/>
                <a:gd name="T1" fmla="*/ 2 h 21"/>
                <a:gd name="T2" fmla="*/ 8 w 14"/>
                <a:gd name="T3" fmla="*/ 2 h 21"/>
                <a:gd name="T4" fmla="*/ 8 w 14"/>
                <a:gd name="T5" fmla="*/ 20 h 21"/>
                <a:gd name="T6" fmla="*/ 8 w 14"/>
                <a:gd name="T7" fmla="*/ 21 h 21"/>
                <a:gd name="T8" fmla="*/ 6 w 14"/>
                <a:gd name="T9" fmla="*/ 21 h 21"/>
                <a:gd name="T10" fmla="*/ 6 w 14"/>
                <a:gd name="T11" fmla="*/ 20 h 21"/>
                <a:gd name="T12" fmla="*/ 6 w 14"/>
                <a:gd name="T13" fmla="*/ 2 h 21"/>
                <a:gd name="T14" fmla="*/ 0 w 14"/>
                <a:gd name="T15" fmla="*/ 2 h 21"/>
                <a:gd name="T16" fmla="*/ 0 w 14"/>
                <a:gd name="T17" fmla="*/ 2 h 21"/>
                <a:gd name="T18" fmla="*/ 0 w 14"/>
                <a:gd name="T19" fmla="*/ 0 h 21"/>
                <a:gd name="T20" fmla="*/ 0 w 14"/>
                <a:gd name="T21" fmla="*/ 0 h 21"/>
                <a:gd name="T22" fmla="*/ 14 w 14"/>
                <a:gd name="T23" fmla="*/ 0 h 21"/>
                <a:gd name="T24" fmla="*/ 14 w 14"/>
                <a:gd name="T25" fmla="*/ 0 h 21"/>
                <a:gd name="T26" fmla="*/ 14 w 14"/>
                <a:gd name="T27" fmla="*/ 2 h 21"/>
                <a:gd name="T28" fmla="*/ 14 w 14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4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1" name="Freeform 113"/>
            <p:cNvSpPr>
              <a:spLocks noEditPoints="1"/>
            </p:cNvSpPr>
            <p:nvPr/>
          </p:nvSpPr>
          <p:spPr bwMode="auto">
            <a:xfrm>
              <a:off x="4850433" y="1802168"/>
              <a:ext cx="64013" cy="84228"/>
            </a:xfrm>
            <a:custGeom>
              <a:avLst/>
              <a:gdLst>
                <a:gd name="T0" fmla="*/ 8 w 16"/>
                <a:gd name="T1" fmla="*/ 21 h 21"/>
                <a:gd name="T2" fmla="*/ 0 w 16"/>
                <a:gd name="T3" fmla="*/ 12 h 21"/>
                <a:gd name="T4" fmla="*/ 0 w 16"/>
                <a:gd name="T5" fmla="*/ 9 h 21"/>
                <a:gd name="T6" fmla="*/ 8 w 16"/>
                <a:gd name="T7" fmla="*/ 0 h 21"/>
                <a:gd name="T8" fmla="*/ 16 w 16"/>
                <a:gd name="T9" fmla="*/ 9 h 21"/>
                <a:gd name="T10" fmla="*/ 16 w 16"/>
                <a:gd name="T11" fmla="*/ 12 h 21"/>
                <a:gd name="T12" fmla="*/ 8 w 16"/>
                <a:gd name="T13" fmla="*/ 21 h 21"/>
                <a:gd name="T14" fmla="*/ 13 w 16"/>
                <a:gd name="T15" fmla="*/ 9 h 21"/>
                <a:gd name="T16" fmla="*/ 8 w 16"/>
                <a:gd name="T17" fmla="*/ 2 h 21"/>
                <a:gd name="T18" fmla="*/ 3 w 16"/>
                <a:gd name="T19" fmla="*/ 9 h 21"/>
                <a:gd name="T20" fmla="*/ 3 w 16"/>
                <a:gd name="T21" fmla="*/ 12 h 21"/>
                <a:gd name="T22" fmla="*/ 8 w 16"/>
                <a:gd name="T23" fmla="*/ 19 h 21"/>
                <a:gd name="T24" fmla="*/ 13 w 16"/>
                <a:gd name="T25" fmla="*/ 12 h 21"/>
                <a:gd name="T26" fmla="*/ 13 w 16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1">
                  <a:moveTo>
                    <a:pt x="8" y="21"/>
                  </a:moveTo>
                  <a:cubicBezTo>
                    <a:pt x="4" y="21"/>
                    <a:pt x="0" y="18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2" y="0"/>
                    <a:pt x="16" y="2"/>
                    <a:pt x="16" y="9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8"/>
                    <a:pt x="12" y="21"/>
                    <a:pt x="8" y="21"/>
                  </a:cubicBezTo>
                  <a:close/>
                  <a:moveTo>
                    <a:pt x="13" y="9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2" name="Freeform 114"/>
            <p:cNvSpPr>
              <a:spLocks/>
            </p:cNvSpPr>
            <p:nvPr/>
          </p:nvSpPr>
          <p:spPr bwMode="auto">
            <a:xfrm>
              <a:off x="4926239" y="1802168"/>
              <a:ext cx="60644" cy="84228"/>
            </a:xfrm>
            <a:custGeom>
              <a:avLst/>
              <a:gdLst>
                <a:gd name="T0" fmla="*/ 14 w 15"/>
                <a:gd name="T1" fmla="*/ 21 h 21"/>
                <a:gd name="T2" fmla="*/ 13 w 15"/>
                <a:gd name="T3" fmla="*/ 21 h 21"/>
                <a:gd name="T4" fmla="*/ 12 w 15"/>
                <a:gd name="T5" fmla="*/ 20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0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3 w 15"/>
                <a:gd name="T29" fmla="*/ 17 h 21"/>
                <a:gd name="T30" fmla="*/ 13 w 15"/>
                <a:gd name="T31" fmla="*/ 17 h 21"/>
                <a:gd name="T32" fmla="*/ 13 w 15"/>
                <a:gd name="T33" fmla="*/ 17 h 21"/>
                <a:gd name="T34" fmla="*/ 13 w 15"/>
                <a:gd name="T35" fmla="*/ 0 h 21"/>
                <a:gd name="T36" fmla="*/ 13 w 15"/>
                <a:gd name="T37" fmla="*/ 0 h 21"/>
                <a:gd name="T38" fmla="*/ 15 w 15"/>
                <a:gd name="T39" fmla="*/ 0 h 21"/>
                <a:gd name="T40" fmla="*/ 15 w 15"/>
                <a:gd name="T41" fmla="*/ 0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3" name="Freeform 115"/>
            <p:cNvSpPr>
              <a:spLocks/>
            </p:cNvSpPr>
            <p:nvPr/>
          </p:nvSpPr>
          <p:spPr bwMode="auto">
            <a:xfrm>
              <a:off x="5005413" y="1802168"/>
              <a:ext cx="43799" cy="84228"/>
            </a:xfrm>
            <a:custGeom>
              <a:avLst/>
              <a:gdLst>
                <a:gd name="T0" fmla="*/ 11 w 11"/>
                <a:gd name="T1" fmla="*/ 21 h 21"/>
                <a:gd name="T2" fmla="*/ 5 w 11"/>
                <a:gd name="T3" fmla="*/ 21 h 21"/>
                <a:gd name="T4" fmla="*/ 0 w 11"/>
                <a:gd name="T5" fmla="*/ 16 h 21"/>
                <a:gd name="T6" fmla="*/ 0 w 11"/>
                <a:gd name="T7" fmla="*/ 5 h 21"/>
                <a:gd name="T8" fmla="*/ 5 w 11"/>
                <a:gd name="T9" fmla="*/ 0 h 21"/>
                <a:gd name="T10" fmla="*/ 11 w 11"/>
                <a:gd name="T11" fmla="*/ 0 h 21"/>
                <a:gd name="T12" fmla="*/ 11 w 11"/>
                <a:gd name="T13" fmla="*/ 0 h 21"/>
                <a:gd name="T14" fmla="*/ 11 w 11"/>
                <a:gd name="T15" fmla="*/ 2 h 21"/>
                <a:gd name="T16" fmla="*/ 11 w 11"/>
                <a:gd name="T17" fmla="*/ 2 h 21"/>
                <a:gd name="T18" fmla="*/ 6 w 11"/>
                <a:gd name="T19" fmla="*/ 2 h 21"/>
                <a:gd name="T20" fmla="*/ 2 w 11"/>
                <a:gd name="T21" fmla="*/ 5 h 21"/>
                <a:gd name="T22" fmla="*/ 2 w 11"/>
                <a:gd name="T23" fmla="*/ 9 h 21"/>
                <a:gd name="T24" fmla="*/ 11 w 11"/>
                <a:gd name="T25" fmla="*/ 9 h 21"/>
                <a:gd name="T26" fmla="*/ 11 w 11"/>
                <a:gd name="T27" fmla="*/ 9 h 21"/>
                <a:gd name="T28" fmla="*/ 11 w 11"/>
                <a:gd name="T29" fmla="*/ 10 h 21"/>
                <a:gd name="T30" fmla="*/ 11 w 11"/>
                <a:gd name="T31" fmla="*/ 11 h 21"/>
                <a:gd name="T32" fmla="*/ 2 w 11"/>
                <a:gd name="T33" fmla="*/ 11 h 21"/>
                <a:gd name="T34" fmla="*/ 2 w 11"/>
                <a:gd name="T35" fmla="*/ 16 h 21"/>
                <a:gd name="T36" fmla="*/ 6 w 11"/>
                <a:gd name="T37" fmla="*/ 19 h 21"/>
                <a:gd name="T38" fmla="*/ 11 w 11"/>
                <a:gd name="T39" fmla="*/ 19 h 21"/>
                <a:gd name="T40" fmla="*/ 11 w 11"/>
                <a:gd name="T41" fmla="*/ 19 h 21"/>
                <a:gd name="T42" fmla="*/ 11 w 11"/>
                <a:gd name="T43" fmla="*/ 20 h 21"/>
                <a:gd name="T44" fmla="*/ 11 w 11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" h="21">
                  <a:moveTo>
                    <a:pt x="11" y="21"/>
                  </a:moveTo>
                  <a:cubicBezTo>
                    <a:pt x="10" y="21"/>
                    <a:pt x="7" y="21"/>
                    <a:pt x="5" y="21"/>
                  </a:cubicBezTo>
                  <a:cubicBezTo>
                    <a:pt x="2" y="21"/>
                    <a:pt x="0" y="19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10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3" y="19"/>
                    <a:pt x="6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1"/>
                    <a:pt x="11" y="21"/>
                    <a:pt x="1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4" name="Freeform 116"/>
            <p:cNvSpPr>
              <a:spLocks noEditPoints="1"/>
            </p:cNvSpPr>
            <p:nvPr/>
          </p:nvSpPr>
          <p:spPr bwMode="auto">
            <a:xfrm>
              <a:off x="5066057" y="1822383"/>
              <a:ext cx="8423" cy="64013"/>
            </a:xfrm>
            <a:custGeom>
              <a:avLst/>
              <a:gdLst>
                <a:gd name="T0" fmla="*/ 2 w 2"/>
                <a:gd name="T1" fmla="*/ 4 h 16"/>
                <a:gd name="T2" fmla="*/ 0 w 2"/>
                <a:gd name="T3" fmla="*/ 4 h 16"/>
                <a:gd name="T4" fmla="*/ 0 w 2"/>
                <a:gd name="T5" fmla="*/ 4 h 16"/>
                <a:gd name="T6" fmla="*/ 0 w 2"/>
                <a:gd name="T7" fmla="*/ 1 h 16"/>
                <a:gd name="T8" fmla="*/ 0 w 2"/>
                <a:gd name="T9" fmla="*/ 0 h 16"/>
                <a:gd name="T10" fmla="*/ 2 w 2"/>
                <a:gd name="T11" fmla="*/ 0 h 16"/>
                <a:gd name="T12" fmla="*/ 2 w 2"/>
                <a:gd name="T13" fmla="*/ 1 h 16"/>
                <a:gd name="T14" fmla="*/ 2 w 2"/>
                <a:gd name="T15" fmla="*/ 4 h 16"/>
                <a:gd name="T16" fmla="*/ 2 w 2"/>
                <a:gd name="T17" fmla="*/ 4 h 16"/>
                <a:gd name="T18" fmla="*/ 2 w 2"/>
                <a:gd name="T19" fmla="*/ 16 h 16"/>
                <a:gd name="T20" fmla="*/ 0 w 2"/>
                <a:gd name="T21" fmla="*/ 16 h 16"/>
                <a:gd name="T22" fmla="*/ 0 w 2"/>
                <a:gd name="T23" fmla="*/ 15 h 16"/>
                <a:gd name="T24" fmla="*/ 0 w 2"/>
                <a:gd name="T25" fmla="*/ 13 h 16"/>
                <a:gd name="T26" fmla="*/ 0 w 2"/>
                <a:gd name="T27" fmla="*/ 12 h 16"/>
                <a:gd name="T28" fmla="*/ 2 w 2"/>
                <a:gd name="T29" fmla="*/ 12 h 16"/>
                <a:gd name="T30" fmla="*/ 2 w 2"/>
                <a:gd name="T31" fmla="*/ 13 h 16"/>
                <a:gd name="T32" fmla="*/ 2 w 2"/>
                <a:gd name="T33" fmla="*/ 15 h 16"/>
                <a:gd name="T34" fmla="*/ 2 w 2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6">
                  <a:moveTo>
                    <a:pt x="2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lose/>
                  <a:moveTo>
                    <a:pt x="2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3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5" name="Freeform 117"/>
            <p:cNvSpPr>
              <a:spLocks/>
            </p:cNvSpPr>
            <p:nvPr/>
          </p:nvSpPr>
          <p:spPr bwMode="auto">
            <a:xfrm>
              <a:off x="5089641" y="1802168"/>
              <a:ext cx="52221" cy="84228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2 w 13"/>
                <a:gd name="T5" fmla="*/ 18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19 h 21"/>
                <a:gd name="T12" fmla="*/ 12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2 h 21"/>
                <a:gd name="T32" fmla="*/ 1 w 13"/>
                <a:gd name="T33" fmla="*/ 2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0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7"/>
                    <a:pt x="10" y="6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5"/>
                  </a:cubicBezTo>
                  <a:cubicBezTo>
                    <a:pt x="13" y="7"/>
                    <a:pt x="12" y="8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6" name="Freeform 118"/>
            <p:cNvSpPr>
              <a:spLocks/>
            </p:cNvSpPr>
            <p:nvPr/>
          </p:nvSpPr>
          <p:spPr bwMode="auto">
            <a:xfrm>
              <a:off x="5157023" y="1802168"/>
              <a:ext cx="52221" cy="84228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0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0 h 21"/>
                <a:gd name="T10" fmla="*/ 2 w 13"/>
                <a:gd name="T11" fmla="*/ 20 h 21"/>
                <a:gd name="T12" fmla="*/ 10 w 13"/>
                <a:gd name="T13" fmla="*/ 2 h 21"/>
                <a:gd name="T14" fmla="*/ 10 w 13"/>
                <a:gd name="T15" fmla="*/ 2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2 h 21"/>
                <a:gd name="T22" fmla="*/ 0 w 13"/>
                <a:gd name="T23" fmla="*/ 0 h 21"/>
                <a:gd name="T24" fmla="*/ 0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7" name="Freeform 119"/>
            <p:cNvSpPr>
              <a:spLocks/>
            </p:cNvSpPr>
            <p:nvPr/>
          </p:nvSpPr>
          <p:spPr bwMode="auto">
            <a:xfrm>
              <a:off x="5226090" y="1802168"/>
              <a:ext cx="50537" cy="84228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2 w 13"/>
                <a:gd name="T5" fmla="*/ 18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19 h 21"/>
                <a:gd name="T12" fmla="*/ 12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2 h 21"/>
                <a:gd name="T32" fmla="*/ 1 w 13"/>
                <a:gd name="T33" fmla="*/ 2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0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6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5"/>
                  </a:cubicBezTo>
                  <a:cubicBezTo>
                    <a:pt x="13" y="7"/>
                    <a:pt x="11" y="8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8" name="Freeform 120"/>
            <p:cNvSpPr>
              <a:spLocks noEditPoints="1"/>
            </p:cNvSpPr>
            <p:nvPr/>
          </p:nvSpPr>
          <p:spPr bwMode="auto">
            <a:xfrm>
              <a:off x="5288419" y="1802168"/>
              <a:ext cx="57275" cy="84228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4 h 21"/>
                <a:gd name="T8" fmla="*/ 3 w 14"/>
                <a:gd name="T9" fmla="*/ 10 h 21"/>
                <a:gd name="T10" fmla="*/ 0 w 14"/>
                <a:gd name="T11" fmla="*/ 6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6 h 21"/>
                <a:gd name="T22" fmla="*/ 11 w 14"/>
                <a:gd name="T23" fmla="*/ 10 h 21"/>
                <a:gd name="T24" fmla="*/ 14 w 14"/>
                <a:gd name="T25" fmla="*/ 14 h 21"/>
                <a:gd name="T26" fmla="*/ 14 w 14"/>
                <a:gd name="T27" fmla="*/ 15 h 21"/>
                <a:gd name="T28" fmla="*/ 7 w 14"/>
                <a:gd name="T29" fmla="*/ 21 h 21"/>
                <a:gd name="T30" fmla="*/ 12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3 w 14"/>
                <a:gd name="T37" fmla="*/ 5 h 21"/>
                <a:gd name="T38" fmla="*/ 3 w 14"/>
                <a:gd name="T39" fmla="*/ 6 h 21"/>
                <a:gd name="T40" fmla="*/ 6 w 14"/>
                <a:gd name="T41" fmla="*/ 9 h 21"/>
                <a:gd name="T42" fmla="*/ 8 w 14"/>
                <a:gd name="T43" fmla="*/ 9 h 21"/>
                <a:gd name="T44" fmla="*/ 12 w 14"/>
                <a:gd name="T45" fmla="*/ 6 h 21"/>
                <a:gd name="T46" fmla="*/ 12 w 14"/>
                <a:gd name="T47" fmla="*/ 5 h 21"/>
                <a:gd name="T48" fmla="*/ 12 w 14"/>
                <a:gd name="T49" fmla="*/ 14 h 21"/>
                <a:gd name="T50" fmla="*/ 8 w 14"/>
                <a:gd name="T51" fmla="*/ 11 h 21"/>
                <a:gd name="T52" fmla="*/ 6 w 14"/>
                <a:gd name="T53" fmla="*/ 11 h 21"/>
                <a:gd name="T54" fmla="*/ 3 w 14"/>
                <a:gd name="T55" fmla="*/ 14 h 21"/>
                <a:gd name="T56" fmla="*/ 3 w 14"/>
                <a:gd name="T57" fmla="*/ 15 h 21"/>
                <a:gd name="T58" fmla="*/ 7 w 14"/>
                <a:gd name="T59" fmla="*/ 19 h 21"/>
                <a:gd name="T60" fmla="*/ 7 w 14"/>
                <a:gd name="T61" fmla="*/ 19 h 21"/>
                <a:gd name="T62" fmla="*/ 12 w 14"/>
                <a:gd name="T63" fmla="*/ 15 h 21"/>
                <a:gd name="T64" fmla="*/ 12 w 14"/>
                <a:gd name="T6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7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1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7"/>
                    <a:pt x="13" y="9"/>
                    <a:pt x="11" y="10"/>
                  </a:cubicBezTo>
                  <a:cubicBezTo>
                    <a:pt x="13" y="11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2" y="5"/>
                  </a:moveTo>
                  <a:cubicBezTo>
                    <a:pt x="12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3"/>
                    <a:pt x="3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4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1" y="9"/>
                    <a:pt x="12" y="7"/>
                    <a:pt x="12" y="6"/>
                  </a:cubicBezTo>
                  <a:lnTo>
                    <a:pt x="12" y="5"/>
                  </a:lnTo>
                  <a:close/>
                  <a:moveTo>
                    <a:pt x="12" y="14"/>
                  </a:moveTo>
                  <a:cubicBezTo>
                    <a:pt x="12" y="13"/>
                    <a:pt x="11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2" y="17"/>
                    <a:pt x="12" y="15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9" name="Freeform 121"/>
            <p:cNvSpPr>
              <a:spLocks/>
            </p:cNvSpPr>
            <p:nvPr/>
          </p:nvSpPr>
          <p:spPr bwMode="auto">
            <a:xfrm>
              <a:off x="5357486" y="1802168"/>
              <a:ext cx="50537" cy="84228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2 h 21"/>
                <a:gd name="T18" fmla="*/ 12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8 w 13"/>
                <a:gd name="T27" fmla="*/ 19 h 21"/>
                <a:gd name="T28" fmla="*/ 12 w 13"/>
                <a:gd name="T29" fmla="*/ 18 h 21"/>
                <a:gd name="T30" fmla="*/ 13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8"/>
                  </a:cubicBezTo>
                  <a:cubicBezTo>
                    <a:pt x="12" y="18"/>
                    <a:pt x="12" y="18"/>
                    <a:pt x="13" y="18"/>
                  </a:cubicBezTo>
                  <a:cubicBezTo>
                    <a:pt x="13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0" name="Freeform 122"/>
            <p:cNvSpPr>
              <a:spLocks/>
            </p:cNvSpPr>
            <p:nvPr/>
          </p:nvSpPr>
          <p:spPr bwMode="auto">
            <a:xfrm>
              <a:off x="5416446" y="1802168"/>
              <a:ext cx="32007" cy="84228"/>
            </a:xfrm>
            <a:custGeom>
              <a:avLst/>
              <a:gdLst>
                <a:gd name="T0" fmla="*/ 8 w 8"/>
                <a:gd name="T1" fmla="*/ 1 h 21"/>
                <a:gd name="T2" fmla="*/ 2 w 8"/>
                <a:gd name="T3" fmla="*/ 20 h 21"/>
                <a:gd name="T4" fmla="*/ 1 w 8"/>
                <a:gd name="T5" fmla="*/ 21 h 21"/>
                <a:gd name="T6" fmla="*/ 0 w 8"/>
                <a:gd name="T7" fmla="*/ 21 h 21"/>
                <a:gd name="T8" fmla="*/ 0 w 8"/>
                <a:gd name="T9" fmla="*/ 20 h 21"/>
                <a:gd name="T10" fmla="*/ 0 w 8"/>
                <a:gd name="T11" fmla="*/ 20 h 21"/>
                <a:gd name="T12" fmla="*/ 6 w 8"/>
                <a:gd name="T13" fmla="*/ 1 h 21"/>
                <a:gd name="T14" fmla="*/ 6 w 8"/>
                <a:gd name="T15" fmla="*/ 0 h 21"/>
                <a:gd name="T16" fmla="*/ 8 w 8"/>
                <a:gd name="T17" fmla="*/ 0 h 21"/>
                <a:gd name="T18" fmla="*/ 8 w 8"/>
                <a:gd name="T19" fmla="*/ 0 h 21"/>
                <a:gd name="T20" fmla="*/ 8 w 8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21">
                  <a:moveTo>
                    <a:pt x="8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1" name="Freeform 123"/>
            <p:cNvSpPr>
              <a:spLocks/>
            </p:cNvSpPr>
            <p:nvPr/>
          </p:nvSpPr>
          <p:spPr bwMode="auto">
            <a:xfrm>
              <a:off x="5460244" y="1802168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0 h 21"/>
                <a:gd name="T6" fmla="*/ 0 w 14"/>
                <a:gd name="T7" fmla="*/ 0 h 21"/>
                <a:gd name="T8" fmla="*/ 2 w 14"/>
                <a:gd name="T9" fmla="*/ 0 h 21"/>
                <a:gd name="T10" fmla="*/ 3 w 14"/>
                <a:gd name="T11" fmla="*/ 0 h 21"/>
                <a:gd name="T12" fmla="*/ 3 w 14"/>
                <a:gd name="T13" fmla="*/ 13 h 21"/>
                <a:gd name="T14" fmla="*/ 7 w 14"/>
                <a:gd name="T15" fmla="*/ 19 h 21"/>
                <a:gd name="T16" fmla="*/ 12 w 14"/>
                <a:gd name="T17" fmla="*/ 13 h 21"/>
                <a:gd name="T18" fmla="*/ 12 w 14"/>
                <a:gd name="T19" fmla="*/ 0 h 21"/>
                <a:gd name="T20" fmla="*/ 12 w 14"/>
                <a:gd name="T21" fmla="*/ 0 h 21"/>
                <a:gd name="T22" fmla="*/ 14 w 14"/>
                <a:gd name="T23" fmla="*/ 0 h 21"/>
                <a:gd name="T24" fmla="*/ 14 w 14"/>
                <a:gd name="T25" fmla="*/ 0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1" y="19"/>
                    <a:pt x="12" y="17"/>
                    <a:pt x="12" y="1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2" name="Freeform 124"/>
            <p:cNvSpPr>
              <a:spLocks/>
            </p:cNvSpPr>
            <p:nvPr/>
          </p:nvSpPr>
          <p:spPr bwMode="auto">
            <a:xfrm>
              <a:off x="6285679" y="1431565"/>
              <a:ext cx="50537" cy="82543"/>
            </a:xfrm>
            <a:custGeom>
              <a:avLst/>
              <a:gdLst>
                <a:gd name="T0" fmla="*/ 12 w 13"/>
                <a:gd name="T1" fmla="*/ 20 h 21"/>
                <a:gd name="T2" fmla="*/ 8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3 w 13"/>
                <a:gd name="T11" fmla="*/ 0 h 21"/>
                <a:gd name="T12" fmla="*/ 13 w 13"/>
                <a:gd name="T13" fmla="*/ 0 h 21"/>
                <a:gd name="T14" fmla="*/ 13 w 13"/>
                <a:gd name="T15" fmla="*/ 2 h 21"/>
                <a:gd name="T16" fmla="*/ 13 w 13"/>
                <a:gd name="T17" fmla="*/ 2 h 21"/>
                <a:gd name="T18" fmla="*/ 13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8 w 13"/>
                <a:gd name="T27" fmla="*/ 18 h 21"/>
                <a:gd name="T28" fmla="*/ 12 w 13"/>
                <a:gd name="T29" fmla="*/ 18 h 21"/>
                <a:gd name="T30" fmla="*/ 13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0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4" y="0"/>
                    <a:pt x="8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9" y="2"/>
                    <a:pt x="8" y="2"/>
                  </a:cubicBezTo>
                  <a:cubicBezTo>
                    <a:pt x="5" y="2"/>
                    <a:pt x="3" y="3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8"/>
                    <a:pt x="8" y="18"/>
                  </a:cubicBezTo>
                  <a:cubicBezTo>
                    <a:pt x="9" y="18"/>
                    <a:pt x="11" y="18"/>
                    <a:pt x="12" y="18"/>
                  </a:cubicBezTo>
                  <a:cubicBezTo>
                    <a:pt x="12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3" name="Freeform 125"/>
            <p:cNvSpPr>
              <a:spLocks noEditPoints="1"/>
            </p:cNvSpPr>
            <p:nvPr/>
          </p:nvSpPr>
          <p:spPr bwMode="auto">
            <a:xfrm>
              <a:off x="6349692" y="1431565"/>
              <a:ext cx="50537" cy="82543"/>
            </a:xfrm>
            <a:custGeom>
              <a:avLst/>
              <a:gdLst>
                <a:gd name="T0" fmla="*/ 7 w 13"/>
                <a:gd name="T1" fmla="*/ 21 h 21"/>
                <a:gd name="T2" fmla="*/ 6 w 13"/>
                <a:gd name="T3" fmla="*/ 21 h 21"/>
                <a:gd name="T4" fmla="*/ 0 w 13"/>
                <a:gd name="T5" fmla="*/ 15 h 21"/>
                <a:gd name="T6" fmla="*/ 0 w 13"/>
                <a:gd name="T7" fmla="*/ 14 h 21"/>
                <a:gd name="T8" fmla="*/ 2 w 13"/>
                <a:gd name="T9" fmla="*/ 10 h 21"/>
                <a:gd name="T10" fmla="*/ 0 w 13"/>
                <a:gd name="T11" fmla="*/ 5 h 21"/>
                <a:gd name="T12" fmla="*/ 0 w 13"/>
                <a:gd name="T13" fmla="*/ 5 h 21"/>
                <a:gd name="T14" fmla="*/ 6 w 13"/>
                <a:gd name="T15" fmla="*/ 0 h 21"/>
                <a:gd name="T16" fmla="*/ 7 w 13"/>
                <a:gd name="T17" fmla="*/ 0 h 21"/>
                <a:gd name="T18" fmla="*/ 13 w 13"/>
                <a:gd name="T19" fmla="*/ 5 h 21"/>
                <a:gd name="T20" fmla="*/ 13 w 13"/>
                <a:gd name="T21" fmla="*/ 5 h 21"/>
                <a:gd name="T22" fmla="*/ 11 w 13"/>
                <a:gd name="T23" fmla="*/ 10 h 21"/>
                <a:gd name="T24" fmla="*/ 13 w 13"/>
                <a:gd name="T25" fmla="*/ 14 h 21"/>
                <a:gd name="T26" fmla="*/ 13 w 13"/>
                <a:gd name="T27" fmla="*/ 15 h 21"/>
                <a:gd name="T28" fmla="*/ 7 w 13"/>
                <a:gd name="T29" fmla="*/ 21 h 21"/>
                <a:gd name="T30" fmla="*/ 11 w 13"/>
                <a:gd name="T31" fmla="*/ 5 h 21"/>
                <a:gd name="T32" fmla="*/ 7 w 13"/>
                <a:gd name="T33" fmla="*/ 2 h 21"/>
                <a:gd name="T34" fmla="*/ 6 w 13"/>
                <a:gd name="T35" fmla="*/ 2 h 21"/>
                <a:gd name="T36" fmla="*/ 2 w 13"/>
                <a:gd name="T37" fmla="*/ 5 h 21"/>
                <a:gd name="T38" fmla="*/ 2 w 13"/>
                <a:gd name="T39" fmla="*/ 5 h 21"/>
                <a:gd name="T40" fmla="*/ 6 w 13"/>
                <a:gd name="T41" fmla="*/ 9 h 21"/>
                <a:gd name="T42" fmla="*/ 7 w 13"/>
                <a:gd name="T43" fmla="*/ 9 h 21"/>
                <a:gd name="T44" fmla="*/ 11 w 13"/>
                <a:gd name="T45" fmla="*/ 5 h 21"/>
                <a:gd name="T46" fmla="*/ 11 w 13"/>
                <a:gd name="T47" fmla="*/ 14 h 21"/>
                <a:gd name="T48" fmla="*/ 7 w 13"/>
                <a:gd name="T49" fmla="*/ 11 h 21"/>
                <a:gd name="T50" fmla="*/ 6 w 13"/>
                <a:gd name="T51" fmla="*/ 11 h 21"/>
                <a:gd name="T52" fmla="*/ 2 w 13"/>
                <a:gd name="T53" fmla="*/ 14 h 21"/>
                <a:gd name="T54" fmla="*/ 2 w 13"/>
                <a:gd name="T55" fmla="*/ 15 h 21"/>
                <a:gd name="T56" fmla="*/ 6 w 13"/>
                <a:gd name="T57" fmla="*/ 19 h 21"/>
                <a:gd name="T58" fmla="*/ 7 w 13"/>
                <a:gd name="T59" fmla="*/ 19 h 21"/>
                <a:gd name="T60" fmla="*/ 11 w 13"/>
                <a:gd name="T61" fmla="*/ 15 h 21"/>
                <a:gd name="T62" fmla="*/ 11 w 13"/>
                <a:gd name="T6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1"/>
                    <a:pt x="2" y="10"/>
                  </a:cubicBezTo>
                  <a:cubicBezTo>
                    <a:pt x="0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0" y="0"/>
                    <a:pt x="13" y="1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7"/>
                    <a:pt x="12" y="9"/>
                    <a:pt x="11" y="10"/>
                  </a:cubicBezTo>
                  <a:cubicBezTo>
                    <a:pt x="12" y="11"/>
                    <a:pt x="13" y="13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7" y="21"/>
                  </a:cubicBezTo>
                  <a:close/>
                  <a:moveTo>
                    <a:pt x="11" y="5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3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7"/>
                    <a:pt x="11" y="5"/>
                  </a:cubicBezTo>
                  <a:close/>
                  <a:moveTo>
                    <a:pt x="11" y="14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9" y="19"/>
                    <a:pt x="11" y="17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4" name="Freeform 126"/>
            <p:cNvSpPr>
              <a:spLocks noEditPoints="1"/>
            </p:cNvSpPr>
            <p:nvPr/>
          </p:nvSpPr>
          <p:spPr bwMode="auto">
            <a:xfrm>
              <a:off x="6412021" y="1431565"/>
              <a:ext cx="57275" cy="82543"/>
            </a:xfrm>
            <a:custGeom>
              <a:avLst/>
              <a:gdLst>
                <a:gd name="T0" fmla="*/ 7 w 14"/>
                <a:gd name="T1" fmla="*/ 21 h 21"/>
                <a:gd name="T2" fmla="*/ 2 w 14"/>
                <a:gd name="T3" fmla="*/ 20 h 21"/>
                <a:gd name="T4" fmla="*/ 1 w 14"/>
                <a:gd name="T5" fmla="*/ 20 h 21"/>
                <a:gd name="T6" fmla="*/ 1 w 14"/>
                <a:gd name="T7" fmla="*/ 19 h 21"/>
                <a:gd name="T8" fmla="*/ 2 w 14"/>
                <a:gd name="T9" fmla="*/ 18 h 21"/>
                <a:gd name="T10" fmla="*/ 2 w 14"/>
                <a:gd name="T11" fmla="*/ 18 h 21"/>
                <a:gd name="T12" fmla="*/ 7 w 14"/>
                <a:gd name="T13" fmla="*/ 19 h 21"/>
                <a:gd name="T14" fmla="*/ 11 w 14"/>
                <a:gd name="T15" fmla="*/ 12 h 21"/>
                <a:gd name="T16" fmla="*/ 11 w 14"/>
                <a:gd name="T17" fmla="*/ 12 h 21"/>
                <a:gd name="T18" fmla="*/ 7 w 14"/>
                <a:gd name="T19" fmla="*/ 13 h 21"/>
                <a:gd name="T20" fmla="*/ 0 w 14"/>
                <a:gd name="T21" fmla="*/ 7 h 21"/>
                <a:gd name="T22" fmla="*/ 0 w 14"/>
                <a:gd name="T23" fmla="*/ 7 h 21"/>
                <a:gd name="T24" fmla="*/ 7 w 14"/>
                <a:gd name="T25" fmla="*/ 0 h 21"/>
                <a:gd name="T26" fmla="*/ 14 w 14"/>
                <a:gd name="T27" fmla="*/ 7 h 21"/>
                <a:gd name="T28" fmla="*/ 14 w 14"/>
                <a:gd name="T29" fmla="*/ 12 h 21"/>
                <a:gd name="T30" fmla="*/ 7 w 14"/>
                <a:gd name="T31" fmla="*/ 21 h 21"/>
                <a:gd name="T32" fmla="*/ 11 w 14"/>
                <a:gd name="T33" fmla="*/ 7 h 21"/>
                <a:gd name="T34" fmla="*/ 7 w 14"/>
                <a:gd name="T35" fmla="*/ 2 h 21"/>
                <a:gd name="T36" fmla="*/ 3 w 14"/>
                <a:gd name="T37" fmla="*/ 7 h 21"/>
                <a:gd name="T38" fmla="*/ 3 w 14"/>
                <a:gd name="T39" fmla="*/ 7 h 21"/>
                <a:gd name="T40" fmla="*/ 7 w 14"/>
                <a:gd name="T41" fmla="*/ 11 h 21"/>
                <a:gd name="T42" fmla="*/ 11 w 14"/>
                <a:gd name="T43" fmla="*/ 10 h 21"/>
                <a:gd name="T44" fmla="*/ 11 w 14"/>
                <a:gd name="T45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4" y="21"/>
                    <a:pt x="3" y="21"/>
                    <a:pt x="2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3" y="18"/>
                    <a:pt x="5" y="19"/>
                    <a:pt x="7" y="19"/>
                  </a:cubicBezTo>
                  <a:cubicBezTo>
                    <a:pt x="11" y="19"/>
                    <a:pt x="11" y="16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9" y="13"/>
                    <a:pt x="7" y="13"/>
                  </a:cubicBezTo>
                  <a:cubicBezTo>
                    <a:pt x="4" y="13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7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7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5" y="2"/>
                    <a:pt x="3" y="3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9" y="11"/>
                    <a:pt x="10" y="10"/>
                    <a:pt x="11" y="10"/>
                  </a:cubicBezTo>
                  <a:lnTo>
                    <a:pt x="11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5" name="Freeform 127"/>
            <p:cNvSpPr>
              <a:spLocks/>
            </p:cNvSpPr>
            <p:nvPr/>
          </p:nvSpPr>
          <p:spPr bwMode="auto">
            <a:xfrm>
              <a:off x="6540047" y="1431565"/>
              <a:ext cx="67382" cy="82543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4 w 17"/>
                <a:gd name="T5" fmla="*/ 20 h 21"/>
                <a:gd name="T6" fmla="*/ 14 w 17"/>
                <a:gd name="T7" fmla="*/ 3 h 21"/>
                <a:gd name="T8" fmla="*/ 14 w 17"/>
                <a:gd name="T9" fmla="*/ 3 h 21"/>
                <a:gd name="T10" fmla="*/ 14 w 17"/>
                <a:gd name="T11" fmla="*/ 3 h 21"/>
                <a:gd name="T12" fmla="*/ 10 w 17"/>
                <a:gd name="T13" fmla="*/ 12 h 21"/>
                <a:gd name="T14" fmla="*/ 9 w 17"/>
                <a:gd name="T15" fmla="*/ 12 h 21"/>
                <a:gd name="T16" fmla="*/ 8 w 17"/>
                <a:gd name="T17" fmla="*/ 12 h 21"/>
                <a:gd name="T18" fmla="*/ 6 w 17"/>
                <a:gd name="T19" fmla="*/ 12 h 21"/>
                <a:gd name="T20" fmla="*/ 2 w 17"/>
                <a:gd name="T21" fmla="*/ 3 h 21"/>
                <a:gd name="T22" fmla="*/ 2 w 17"/>
                <a:gd name="T23" fmla="*/ 3 h 21"/>
                <a:gd name="T24" fmla="*/ 2 w 17"/>
                <a:gd name="T25" fmla="*/ 3 h 21"/>
                <a:gd name="T26" fmla="*/ 2 w 17"/>
                <a:gd name="T27" fmla="*/ 20 h 21"/>
                <a:gd name="T28" fmla="*/ 2 w 17"/>
                <a:gd name="T29" fmla="*/ 21 h 21"/>
                <a:gd name="T30" fmla="*/ 0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3 w 17"/>
                <a:gd name="T41" fmla="*/ 0 h 21"/>
                <a:gd name="T42" fmla="*/ 8 w 17"/>
                <a:gd name="T43" fmla="*/ 10 h 21"/>
                <a:gd name="T44" fmla="*/ 8 w 17"/>
                <a:gd name="T45" fmla="*/ 10 h 21"/>
                <a:gd name="T46" fmla="*/ 9 w 17"/>
                <a:gd name="T47" fmla="*/ 10 h 21"/>
                <a:gd name="T48" fmla="*/ 13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4" y="20"/>
                    <a:pt x="14" y="20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9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6" name="Freeform 128"/>
            <p:cNvSpPr>
              <a:spLocks noEditPoints="1"/>
            </p:cNvSpPr>
            <p:nvPr/>
          </p:nvSpPr>
          <p:spPr bwMode="auto">
            <a:xfrm>
              <a:off x="6624275" y="1431565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3 h 21"/>
                <a:gd name="T4" fmla="*/ 0 w 13"/>
                <a:gd name="T5" fmla="*/ 8 h 21"/>
                <a:gd name="T6" fmla="*/ 7 w 13"/>
                <a:gd name="T7" fmla="*/ 0 h 21"/>
                <a:gd name="T8" fmla="*/ 12 w 13"/>
                <a:gd name="T9" fmla="*/ 0 h 21"/>
                <a:gd name="T10" fmla="*/ 12 w 13"/>
                <a:gd name="T11" fmla="*/ 1 h 21"/>
                <a:gd name="T12" fmla="*/ 12 w 13"/>
                <a:gd name="T13" fmla="*/ 2 h 21"/>
                <a:gd name="T14" fmla="*/ 12 w 13"/>
                <a:gd name="T15" fmla="*/ 2 h 21"/>
                <a:gd name="T16" fmla="*/ 12 w 13"/>
                <a:gd name="T17" fmla="*/ 2 h 21"/>
                <a:gd name="T18" fmla="*/ 7 w 13"/>
                <a:gd name="T19" fmla="*/ 2 h 21"/>
                <a:gd name="T20" fmla="*/ 2 w 13"/>
                <a:gd name="T21" fmla="*/ 8 h 21"/>
                <a:gd name="T22" fmla="*/ 2 w 13"/>
                <a:gd name="T23" fmla="*/ 8 h 21"/>
                <a:gd name="T24" fmla="*/ 6 w 13"/>
                <a:gd name="T25" fmla="*/ 8 h 21"/>
                <a:gd name="T26" fmla="*/ 13 w 13"/>
                <a:gd name="T27" fmla="*/ 13 h 21"/>
                <a:gd name="T28" fmla="*/ 13 w 13"/>
                <a:gd name="T29" fmla="*/ 14 h 21"/>
                <a:gd name="T30" fmla="*/ 6 w 13"/>
                <a:gd name="T31" fmla="*/ 21 h 21"/>
                <a:gd name="T32" fmla="*/ 11 w 13"/>
                <a:gd name="T33" fmla="*/ 13 h 21"/>
                <a:gd name="T34" fmla="*/ 6 w 13"/>
                <a:gd name="T35" fmla="*/ 10 h 21"/>
                <a:gd name="T36" fmla="*/ 2 w 13"/>
                <a:gd name="T37" fmla="*/ 10 h 21"/>
                <a:gd name="T38" fmla="*/ 2 w 13"/>
                <a:gd name="T39" fmla="*/ 13 h 21"/>
                <a:gd name="T40" fmla="*/ 6 w 13"/>
                <a:gd name="T41" fmla="*/ 19 h 21"/>
                <a:gd name="T42" fmla="*/ 11 w 13"/>
                <a:gd name="T43" fmla="*/ 14 h 21"/>
                <a:gd name="T44" fmla="*/ 11 w 13"/>
                <a:gd name="T45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8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5" y="8"/>
                    <a:pt x="6" y="8"/>
                  </a:cubicBezTo>
                  <a:cubicBezTo>
                    <a:pt x="10" y="8"/>
                    <a:pt x="13" y="9"/>
                    <a:pt x="13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8"/>
                    <a:pt x="11" y="21"/>
                    <a:pt x="6" y="21"/>
                  </a:cubicBezTo>
                  <a:close/>
                  <a:moveTo>
                    <a:pt x="11" y="13"/>
                  </a:moveTo>
                  <a:cubicBezTo>
                    <a:pt x="11" y="10"/>
                    <a:pt x="9" y="10"/>
                    <a:pt x="6" y="10"/>
                  </a:cubicBezTo>
                  <a:cubicBezTo>
                    <a:pt x="5" y="10"/>
                    <a:pt x="3" y="10"/>
                    <a:pt x="2" y="1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9" y="19"/>
                    <a:pt x="11" y="17"/>
                    <a:pt x="11" y="14"/>
                  </a:cubicBez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7" name="Freeform 129"/>
            <p:cNvSpPr>
              <a:spLocks noEditPoints="1"/>
            </p:cNvSpPr>
            <p:nvPr/>
          </p:nvSpPr>
          <p:spPr bwMode="auto">
            <a:xfrm>
              <a:off x="6688288" y="1431565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2 w 14"/>
                <a:gd name="T3" fmla="*/ 20 h 21"/>
                <a:gd name="T4" fmla="*/ 1 w 14"/>
                <a:gd name="T5" fmla="*/ 20 h 21"/>
                <a:gd name="T6" fmla="*/ 1 w 14"/>
                <a:gd name="T7" fmla="*/ 19 h 21"/>
                <a:gd name="T8" fmla="*/ 2 w 14"/>
                <a:gd name="T9" fmla="*/ 18 h 21"/>
                <a:gd name="T10" fmla="*/ 2 w 14"/>
                <a:gd name="T11" fmla="*/ 18 h 21"/>
                <a:gd name="T12" fmla="*/ 7 w 14"/>
                <a:gd name="T13" fmla="*/ 19 h 21"/>
                <a:gd name="T14" fmla="*/ 11 w 14"/>
                <a:gd name="T15" fmla="*/ 12 h 21"/>
                <a:gd name="T16" fmla="*/ 11 w 14"/>
                <a:gd name="T17" fmla="*/ 12 h 21"/>
                <a:gd name="T18" fmla="*/ 7 w 14"/>
                <a:gd name="T19" fmla="*/ 13 h 21"/>
                <a:gd name="T20" fmla="*/ 0 w 14"/>
                <a:gd name="T21" fmla="*/ 7 h 21"/>
                <a:gd name="T22" fmla="*/ 0 w 14"/>
                <a:gd name="T23" fmla="*/ 7 h 21"/>
                <a:gd name="T24" fmla="*/ 7 w 14"/>
                <a:gd name="T25" fmla="*/ 0 h 21"/>
                <a:gd name="T26" fmla="*/ 14 w 14"/>
                <a:gd name="T27" fmla="*/ 7 h 21"/>
                <a:gd name="T28" fmla="*/ 14 w 14"/>
                <a:gd name="T29" fmla="*/ 12 h 21"/>
                <a:gd name="T30" fmla="*/ 7 w 14"/>
                <a:gd name="T31" fmla="*/ 21 h 21"/>
                <a:gd name="T32" fmla="*/ 11 w 14"/>
                <a:gd name="T33" fmla="*/ 7 h 21"/>
                <a:gd name="T34" fmla="*/ 7 w 14"/>
                <a:gd name="T35" fmla="*/ 2 h 21"/>
                <a:gd name="T36" fmla="*/ 3 w 14"/>
                <a:gd name="T37" fmla="*/ 7 h 21"/>
                <a:gd name="T38" fmla="*/ 3 w 14"/>
                <a:gd name="T39" fmla="*/ 7 h 21"/>
                <a:gd name="T40" fmla="*/ 7 w 14"/>
                <a:gd name="T41" fmla="*/ 11 h 21"/>
                <a:gd name="T42" fmla="*/ 11 w 14"/>
                <a:gd name="T43" fmla="*/ 10 h 21"/>
                <a:gd name="T44" fmla="*/ 11 w 14"/>
                <a:gd name="T45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4" y="21"/>
                    <a:pt x="3" y="21"/>
                    <a:pt x="2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3" y="18"/>
                    <a:pt x="5" y="19"/>
                    <a:pt x="7" y="19"/>
                  </a:cubicBezTo>
                  <a:cubicBezTo>
                    <a:pt x="11" y="19"/>
                    <a:pt x="11" y="16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9" y="13"/>
                    <a:pt x="7" y="13"/>
                  </a:cubicBezTo>
                  <a:cubicBezTo>
                    <a:pt x="4" y="13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7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7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5" y="2"/>
                    <a:pt x="3" y="3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9" y="11"/>
                    <a:pt x="10" y="10"/>
                    <a:pt x="11" y="10"/>
                  </a:cubicBezTo>
                  <a:lnTo>
                    <a:pt x="11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8" name="Freeform 130"/>
            <p:cNvSpPr>
              <a:spLocks/>
            </p:cNvSpPr>
            <p:nvPr/>
          </p:nvSpPr>
          <p:spPr bwMode="auto">
            <a:xfrm>
              <a:off x="6811261" y="1431565"/>
              <a:ext cx="55590" cy="82543"/>
            </a:xfrm>
            <a:custGeom>
              <a:avLst/>
              <a:gdLst>
                <a:gd name="T0" fmla="*/ 14 w 14"/>
                <a:gd name="T1" fmla="*/ 0 h 21"/>
                <a:gd name="T2" fmla="*/ 10 w 14"/>
                <a:gd name="T3" fmla="*/ 10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0 h 21"/>
                <a:gd name="T18" fmla="*/ 0 w 14"/>
                <a:gd name="T19" fmla="*/ 0 h 21"/>
                <a:gd name="T20" fmla="*/ 0 w 14"/>
                <a:gd name="T21" fmla="*/ 0 h 21"/>
                <a:gd name="T22" fmla="*/ 0 w 14"/>
                <a:gd name="T23" fmla="*/ 0 h 21"/>
                <a:gd name="T24" fmla="*/ 2 w 14"/>
                <a:gd name="T25" fmla="*/ 0 h 21"/>
                <a:gd name="T26" fmla="*/ 2 w 14"/>
                <a:gd name="T27" fmla="*/ 0 h 21"/>
                <a:gd name="T28" fmla="*/ 6 w 14"/>
                <a:gd name="T29" fmla="*/ 9 h 21"/>
                <a:gd name="T30" fmla="*/ 7 w 14"/>
                <a:gd name="T31" fmla="*/ 10 h 21"/>
                <a:gd name="T32" fmla="*/ 8 w 14"/>
                <a:gd name="T33" fmla="*/ 9 h 21"/>
                <a:gd name="T34" fmla="*/ 11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1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1"/>
                    <a:pt x="4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8" y="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9" name="Freeform 131"/>
            <p:cNvSpPr>
              <a:spLocks noEditPoints="1"/>
            </p:cNvSpPr>
            <p:nvPr/>
          </p:nvSpPr>
          <p:spPr bwMode="auto">
            <a:xfrm>
              <a:off x="6878644" y="1431565"/>
              <a:ext cx="52221" cy="82543"/>
            </a:xfrm>
            <a:custGeom>
              <a:avLst/>
              <a:gdLst>
                <a:gd name="T0" fmla="*/ 7 w 13"/>
                <a:gd name="T1" fmla="*/ 21 h 21"/>
                <a:gd name="T2" fmla="*/ 0 w 13"/>
                <a:gd name="T3" fmla="*/ 12 h 21"/>
                <a:gd name="T4" fmla="*/ 0 w 13"/>
                <a:gd name="T5" fmla="*/ 8 h 21"/>
                <a:gd name="T6" fmla="*/ 7 w 13"/>
                <a:gd name="T7" fmla="*/ 0 h 21"/>
                <a:gd name="T8" fmla="*/ 13 w 13"/>
                <a:gd name="T9" fmla="*/ 8 h 21"/>
                <a:gd name="T10" fmla="*/ 13 w 13"/>
                <a:gd name="T11" fmla="*/ 12 h 21"/>
                <a:gd name="T12" fmla="*/ 7 w 13"/>
                <a:gd name="T13" fmla="*/ 21 h 21"/>
                <a:gd name="T14" fmla="*/ 11 w 13"/>
                <a:gd name="T15" fmla="*/ 8 h 21"/>
                <a:gd name="T16" fmla="*/ 7 w 13"/>
                <a:gd name="T17" fmla="*/ 2 h 21"/>
                <a:gd name="T18" fmla="*/ 2 w 13"/>
                <a:gd name="T19" fmla="*/ 8 h 21"/>
                <a:gd name="T20" fmla="*/ 2 w 13"/>
                <a:gd name="T21" fmla="*/ 12 h 21"/>
                <a:gd name="T22" fmla="*/ 7 w 13"/>
                <a:gd name="T23" fmla="*/ 19 h 21"/>
                <a:gd name="T24" fmla="*/ 11 w 13"/>
                <a:gd name="T25" fmla="*/ 12 h 21"/>
                <a:gd name="T26" fmla="*/ 11 w 13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0" name="Freeform 132"/>
            <p:cNvSpPr>
              <a:spLocks/>
            </p:cNvSpPr>
            <p:nvPr/>
          </p:nvSpPr>
          <p:spPr bwMode="auto">
            <a:xfrm>
              <a:off x="7001617" y="1431565"/>
              <a:ext cx="57275" cy="82543"/>
            </a:xfrm>
            <a:custGeom>
              <a:avLst/>
              <a:gdLst>
                <a:gd name="T0" fmla="*/ 13 w 14"/>
                <a:gd name="T1" fmla="*/ 21 h 21"/>
                <a:gd name="T2" fmla="*/ 11 w 14"/>
                <a:gd name="T3" fmla="*/ 21 h 21"/>
                <a:gd name="T4" fmla="*/ 10 w 14"/>
                <a:gd name="T5" fmla="*/ 20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1 w 14"/>
                <a:gd name="T13" fmla="*/ 21 h 21"/>
                <a:gd name="T14" fmla="*/ 0 w 14"/>
                <a:gd name="T15" fmla="*/ 20 h 21"/>
                <a:gd name="T16" fmla="*/ 0 w 14"/>
                <a:gd name="T17" fmla="*/ 0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0 h 21"/>
                <a:gd name="T24" fmla="*/ 3 w 14"/>
                <a:gd name="T25" fmla="*/ 9 h 21"/>
                <a:gd name="T26" fmla="*/ 11 w 14"/>
                <a:gd name="T27" fmla="*/ 0 h 21"/>
                <a:gd name="T28" fmla="*/ 11 w 14"/>
                <a:gd name="T29" fmla="*/ 0 h 21"/>
                <a:gd name="T30" fmla="*/ 13 w 14"/>
                <a:gd name="T31" fmla="*/ 0 h 21"/>
                <a:gd name="T32" fmla="*/ 14 w 14"/>
                <a:gd name="T33" fmla="*/ 0 h 21"/>
                <a:gd name="T34" fmla="*/ 13 w 14"/>
                <a:gd name="T35" fmla="*/ 0 h 21"/>
                <a:gd name="T36" fmla="*/ 5 w 14"/>
                <a:gd name="T37" fmla="*/ 10 h 21"/>
                <a:gd name="T38" fmla="*/ 13 w 14"/>
                <a:gd name="T39" fmla="*/ 20 h 21"/>
                <a:gd name="T40" fmla="*/ 14 w 14"/>
                <a:gd name="T41" fmla="*/ 20 h 21"/>
                <a:gd name="T42" fmla="*/ 13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0"/>
                    <a:pt x="10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1" name="Freeform 133"/>
            <p:cNvSpPr>
              <a:spLocks noEditPoints="1"/>
            </p:cNvSpPr>
            <p:nvPr/>
          </p:nvSpPr>
          <p:spPr bwMode="auto">
            <a:xfrm>
              <a:off x="7065630" y="1431565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2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2" y="21"/>
                    <a:pt x="7" y="21"/>
                  </a:cubicBezTo>
                  <a:close/>
                  <a:moveTo>
                    <a:pt x="12" y="8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2" name="Freeform 134"/>
            <p:cNvSpPr>
              <a:spLocks noEditPoints="1"/>
            </p:cNvSpPr>
            <p:nvPr/>
          </p:nvSpPr>
          <p:spPr bwMode="auto">
            <a:xfrm>
              <a:off x="6289048" y="1615182"/>
              <a:ext cx="55590" cy="82543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2 h 21"/>
                <a:gd name="T8" fmla="*/ 6 w 14"/>
                <a:gd name="T9" fmla="*/ 12 h 21"/>
                <a:gd name="T10" fmla="*/ 6 w 14"/>
                <a:gd name="T11" fmla="*/ 12 h 21"/>
                <a:gd name="T12" fmla="*/ 2 w 14"/>
                <a:gd name="T13" fmla="*/ 12 h 21"/>
                <a:gd name="T14" fmla="*/ 2 w 14"/>
                <a:gd name="T15" fmla="*/ 21 h 21"/>
                <a:gd name="T16" fmla="*/ 2 w 14"/>
                <a:gd name="T17" fmla="*/ 21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1 h 21"/>
                <a:gd name="T24" fmla="*/ 1 w 14"/>
                <a:gd name="T25" fmla="*/ 0 h 21"/>
                <a:gd name="T26" fmla="*/ 6 w 14"/>
                <a:gd name="T27" fmla="*/ 0 h 21"/>
                <a:gd name="T28" fmla="*/ 13 w 14"/>
                <a:gd name="T29" fmla="*/ 6 h 21"/>
                <a:gd name="T30" fmla="*/ 13 w 14"/>
                <a:gd name="T31" fmla="*/ 6 h 21"/>
                <a:gd name="T32" fmla="*/ 9 w 14"/>
                <a:gd name="T33" fmla="*/ 12 h 21"/>
                <a:gd name="T34" fmla="*/ 14 w 14"/>
                <a:gd name="T35" fmla="*/ 21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6 w 14"/>
                <a:gd name="T43" fmla="*/ 2 h 21"/>
                <a:gd name="T44" fmla="*/ 2 w 14"/>
                <a:gd name="T45" fmla="*/ 3 h 21"/>
                <a:gd name="T46" fmla="*/ 2 w 14"/>
                <a:gd name="T47" fmla="*/ 10 h 21"/>
                <a:gd name="T48" fmla="*/ 6 w 14"/>
                <a:gd name="T49" fmla="*/ 10 h 21"/>
                <a:gd name="T50" fmla="*/ 11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2"/>
                    <a:pt x="2" y="12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0"/>
                    <a:pt x="12" y="11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3" y="2"/>
                    <a:pt x="2" y="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3" name="Freeform 135"/>
            <p:cNvSpPr>
              <a:spLocks/>
            </p:cNvSpPr>
            <p:nvPr/>
          </p:nvSpPr>
          <p:spPr bwMode="auto">
            <a:xfrm>
              <a:off x="6361484" y="1615182"/>
              <a:ext cx="47168" cy="82543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9 w 12"/>
                <a:gd name="T15" fmla="*/ 15 h 21"/>
                <a:gd name="T16" fmla="*/ 9 w 12"/>
                <a:gd name="T17" fmla="*/ 15 h 21"/>
                <a:gd name="T18" fmla="*/ 6 w 12"/>
                <a:gd name="T19" fmla="*/ 11 h 21"/>
                <a:gd name="T20" fmla="*/ 1 w 12"/>
                <a:gd name="T21" fmla="*/ 11 h 21"/>
                <a:gd name="T22" fmla="*/ 0 w 12"/>
                <a:gd name="T23" fmla="*/ 11 h 21"/>
                <a:gd name="T24" fmla="*/ 0 w 12"/>
                <a:gd name="T25" fmla="*/ 10 h 21"/>
                <a:gd name="T26" fmla="*/ 1 w 12"/>
                <a:gd name="T27" fmla="*/ 9 h 21"/>
                <a:gd name="T28" fmla="*/ 6 w 12"/>
                <a:gd name="T29" fmla="*/ 9 h 21"/>
                <a:gd name="T30" fmla="*/ 9 w 12"/>
                <a:gd name="T31" fmla="*/ 6 h 21"/>
                <a:gd name="T32" fmla="*/ 9 w 12"/>
                <a:gd name="T33" fmla="*/ 6 h 21"/>
                <a:gd name="T34" fmla="*/ 5 w 12"/>
                <a:gd name="T35" fmla="*/ 2 h 21"/>
                <a:gd name="T36" fmla="*/ 0 w 12"/>
                <a:gd name="T37" fmla="*/ 3 h 21"/>
                <a:gd name="T38" fmla="*/ 0 w 12"/>
                <a:gd name="T39" fmla="*/ 3 h 21"/>
                <a:gd name="T40" fmla="*/ 0 w 12"/>
                <a:gd name="T41" fmla="*/ 2 h 21"/>
                <a:gd name="T42" fmla="*/ 0 w 12"/>
                <a:gd name="T43" fmla="*/ 1 h 21"/>
                <a:gd name="T44" fmla="*/ 0 w 12"/>
                <a:gd name="T45" fmla="*/ 1 h 21"/>
                <a:gd name="T46" fmla="*/ 5 w 12"/>
                <a:gd name="T47" fmla="*/ 0 h 21"/>
                <a:gd name="T48" fmla="*/ 12 w 12"/>
                <a:gd name="T49" fmla="*/ 6 h 21"/>
                <a:gd name="T50" fmla="*/ 12 w 12"/>
                <a:gd name="T51" fmla="*/ 6 h 21"/>
                <a:gd name="T52" fmla="*/ 9 w 12"/>
                <a:gd name="T53" fmla="*/ 10 h 21"/>
                <a:gd name="T54" fmla="*/ 12 w 12"/>
                <a:gd name="T55" fmla="*/ 15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1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9" y="18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3"/>
                    <a:pt x="8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1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9" y="7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2"/>
                    <a:pt x="5" y="2"/>
                  </a:cubicBezTo>
                  <a:cubicBezTo>
                    <a:pt x="3" y="2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9" y="0"/>
                    <a:pt x="12" y="1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10"/>
                    <a:pt x="9" y="10"/>
                  </a:cubicBezTo>
                  <a:cubicBezTo>
                    <a:pt x="11" y="11"/>
                    <a:pt x="12" y="13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4" name="Freeform 136"/>
            <p:cNvSpPr>
              <a:spLocks/>
            </p:cNvSpPr>
            <p:nvPr/>
          </p:nvSpPr>
          <p:spPr bwMode="auto">
            <a:xfrm>
              <a:off x="6428866" y="1615182"/>
              <a:ext cx="47168" cy="82543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9 w 12"/>
                <a:gd name="T15" fmla="*/ 15 h 21"/>
                <a:gd name="T16" fmla="*/ 9 w 12"/>
                <a:gd name="T17" fmla="*/ 15 h 21"/>
                <a:gd name="T18" fmla="*/ 6 w 12"/>
                <a:gd name="T19" fmla="*/ 11 h 21"/>
                <a:gd name="T20" fmla="*/ 1 w 12"/>
                <a:gd name="T21" fmla="*/ 11 h 21"/>
                <a:gd name="T22" fmla="*/ 0 w 12"/>
                <a:gd name="T23" fmla="*/ 11 h 21"/>
                <a:gd name="T24" fmla="*/ 0 w 12"/>
                <a:gd name="T25" fmla="*/ 10 h 21"/>
                <a:gd name="T26" fmla="*/ 1 w 12"/>
                <a:gd name="T27" fmla="*/ 9 h 21"/>
                <a:gd name="T28" fmla="*/ 6 w 12"/>
                <a:gd name="T29" fmla="*/ 9 h 21"/>
                <a:gd name="T30" fmla="*/ 9 w 12"/>
                <a:gd name="T31" fmla="*/ 6 h 21"/>
                <a:gd name="T32" fmla="*/ 9 w 12"/>
                <a:gd name="T33" fmla="*/ 6 h 21"/>
                <a:gd name="T34" fmla="*/ 5 w 12"/>
                <a:gd name="T35" fmla="*/ 2 h 21"/>
                <a:gd name="T36" fmla="*/ 0 w 12"/>
                <a:gd name="T37" fmla="*/ 3 h 21"/>
                <a:gd name="T38" fmla="*/ 0 w 12"/>
                <a:gd name="T39" fmla="*/ 3 h 21"/>
                <a:gd name="T40" fmla="*/ 0 w 12"/>
                <a:gd name="T41" fmla="*/ 2 h 21"/>
                <a:gd name="T42" fmla="*/ 0 w 12"/>
                <a:gd name="T43" fmla="*/ 1 h 21"/>
                <a:gd name="T44" fmla="*/ 0 w 12"/>
                <a:gd name="T45" fmla="*/ 1 h 21"/>
                <a:gd name="T46" fmla="*/ 5 w 12"/>
                <a:gd name="T47" fmla="*/ 0 h 21"/>
                <a:gd name="T48" fmla="*/ 12 w 12"/>
                <a:gd name="T49" fmla="*/ 6 h 21"/>
                <a:gd name="T50" fmla="*/ 12 w 12"/>
                <a:gd name="T51" fmla="*/ 6 h 21"/>
                <a:gd name="T52" fmla="*/ 9 w 12"/>
                <a:gd name="T53" fmla="*/ 10 h 21"/>
                <a:gd name="T54" fmla="*/ 12 w 12"/>
                <a:gd name="T55" fmla="*/ 15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1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3" y="19"/>
                    <a:pt x="5" y="19"/>
                  </a:cubicBezTo>
                  <a:cubicBezTo>
                    <a:pt x="8" y="19"/>
                    <a:pt x="9" y="18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3"/>
                    <a:pt x="8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9" y="7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2"/>
                    <a:pt x="5" y="2"/>
                  </a:cubicBezTo>
                  <a:cubicBezTo>
                    <a:pt x="3" y="2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9" y="0"/>
                    <a:pt x="12" y="1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10"/>
                    <a:pt x="9" y="10"/>
                  </a:cubicBezTo>
                  <a:cubicBezTo>
                    <a:pt x="11" y="11"/>
                    <a:pt x="12" y="13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5" name="Freeform 137"/>
            <p:cNvSpPr>
              <a:spLocks/>
            </p:cNvSpPr>
            <p:nvPr/>
          </p:nvSpPr>
          <p:spPr bwMode="auto">
            <a:xfrm>
              <a:off x="6548470" y="1615182"/>
              <a:ext cx="52221" cy="82543"/>
            </a:xfrm>
            <a:custGeom>
              <a:avLst/>
              <a:gdLst>
                <a:gd name="T0" fmla="*/ 12 w 13"/>
                <a:gd name="T1" fmla="*/ 21 h 21"/>
                <a:gd name="T2" fmla="*/ 7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7 w 13"/>
                <a:gd name="T9" fmla="*/ 0 h 21"/>
                <a:gd name="T10" fmla="*/ 12 w 13"/>
                <a:gd name="T11" fmla="*/ 1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3 h 21"/>
                <a:gd name="T18" fmla="*/ 12 w 13"/>
                <a:gd name="T19" fmla="*/ 3 h 21"/>
                <a:gd name="T20" fmla="*/ 7 w 13"/>
                <a:gd name="T21" fmla="*/ 2 h 21"/>
                <a:gd name="T22" fmla="*/ 2 w 13"/>
                <a:gd name="T23" fmla="*/ 9 h 21"/>
                <a:gd name="T24" fmla="*/ 2 w 13"/>
                <a:gd name="T25" fmla="*/ 13 h 21"/>
                <a:gd name="T26" fmla="*/ 7 w 13"/>
                <a:gd name="T27" fmla="*/ 19 h 21"/>
                <a:gd name="T28" fmla="*/ 10 w 13"/>
                <a:gd name="T29" fmla="*/ 19 h 21"/>
                <a:gd name="T30" fmla="*/ 10 w 13"/>
                <a:gd name="T31" fmla="*/ 11 h 21"/>
                <a:gd name="T32" fmla="*/ 11 w 13"/>
                <a:gd name="T33" fmla="*/ 10 h 21"/>
                <a:gd name="T34" fmla="*/ 12 w 13"/>
                <a:gd name="T35" fmla="*/ 10 h 21"/>
                <a:gd name="T36" fmla="*/ 13 w 13"/>
                <a:gd name="T37" fmla="*/ 11 h 21"/>
                <a:gd name="T38" fmla="*/ 13 w 13"/>
                <a:gd name="T39" fmla="*/ 20 h 21"/>
                <a:gd name="T40" fmla="*/ 12 w 13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9" y="21"/>
                    <a:pt x="7" y="21"/>
                  </a:cubicBezTo>
                  <a:cubicBezTo>
                    <a:pt x="3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0" y="19"/>
                    <a:pt x="10" y="19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1" y="10"/>
                    <a:pt x="11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10"/>
                    <a:pt x="13" y="11"/>
                    <a:pt x="13" y="1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" name="Freeform 138"/>
            <p:cNvSpPr>
              <a:spLocks noEditPoints="1"/>
            </p:cNvSpPr>
            <p:nvPr/>
          </p:nvSpPr>
          <p:spPr bwMode="auto">
            <a:xfrm>
              <a:off x="6615852" y="1615182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6 w 14"/>
                <a:gd name="T3" fmla="*/ 21 h 21"/>
                <a:gd name="T4" fmla="*/ 0 w 14"/>
                <a:gd name="T5" fmla="*/ 15 h 21"/>
                <a:gd name="T6" fmla="*/ 0 w 14"/>
                <a:gd name="T7" fmla="*/ 15 h 21"/>
                <a:gd name="T8" fmla="*/ 2 w 14"/>
                <a:gd name="T9" fmla="*/ 10 h 21"/>
                <a:gd name="T10" fmla="*/ 0 w 14"/>
                <a:gd name="T11" fmla="*/ 6 h 21"/>
                <a:gd name="T12" fmla="*/ 0 w 14"/>
                <a:gd name="T13" fmla="*/ 6 h 21"/>
                <a:gd name="T14" fmla="*/ 6 w 14"/>
                <a:gd name="T15" fmla="*/ 0 h 21"/>
                <a:gd name="T16" fmla="*/ 7 w 14"/>
                <a:gd name="T17" fmla="*/ 0 h 21"/>
                <a:gd name="T18" fmla="*/ 13 w 14"/>
                <a:gd name="T19" fmla="*/ 6 h 21"/>
                <a:gd name="T20" fmla="*/ 13 w 14"/>
                <a:gd name="T21" fmla="*/ 6 h 21"/>
                <a:gd name="T22" fmla="*/ 11 w 14"/>
                <a:gd name="T23" fmla="*/ 10 h 21"/>
                <a:gd name="T24" fmla="*/ 14 w 14"/>
                <a:gd name="T25" fmla="*/ 15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6 h 21"/>
                <a:gd name="T32" fmla="*/ 7 w 14"/>
                <a:gd name="T33" fmla="*/ 2 h 21"/>
                <a:gd name="T34" fmla="*/ 6 w 14"/>
                <a:gd name="T35" fmla="*/ 2 h 21"/>
                <a:gd name="T36" fmla="*/ 2 w 14"/>
                <a:gd name="T37" fmla="*/ 6 h 21"/>
                <a:gd name="T38" fmla="*/ 2 w 14"/>
                <a:gd name="T39" fmla="*/ 6 h 21"/>
                <a:gd name="T40" fmla="*/ 6 w 14"/>
                <a:gd name="T41" fmla="*/ 9 h 21"/>
                <a:gd name="T42" fmla="*/ 7 w 14"/>
                <a:gd name="T43" fmla="*/ 9 h 21"/>
                <a:gd name="T44" fmla="*/ 11 w 14"/>
                <a:gd name="T45" fmla="*/ 6 h 21"/>
                <a:gd name="T46" fmla="*/ 11 w 14"/>
                <a:gd name="T47" fmla="*/ 15 h 21"/>
                <a:gd name="T48" fmla="*/ 7 w 14"/>
                <a:gd name="T49" fmla="*/ 11 h 21"/>
                <a:gd name="T50" fmla="*/ 6 w 14"/>
                <a:gd name="T51" fmla="*/ 11 h 21"/>
                <a:gd name="T52" fmla="*/ 2 w 14"/>
                <a:gd name="T53" fmla="*/ 15 h 21"/>
                <a:gd name="T54" fmla="*/ 2 w 14"/>
                <a:gd name="T55" fmla="*/ 15 h 21"/>
                <a:gd name="T56" fmla="*/ 6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3" y="9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0" y="21"/>
                    <a:pt x="7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3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8"/>
                    <a:pt x="3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" name="Freeform 139"/>
            <p:cNvSpPr>
              <a:spLocks/>
            </p:cNvSpPr>
            <p:nvPr/>
          </p:nvSpPr>
          <p:spPr bwMode="auto">
            <a:xfrm>
              <a:off x="6683235" y="1615182"/>
              <a:ext cx="52221" cy="82543"/>
            </a:xfrm>
            <a:custGeom>
              <a:avLst/>
              <a:gdLst>
                <a:gd name="T0" fmla="*/ 9 w 13"/>
                <a:gd name="T1" fmla="*/ 11 h 21"/>
                <a:gd name="T2" fmla="*/ 6 w 13"/>
                <a:gd name="T3" fmla="*/ 12 h 21"/>
                <a:gd name="T4" fmla="*/ 2 w 13"/>
                <a:gd name="T5" fmla="*/ 18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19 h 21"/>
                <a:gd name="T12" fmla="*/ 12 w 13"/>
                <a:gd name="T13" fmla="*/ 21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1 h 21"/>
                <a:gd name="T20" fmla="*/ 0 w 13"/>
                <a:gd name="T21" fmla="*/ 18 h 21"/>
                <a:gd name="T22" fmla="*/ 5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3 h 21"/>
                <a:gd name="T32" fmla="*/ 1 w 13"/>
                <a:gd name="T33" fmla="*/ 3 h 21"/>
                <a:gd name="T34" fmla="*/ 1 w 13"/>
                <a:gd name="T35" fmla="*/ 2 h 21"/>
                <a:gd name="T36" fmla="*/ 1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1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5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8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5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1" y="0"/>
                    <a:pt x="13" y="2"/>
                    <a:pt x="13" y="5"/>
                  </a:cubicBezTo>
                  <a:cubicBezTo>
                    <a:pt x="13" y="7"/>
                    <a:pt x="12" y="9"/>
                    <a:pt x="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" name="Freeform 140"/>
            <p:cNvSpPr>
              <a:spLocks noEditPoints="1"/>
            </p:cNvSpPr>
            <p:nvPr/>
          </p:nvSpPr>
          <p:spPr bwMode="auto">
            <a:xfrm>
              <a:off x="6807892" y="1615182"/>
              <a:ext cx="55590" cy="82543"/>
            </a:xfrm>
            <a:custGeom>
              <a:avLst/>
              <a:gdLst>
                <a:gd name="T0" fmla="*/ 5 w 14"/>
                <a:gd name="T1" fmla="*/ 21 h 21"/>
                <a:gd name="T2" fmla="*/ 1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1 w 14"/>
                <a:gd name="T9" fmla="*/ 0 h 21"/>
                <a:gd name="T10" fmla="*/ 5 w 14"/>
                <a:gd name="T11" fmla="*/ 0 h 21"/>
                <a:gd name="T12" fmla="*/ 14 w 14"/>
                <a:gd name="T13" fmla="*/ 6 h 21"/>
                <a:gd name="T14" fmla="*/ 14 w 14"/>
                <a:gd name="T15" fmla="*/ 6 h 21"/>
                <a:gd name="T16" fmla="*/ 11 w 14"/>
                <a:gd name="T17" fmla="*/ 10 h 21"/>
                <a:gd name="T18" fmla="*/ 14 w 14"/>
                <a:gd name="T19" fmla="*/ 15 h 21"/>
                <a:gd name="T20" fmla="*/ 14 w 14"/>
                <a:gd name="T21" fmla="*/ 15 h 21"/>
                <a:gd name="T22" fmla="*/ 5 w 14"/>
                <a:gd name="T23" fmla="*/ 21 h 21"/>
                <a:gd name="T24" fmla="*/ 11 w 14"/>
                <a:gd name="T25" fmla="*/ 6 h 21"/>
                <a:gd name="T26" fmla="*/ 5 w 14"/>
                <a:gd name="T27" fmla="*/ 2 h 21"/>
                <a:gd name="T28" fmla="*/ 3 w 14"/>
                <a:gd name="T29" fmla="*/ 2 h 21"/>
                <a:gd name="T30" fmla="*/ 3 w 14"/>
                <a:gd name="T31" fmla="*/ 9 h 21"/>
                <a:gd name="T32" fmla="*/ 7 w 14"/>
                <a:gd name="T33" fmla="*/ 9 h 21"/>
                <a:gd name="T34" fmla="*/ 11 w 14"/>
                <a:gd name="T35" fmla="*/ 6 h 21"/>
                <a:gd name="T36" fmla="*/ 11 w 14"/>
                <a:gd name="T37" fmla="*/ 15 h 21"/>
                <a:gd name="T38" fmla="*/ 7 w 14"/>
                <a:gd name="T39" fmla="*/ 11 h 21"/>
                <a:gd name="T40" fmla="*/ 3 w 14"/>
                <a:gd name="T41" fmla="*/ 11 h 21"/>
                <a:gd name="T42" fmla="*/ 3 w 14"/>
                <a:gd name="T43" fmla="*/ 19 h 21"/>
                <a:gd name="T44" fmla="*/ 5 w 14"/>
                <a:gd name="T45" fmla="*/ 19 h 21"/>
                <a:gd name="T46" fmla="*/ 11 w 14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21">
                  <a:moveTo>
                    <a:pt x="5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4" y="1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2" y="10"/>
                    <a:pt x="11" y="10"/>
                  </a:cubicBezTo>
                  <a:cubicBezTo>
                    <a:pt x="12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20"/>
                    <a:pt x="10" y="21"/>
                    <a:pt x="5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" name="Freeform 141"/>
            <p:cNvSpPr>
              <a:spLocks/>
            </p:cNvSpPr>
            <p:nvPr/>
          </p:nvSpPr>
          <p:spPr bwMode="auto">
            <a:xfrm>
              <a:off x="6875275" y="1615182"/>
              <a:ext cx="52221" cy="82543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1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5 h 21"/>
                <a:gd name="T16" fmla="*/ 0 w 13"/>
                <a:gd name="T17" fmla="*/ 3 h 21"/>
                <a:gd name="T18" fmla="*/ 0 w 13"/>
                <a:gd name="T19" fmla="*/ 3 h 21"/>
                <a:gd name="T20" fmla="*/ 5 w 13"/>
                <a:gd name="T21" fmla="*/ 1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1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1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2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" name="Freeform 142"/>
            <p:cNvSpPr>
              <a:spLocks noEditPoints="1"/>
            </p:cNvSpPr>
            <p:nvPr/>
          </p:nvSpPr>
          <p:spPr bwMode="auto">
            <a:xfrm>
              <a:off x="6942657" y="1615182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3 h 21"/>
                <a:gd name="T4" fmla="*/ 0 w 13"/>
                <a:gd name="T5" fmla="*/ 9 h 21"/>
                <a:gd name="T6" fmla="*/ 7 w 13"/>
                <a:gd name="T7" fmla="*/ 0 h 21"/>
                <a:gd name="T8" fmla="*/ 12 w 13"/>
                <a:gd name="T9" fmla="*/ 1 h 21"/>
                <a:gd name="T10" fmla="*/ 12 w 13"/>
                <a:gd name="T11" fmla="*/ 1 h 21"/>
                <a:gd name="T12" fmla="*/ 12 w 13"/>
                <a:gd name="T13" fmla="*/ 2 h 21"/>
                <a:gd name="T14" fmla="*/ 12 w 13"/>
                <a:gd name="T15" fmla="*/ 3 h 21"/>
                <a:gd name="T16" fmla="*/ 12 w 13"/>
                <a:gd name="T17" fmla="*/ 3 h 21"/>
                <a:gd name="T18" fmla="*/ 7 w 13"/>
                <a:gd name="T19" fmla="*/ 2 h 21"/>
                <a:gd name="T20" fmla="*/ 2 w 13"/>
                <a:gd name="T21" fmla="*/ 9 h 21"/>
                <a:gd name="T22" fmla="*/ 2 w 13"/>
                <a:gd name="T23" fmla="*/ 9 h 21"/>
                <a:gd name="T24" fmla="*/ 6 w 13"/>
                <a:gd name="T25" fmla="*/ 8 h 21"/>
                <a:gd name="T26" fmla="*/ 13 w 13"/>
                <a:gd name="T27" fmla="*/ 14 h 21"/>
                <a:gd name="T28" fmla="*/ 13 w 13"/>
                <a:gd name="T29" fmla="*/ 14 h 21"/>
                <a:gd name="T30" fmla="*/ 6 w 13"/>
                <a:gd name="T31" fmla="*/ 21 h 21"/>
                <a:gd name="T32" fmla="*/ 11 w 13"/>
                <a:gd name="T33" fmla="*/ 14 h 21"/>
                <a:gd name="T34" fmla="*/ 6 w 13"/>
                <a:gd name="T35" fmla="*/ 10 h 21"/>
                <a:gd name="T36" fmla="*/ 2 w 13"/>
                <a:gd name="T37" fmla="*/ 11 h 21"/>
                <a:gd name="T38" fmla="*/ 2 w 13"/>
                <a:gd name="T39" fmla="*/ 13 h 21"/>
                <a:gd name="T40" fmla="*/ 6 w 13"/>
                <a:gd name="T41" fmla="*/ 19 h 21"/>
                <a:gd name="T42" fmla="*/ 11 w 13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9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5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5" y="8"/>
                    <a:pt x="6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6" y="10"/>
                  </a:cubicBezTo>
                  <a:cubicBezTo>
                    <a:pt x="5" y="10"/>
                    <a:pt x="3" y="10"/>
                    <a:pt x="2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" name="Freeform 143"/>
            <p:cNvSpPr>
              <a:spLocks/>
            </p:cNvSpPr>
            <p:nvPr/>
          </p:nvSpPr>
          <p:spPr bwMode="auto">
            <a:xfrm>
              <a:off x="7010039" y="1615182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5 h 21"/>
                <a:gd name="T18" fmla="*/ 7 w 13"/>
                <a:gd name="T19" fmla="*/ 11 h 21"/>
                <a:gd name="T20" fmla="*/ 2 w 13"/>
                <a:gd name="T21" fmla="*/ 11 h 21"/>
                <a:gd name="T22" fmla="*/ 1 w 13"/>
                <a:gd name="T23" fmla="*/ 11 h 21"/>
                <a:gd name="T24" fmla="*/ 1 w 13"/>
                <a:gd name="T25" fmla="*/ 10 h 21"/>
                <a:gd name="T26" fmla="*/ 2 w 13"/>
                <a:gd name="T27" fmla="*/ 9 h 21"/>
                <a:gd name="T28" fmla="*/ 7 w 13"/>
                <a:gd name="T29" fmla="*/ 9 h 21"/>
                <a:gd name="T30" fmla="*/ 10 w 13"/>
                <a:gd name="T31" fmla="*/ 6 h 21"/>
                <a:gd name="T32" fmla="*/ 10 w 13"/>
                <a:gd name="T33" fmla="*/ 6 h 21"/>
                <a:gd name="T34" fmla="*/ 6 w 13"/>
                <a:gd name="T35" fmla="*/ 2 h 21"/>
                <a:gd name="T36" fmla="*/ 1 w 13"/>
                <a:gd name="T37" fmla="*/ 3 h 21"/>
                <a:gd name="T38" fmla="*/ 1 w 13"/>
                <a:gd name="T39" fmla="*/ 3 h 21"/>
                <a:gd name="T40" fmla="*/ 0 w 13"/>
                <a:gd name="T41" fmla="*/ 2 h 21"/>
                <a:gd name="T42" fmla="*/ 0 w 13"/>
                <a:gd name="T43" fmla="*/ 1 h 21"/>
                <a:gd name="T44" fmla="*/ 1 w 13"/>
                <a:gd name="T45" fmla="*/ 1 h 21"/>
                <a:gd name="T46" fmla="*/ 6 w 13"/>
                <a:gd name="T47" fmla="*/ 0 h 21"/>
                <a:gd name="T48" fmla="*/ 13 w 13"/>
                <a:gd name="T49" fmla="*/ 6 h 21"/>
                <a:gd name="T50" fmla="*/ 13 w 13"/>
                <a:gd name="T51" fmla="*/ 6 h 21"/>
                <a:gd name="T52" fmla="*/ 10 w 13"/>
                <a:gd name="T53" fmla="*/ 10 h 21"/>
                <a:gd name="T54" fmla="*/ 13 w 13"/>
                <a:gd name="T55" fmla="*/ 15 h 21"/>
                <a:gd name="T56" fmla="*/ 13 w 13"/>
                <a:gd name="T57" fmla="*/ 15 h 21"/>
                <a:gd name="T58" fmla="*/ 6 w 13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9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0" y="10"/>
                  </a:cubicBezTo>
                  <a:cubicBezTo>
                    <a:pt x="12" y="11"/>
                    <a:pt x="13" y="13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20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" name="Freeform 144"/>
            <p:cNvSpPr>
              <a:spLocks noEditPoints="1"/>
            </p:cNvSpPr>
            <p:nvPr/>
          </p:nvSpPr>
          <p:spPr bwMode="auto">
            <a:xfrm>
              <a:off x="6289048" y="1802168"/>
              <a:ext cx="52221" cy="84228"/>
            </a:xfrm>
            <a:custGeom>
              <a:avLst/>
              <a:gdLst>
                <a:gd name="T0" fmla="*/ 5 w 13"/>
                <a:gd name="T1" fmla="*/ 12 h 21"/>
                <a:gd name="T2" fmla="*/ 2 w 13"/>
                <a:gd name="T3" fmla="*/ 12 h 21"/>
                <a:gd name="T4" fmla="*/ 2 w 13"/>
                <a:gd name="T5" fmla="*/ 20 h 21"/>
                <a:gd name="T6" fmla="*/ 2 w 13"/>
                <a:gd name="T7" fmla="*/ 21 h 21"/>
                <a:gd name="T8" fmla="*/ 0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1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2 h 21"/>
                <a:gd name="T24" fmla="*/ 11 w 13"/>
                <a:gd name="T25" fmla="*/ 6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10 h 21"/>
                <a:gd name="T32" fmla="*/ 5 w 13"/>
                <a:gd name="T33" fmla="*/ 10 h 21"/>
                <a:gd name="T34" fmla="*/ 11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2"/>
                  </a:moveTo>
                  <a:cubicBezTo>
                    <a:pt x="4" y="12"/>
                    <a:pt x="3" y="12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2"/>
                    <a:pt x="5" y="12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5" y="10"/>
                    <a:pt x="5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" name="Freeform 145"/>
            <p:cNvSpPr>
              <a:spLocks noEditPoints="1"/>
            </p:cNvSpPr>
            <p:nvPr/>
          </p:nvSpPr>
          <p:spPr bwMode="auto">
            <a:xfrm>
              <a:off x="6341269" y="1802168"/>
              <a:ext cx="67382" cy="84228"/>
            </a:xfrm>
            <a:custGeom>
              <a:avLst/>
              <a:gdLst>
                <a:gd name="T0" fmla="*/ 16 w 17"/>
                <a:gd name="T1" fmla="*/ 21 h 21"/>
                <a:gd name="T2" fmla="*/ 14 w 17"/>
                <a:gd name="T3" fmla="*/ 21 h 21"/>
                <a:gd name="T4" fmla="*/ 14 w 17"/>
                <a:gd name="T5" fmla="*/ 20 h 21"/>
                <a:gd name="T6" fmla="*/ 12 w 17"/>
                <a:gd name="T7" fmla="*/ 14 h 21"/>
                <a:gd name="T8" fmla="*/ 5 w 17"/>
                <a:gd name="T9" fmla="*/ 14 h 21"/>
                <a:gd name="T10" fmla="*/ 3 w 17"/>
                <a:gd name="T11" fmla="*/ 20 h 21"/>
                <a:gd name="T12" fmla="*/ 3 w 17"/>
                <a:gd name="T13" fmla="*/ 21 h 21"/>
                <a:gd name="T14" fmla="*/ 1 w 17"/>
                <a:gd name="T15" fmla="*/ 21 h 21"/>
                <a:gd name="T16" fmla="*/ 0 w 17"/>
                <a:gd name="T17" fmla="*/ 20 h 21"/>
                <a:gd name="T18" fmla="*/ 0 w 17"/>
                <a:gd name="T19" fmla="*/ 20 h 21"/>
                <a:gd name="T20" fmla="*/ 6 w 17"/>
                <a:gd name="T21" fmla="*/ 2 h 21"/>
                <a:gd name="T22" fmla="*/ 8 w 17"/>
                <a:gd name="T23" fmla="*/ 0 h 21"/>
                <a:gd name="T24" fmla="*/ 11 w 17"/>
                <a:gd name="T25" fmla="*/ 2 h 21"/>
                <a:gd name="T26" fmla="*/ 16 w 17"/>
                <a:gd name="T27" fmla="*/ 20 h 21"/>
                <a:gd name="T28" fmla="*/ 17 w 17"/>
                <a:gd name="T29" fmla="*/ 20 h 21"/>
                <a:gd name="T30" fmla="*/ 16 w 17"/>
                <a:gd name="T31" fmla="*/ 21 h 21"/>
                <a:gd name="T32" fmla="*/ 9 w 17"/>
                <a:gd name="T33" fmla="*/ 2 h 21"/>
                <a:gd name="T34" fmla="*/ 8 w 17"/>
                <a:gd name="T35" fmla="*/ 2 h 21"/>
                <a:gd name="T36" fmla="*/ 8 w 17"/>
                <a:gd name="T37" fmla="*/ 2 h 21"/>
                <a:gd name="T38" fmla="*/ 5 w 17"/>
                <a:gd name="T39" fmla="*/ 12 h 21"/>
                <a:gd name="T40" fmla="*/ 12 w 17"/>
                <a:gd name="T41" fmla="*/ 12 h 21"/>
                <a:gd name="T42" fmla="*/ 9 w 17"/>
                <a:gd name="T43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0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10" y="0"/>
                    <a:pt x="11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6" y="21"/>
                    <a:pt x="16" y="21"/>
                  </a:cubicBezTo>
                  <a:close/>
                  <a:moveTo>
                    <a:pt x="9" y="2"/>
                  </a:move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" name="Freeform 146"/>
            <p:cNvSpPr>
              <a:spLocks/>
            </p:cNvSpPr>
            <p:nvPr/>
          </p:nvSpPr>
          <p:spPr bwMode="auto">
            <a:xfrm>
              <a:off x="6420443" y="1802168"/>
              <a:ext cx="55590" cy="84228"/>
            </a:xfrm>
            <a:custGeom>
              <a:avLst/>
              <a:gdLst>
                <a:gd name="T0" fmla="*/ 13 w 14"/>
                <a:gd name="T1" fmla="*/ 21 h 21"/>
                <a:gd name="T2" fmla="*/ 12 w 14"/>
                <a:gd name="T3" fmla="*/ 21 h 21"/>
                <a:gd name="T4" fmla="*/ 11 w 14"/>
                <a:gd name="T5" fmla="*/ 20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1 w 14"/>
                <a:gd name="T15" fmla="*/ 21 h 21"/>
                <a:gd name="T16" fmla="*/ 0 w 14"/>
                <a:gd name="T17" fmla="*/ 21 h 21"/>
                <a:gd name="T18" fmla="*/ 0 w 14"/>
                <a:gd name="T19" fmla="*/ 20 h 21"/>
                <a:gd name="T20" fmla="*/ 0 w 14"/>
                <a:gd name="T21" fmla="*/ 1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20 h 21"/>
                <a:gd name="T44" fmla="*/ 13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" name="Freeform 147"/>
            <p:cNvSpPr>
              <a:spLocks/>
            </p:cNvSpPr>
            <p:nvPr/>
          </p:nvSpPr>
          <p:spPr bwMode="auto">
            <a:xfrm>
              <a:off x="6484457" y="1802168"/>
              <a:ext cx="58960" cy="84228"/>
            </a:xfrm>
            <a:custGeom>
              <a:avLst/>
              <a:gdLst>
                <a:gd name="T0" fmla="*/ 14 w 15"/>
                <a:gd name="T1" fmla="*/ 2 h 21"/>
                <a:gd name="T2" fmla="*/ 9 w 15"/>
                <a:gd name="T3" fmla="*/ 2 h 21"/>
                <a:gd name="T4" fmla="*/ 9 w 15"/>
                <a:gd name="T5" fmla="*/ 20 h 21"/>
                <a:gd name="T6" fmla="*/ 8 w 15"/>
                <a:gd name="T7" fmla="*/ 21 h 21"/>
                <a:gd name="T8" fmla="*/ 7 w 15"/>
                <a:gd name="T9" fmla="*/ 21 h 21"/>
                <a:gd name="T10" fmla="*/ 6 w 15"/>
                <a:gd name="T11" fmla="*/ 20 h 21"/>
                <a:gd name="T12" fmla="*/ 6 w 15"/>
                <a:gd name="T13" fmla="*/ 2 h 21"/>
                <a:gd name="T14" fmla="*/ 1 w 15"/>
                <a:gd name="T15" fmla="*/ 2 h 21"/>
                <a:gd name="T16" fmla="*/ 0 w 15"/>
                <a:gd name="T17" fmla="*/ 2 h 21"/>
                <a:gd name="T18" fmla="*/ 0 w 15"/>
                <a:gd name="T19" fmla="*/ 0 h 21"/>
                <a:gd name="T20" fmla="*/ 1 w 15"/>
                <a:gd name="T21" fmla="*/ 0 h 21"/>
                <a:gd name="T22" fmla="*/ 14 w 15"/>
                <a:gd name="T23" fmla="*/ 0 h 21"/>
                <a:gd name="T24" fmla="*/ 15 w 15"/>
                <a:gd name="T25" fmla="*/ 0 h 21"/>
                <a:gd name="T26" fmla="*/ 15 w 15"/>
                <a:gd name="T27" fmla="*/ 2 h 21"/>
                <a:gd name="T28" fmla="*/ 14 w 15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14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" name="Freeform 148"/>
            <p:cNvSpPr>
              <a:spLocks noEditPoints="1"/>
            </p:cNvSpPr>
            <p:nvPr/>
          </p:nvSpPr>
          <p:spPr bwMode="auto">
            <a:xfrm>
              <a:off x="6548470" y="1802168"/>
              <a:ext cx="64013" cy="84228"/>
            </a:xfrm>
            <a:custGeom>
              <a:avLst/>
              <a:gdLst>
                <a:gd name="T0" fmla="*/ 8 w 16"/>
                <a:gd name="T1" fmla="*/ 21 h 21"/>
                <a:gd name="T2" fmla="*/ 0 w 16"/>
                <a:gd name="T3" fmla="*/ 12 h 21"/>
                <a:gd name="T4" fmla="*/ 0 w 16"/>
                <a:gd name="T5" fmla="*/ 9 h 21"/>
                <a:gd name="T6" fmla="*/ 8 w 16"/>
                <a:gd name="T7" fmla="*/ 0 h 21"/>
                <a:gd name="T8" fmla="*/ 16 w 16"/>
                <a:gd name="T9" fmla="*/ 9 h 21"/>
                <a:gd name="T10" fmla="*/ 16 w 16"/>
                <a:gd name="T11" fmla="*/ 12 h 21"/>
                <a:gd name="T12" fmla="*/ 8 w 16"/>
                <a:gd name="T13" fmla="*/ 21 h 21"/>
                <a:gd name="T14" fmla="*/ 13 w 16"/>
                <a:gd name="T15" fmla="*/ 9 h 21"/>
                <a:gd name="T16" fmla="*/ 8 w 16"/>
                <a:gd name="T17" fmla="*/ 2 h 21"/>
                <a:gd name="T18" fmla="*/ 3 w 16"/>
                <a:gd name="T19" fmla="*/ 9 h 21"/>
                <a:gd name="T20" fmla="*/ 3 w 16"/>
                <a:gd name="T21" fmla="*/ 12 h 21"/>
                <a:gd name="T22" fmla="*/ 8 w 16"/>
                <a:gd name="T23" fmla="*/ 19 h 21"/>
                <a:gd name="T24" fmla="*/ 13 w 16"/>
                <a:gd name="T25" fmla="*/ 12 h 21"/>
                <a:gd name="T26" fmla="*/ 13 w 16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1">
                  <a:moveTo>
                    <a:pt x="8" y="21"/>
                  </a:moveTo>
                  <a:cubicBezTo>
                    <a:pt x="4" y="21"/>
                    <a:pt x="0" y="18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2" y="0"/>
                    <a:pt x="16" y="2"/>
                    <a:pt x="16" y="9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8"/>
                    <a:pt x="12" y="21"/>
                    <a:pt x="8" y="21"/>
                  </a:cubicBezTo>
                  <a:close/>
                  <a:moveTo>
                    <a:pt x="13" y="9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" name="Freeform 149"/>
            <p:cNvSpPr>
              <a:spLocks/>
            </p:cNvSpPr>
            <p:nvPr/>
          </p:nvSpPr>
          <p:spPr bwMode="auto">
            <a:xfrm>
              <a:off x="6624275" y="1802168"/>
              <a:ext cx="58960" cy="84228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2 w 15"/>
                <a:gd name="T5" fmla="*/ 20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0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3 w 15"/>
                <a:gd name="T31" fmla="*/ 17 h 21"/>
                <a:gd name="T32" fmla="*/ 13 w 15"/>
                <a:gd name="T33" fmla="*/ 17 h 21"/>
                <a:gd name="T34" fmla="*/ 13 w 15"/>
                <a:gd name="T35" fmla="*/ 0 h 21"/>
                <a:gd name="T36" fmla="*/ 13 w 15"/>
                <a:gd name="T37" fmla="*/ 0 h 21"/>
                <a:gd name="T38" fmla="*/ 15 w 15"/>
                <a:gd name="T39" fmla="*/ 0 h 21"/>
                <a:gd name="T40" fmla="*/ 15 w 15"/>
                <a:gd name="T41" fmla="*/ 0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" name="Freeform 150"/>
            <p:cNvSpPr>
              <a:spLocks/>
            </p:cNvSpPr>
            <p:nvPr/>
          </p:nvSpPr>
          <p:spPr bwMode="auto">
            <a:xfrm>
              <a:off x="6700080" y="1802168"/>
              <a:ext cx="47168" cy="84228"/>
            </a:xfrm>
            <a:custGeom>
              <a:avLst/>
              <a:gdLst>
                <a:gd name="T0" fmla="*/ 12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2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2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2 w 12"/>
                <a:gd name="T25" fmla="*/ 9 h 21"/>
                <a:gd name="T26" fmla="*/ 12 w 12"/>
                <a:gd name="T27" fmla="*/ 9 h 21"/>
                <a:gd name="T28" fmla="*/ 12 w 12"/>
                <a:gd name="T29" fmla="*/ 10 h 21"/>
                <a:gd name="T30" fmla="*/ 12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2 w 12"/>
                <a:gd name="T39" fmla="*/ 19 h 21"/>
                <a:gd name="T40" fmla="*/ 12 w 12"/>
                <a:gd name="T41" fmla="*/ 19 h 21"/>
                <a:gd name="T42" fmla="*/ 12 w 12"/>
                <a:gd name="T43" fmla="*/ 20 h 21"/>
                <a:gd name="T44" fmla="*/ 12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8" y="21"/>
                    <a:pt x="6" y="21"/>
                  </a:cubicBezTo>
                  <a:cubicBezTo>
                    <a:pt x="2" y="21"/>
                    <a:pt x="0" y="19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" name="Freeform 151"/>
            <p:cNvSpPr>
              <a:spLocks noEditPoints="1"/>
            </p:cNvSpPr>
            <p:nvPr/>
          </p:nvSpPr>
          <p:spPr bwMode="auto">
            <a:xfrm>
              <a:off x="6759040" y="1822383"/>
              <a:ext cx="11792" cy="64013"/>
            </a:xfrm>
            <a:custGeom>
              <a:avLst/>
              <a:gdLst>
                <a:gd name="T0" fmla="*/ 2 w 3"/>
                <a:gd name="T1" fmla="*/ 4 h 16"/>
                <a:gd name="T2" fmla="*/ 1 w 3"/>
                <a:gd name="T3" fmla="*/ 4 h 16"/>
                <a:gd name="T4" fmla="*/ 0 w 3"/>
                <a:gd name="T5" fmla="*/ 4 h 16"/>
                <a:gd name="T6" fmla="*/ 0 w 3"/>
                <a:gd name="T7" fmla="*/ 1 h 16"/>
                <a:gd name="T8" fmla="*/ 1 w 3"/>
                <a:gd name="T9" fmla="*/ 0 h 16"/>
                <a:gd name="T10" fmla="*/ 2 w 3"/>
                <a:gd name="T11" fmla="*/ 0 h 16"/>
                <a:gd name="T12" fmla="*/ 3 w 3"/>
                <a:gd name="T13" fmla="*/ 1 h 16"/>
                <a:gd name="T14" fmla="*/ 3 w 3"/>
                <a:gd name="T15" fmla="*/ 4 h 16"/>
                <a:gd name="T16" fmla="*/ 2 w 3"/>
                <a:gd name="T17" fmla="*/ 4 h 16"/>
                <a:gd name="T18" fmla="*/ 2 w 3"/>
                <a:gd name="T19" fmla="*/ 16 h 16"/>
                <a:gd name="T20" fmla="*/ 1 w 3"/>
                <a:gd name="T21" fmla="*/ 16 h 16"/>
                <a:gd name="T22" fmla="*/ 0 w 3"/>
                <a:gd name="T23" fmla="*/ 15 h 16"/>
                <a:gd name="T24" fmla="*/ 0 w 3"/>
                <a:gd name="T25" fmla="*/ 13 h 16"/>
                <a:gd name="T26" fmla="*/ 1 w 3"/>
                <a:gd name="T27" fmla="*/ 12 h 16"/>
                <a:gd name="T28" fmla="*/ 2 w 3"/>
                <a:gd name="T29" fmla="*/ 12 h 16"/>
                <a:gd name="T30" fmla="*/ 3 w 3"/>
                <a:gd name="T31" fmla="*/ 13 h 16"/>
                <a:gd name="T32" fmla="*/ 3 w 3"/>
                <a:gd name="T33" fmla="*/ 15 h 16"/>
                <a:gd name="T34" fmla="*/ 2 w 3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6">
                  <a:moveTo>
                    <a:pt x="2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lose/>
                  <a:moveTo>
                    <a:pt x="2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0" y="16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" name="Freeform 152"/>
            <p:cNvSpPr>
              <a:spLocks/>
            </p:cNvSpPr>
            <p:nvPr/>
          </p:nvSpPr>
          <p:spPr bwMode="auto">
            <a:xfrm>
              <a:off x="6787677" y="1802168"/>
              <a:ext cx="52221" cy="84228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2 w 13"/>
                <a:gd name="T5" fmla="*/ 18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19 h 21"/>
                <a:gd name="T12" fmla="*/ 12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2 h 21"/>
                <a:gd name="T32" fmla="*/ 1 w 13"/>
                <a:gd name="T33" fmla="*/ 2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0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6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5"/>
                  </a:cubicBezTo>
                  <a:cubicBezTo>
                    <a:pt x="13" y="7"/>
                    <a:pt x="11" y="8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" name="Freeform 153"/>
            <p:cNvSpPr>
              <a:spLocks noEditPoints="1"/>
            </p:cNvSpPr>
            <p:nvPr/>
          </p:nvSpPr>
          <p:spPr bwMode="auto">
            <a:xfrm>
              <a:off x="6851691" y="1802168"/>
              <a:ext cx="55590" cy="84228"/>
            </a:xfrm>
            <a:custGeom>
              <a:avLst/>
              <a:gdLst>
                <a:gd name="T0" fmla="*/ 6 w 14"/>
                <a:gd name="T1" fmla="*/ 21 h 21"/>
                <a:gd name="T2" fmla="*/ 2 w 14"/>
                <a:gd name="T3" fmla="*/ 20 h 21"/>
                <a:gd name="T4" fmla="*/ 1 w 14"/>
                <a:gd name="T5" fmla="*/ 20 h 21"/>
                <a:gd name="T6" fmla="*/ 1 w 14"/>
                <a:gd name="T7" fmla="*/ 19 h 21"/>
                <a:gd name="T8" fmla="*/ 1 w 14"/>
                <a:gd name="T9" fmla="*/ 18 h 21"/>
                <a:gd name="T10" fmla="*/ 2 w 14"/>
                <a:gd name="T11" fmla="*/ 18 h 21"/>
                <a:gd name="T12" fmla="*/ 6 w 14"/>
                <a:gd name="T13" fmla="*/ 19 h 21"/>
                <a:gd name="T14" fmla="*/ 11 w 14"/>
                <a:gd name="T15" fmla="*/ 13 h 21"/>
                <a:gd name="T16" fmla="*/ 11 w 14"/>
                <a:gd name="T17" fmla="*/ 12 h 21"/>
                <a:gd name="T18" fmla="*/ 7 w 14"/>
                <a:gd name="T19" fmla="*/ 13 h 21"/>
                <a:gd name="T20" fmla="*/ 0 w 14"/>
                <a:gd name="T21" fmla="*/ 7 h 21"/>
                <a:gd name="T22" fmla="*/ 0 w 14"/>
                <a:gd name="T23" fmla="*/ 7 h 21"/>
                <a:gd name="T24" fmla="*/ 7 w 14"/>
                <a:gd name="T25" fmla="*/ 0 h 21"/>
                <a:gd name="T26" fmla="*/ 14 w 14"/>
                <a:gd name="T27" fmla="*/ 8 h 21"/>
                <a:gd name="T28" fmla="*/ 14 w 14"/>
                <a:gd name="T29" fmla="*/ 13 h 21"/>
                <a:gd name="T30" fmla="*/ 6 w 14"/>
                <a:gd name="T31" fmla="*/ 21 h 21"/>
                <a:gd name="T32" fmla="*/ 11 w 14"/>
                <a:gd name="T33" fmla="*/ 8 h 21"/>
                <a:gd name="T34" fmla="*/ 7 w 14"/>
                <a:gd name="T35" fmla="*/ 2 h 21"/>
                <a:gd name="T36" fmla="*/ 3 w 14"/>
                <a:gd name="T37" fmla="*/ 7 h 21"/>
                <a:gd name="T38" fmla="*/ 3 w 14"/>
                <a:gd name="T39" fmla="*/ 7 h 21"/>
                <a:gd name="T40" fmla="*/ 7 w 14"/>
                <a:gd name="T41" fmla="*/ 11 h 21"/>
                <a:gd name="T42" fmla="*/ 11 w 14"/>
                <a:gd name="T43" fmla="*/ 10 h 21"/>
                <a:gd name="T44" fmla="*/ 11 w 14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4" y="21"/>
                    <a:pt x="3" y="21"/>
                    <a:pt x="2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8"/>
                    <a:pt x="1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3" y="19"/>
                    <a:pt x="5" y="19"/>
                    <a:pt x="6" y="19"/>
                  </a:cubicBezTo>
                  <a:cubicBezTo>
                    <a:pt x="11" y="19"/>
                    <a:pt x="11" y="16"/>
                    <a:pt x="11" y="1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3"/>
                    <a:pt x="9" y="13"/>
                    <a:pt x="7" y="13"/>
                  </a:cubicBezTo>
                  <a:cubicBezTo>
                    <a:pt x="3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4" y="2"/>
                    <a:pt x="3" y="3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8" y="11"/>
                    <a:pt x="10" y="11"/>
                    <a:pt x="11" y="1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" name="Freeform 154"/>
            <p:cNvSpPr>
              <a:spLocks/>
            </p:cNvSpPr>
            <p:nvPr/>
          </p:nvSpPr>
          <p:spPr bwMode="auto">
            <a:xfrm>
              <a:off x="6922442" y="1802168"/>
              <a:ext cx="48852" cy="84228"/>
            </a:xfrm>
            <a:custGeom>
              <a:avLst/>
              <a:gdLst>
                <a:gd name="T0" fmla="*/ 5 w 12"/>
                <a:gd name="T1" fmla="*/ 21 h 21"/>
                <a:gd name="T2" fmla="*/ 1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1 w 12"/>
                <a:gd name="T11" fmla="*/ 18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4 h 21"/>
                <a:gd name="T18" fmla="*/ 6 w 12"/>
                <a:gd name="T19" fmla="*/ 11 h 21"/>
                <a:gd name="T20" fmla="*/ 1 w 12"/>
                <a:gd name="T21" fmla="*/ 11 h 21"/>
                <a:gd name="T22" fmla="*/ 1 w 12"/>
                <a:gd name="T23" fmla="*/ 10 h 21"/>
                <a:gd name="T24" fmla="*/ 1 w 12"/>
                <a:gd name="T25" fmla="*/ 9 h 21"/>
                <a:gd name="T26" fmla="*/ 1 w 12"/>
                <a:gd name="T27" fmla="*/ 9 h 21"/>
                <a:gd name="T28" fmla="*/ 6 w 12"/>
                <a:gd name="T29" fmla="*/ 9 h 21"/>
                <a:gd name="T30" fmla="*/ 10 w 12"/>
                <a:gd name="T31" fmla="*/ 6 h 21"/>
                <a:gd name="T32" fmla="*/ 10 w 12"/>
                <a:gd name="T33" fmla="*/ 5 h 21"/>
                <a:gd name="T34" fmla="*/ 5 w 12"/>
                <a:gd name="T35" fmla="*/ 2 h 21"/>
                <a:gd name="T36" fmla="*/ 1 w 12"/>
                <a:gd name="T37" fmla="*/ 2 h 21"/>
                <a:gd name="T38" fmla="*/ 0 w 12"/>
                <a:gd name="T39" fmla="*/ 2 h 21"/>
                <a:gd name="T40" fmla="*/ 0 w 12"/>
                <a:gd name="T41" fmla="*/ 2 h 21"/>
                <a:gd name="T42" fmla="*/ 0 w 12"/>
                <a:gd name="T43" fmla="*/ 1 h 21"/>
                <a:gd name="T44" fmla="*/ 1 w 12"/>
                <a:gd name="T45" fmla="*/ 0 h 21"/>
                <a:gd name="T46" fmla="*/ 5 w 12"/>
                <a:gd name="T47" fmla="*/ 0 h 21"/>
                <a:gd name="T48" fmla="*/ 12 w 12"/>
                <a:gd name="T49" fmla="*/ 5 h 21"/>
                <a:gd name="T50" fmla="*/ 12 w 12"/>
                <a:gd name="T51" fmla="*/ 6 h 21"/>
                <a:gd name="T52" fmla="*/ 10 w 12"/>
                <a:gd name="T53" fmla="*/ 10 h 21"/>
                <a:gd name="T54" fmla="*/ 12 w 12"/>
                <a:gd name="T55" fmla="*/ 14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9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" y="0"/>
                    <a:pt x="12" y="1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7"/>
                    <a:pt x="11" y="9"/>
                    <a:pt x="10" y="10"/>
                  </a:cubicBezTo>
                  <a:cubicBezTo>
                    <a:pt x="12" y="11"/>
                    <a:pt x="12" y="13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" name="Freeform 155"/>
            <p:cNvSpPr>
              <a:spLocks/>
            </p:cNvSpPr>
            <p:nvPr/>
          </p:nvSpPr>
          <p:spPr bwMode="auto">
            <a:xfrm>
              <a:off x="6989825" y="1802168"/>
              <a:ext cx="48852" cy="84228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0 w 12"/>
                <a:gd name="T11" fmla="*/ 18 h 21"/>
                <a:gd name="T12" fmla="*/ 5 w 12"/>
                <a:gd name="T13" fmla="*/ 19 h 21"/>
                <a:gd name="T14" fmla="*/ 10 w 12"/>
                <a:gd name="T15" fmla="*/ 14 h 21"/>
                <a:gd name="T16" fmla="*/ 10 w 12"/>
                <a:gd name="T17" fmla="*/ 14 h 21"/>
                <a:gd name="T18" fmla="*/ 4 w 12"/>
                <a:gd name="T19" fmla="*/ 10 h 21"/>
                <a:gd name="T20" fmla="*/ 1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0 h 21"/>
                <a:gd name="T28" fmla="*/ 1 w 12"/>
                <a:gd name="T29" fmla="*/ 0 h 21"/>
                <a:gd name="T30" fmla="*/ 11 w 12"/>
                <a:gd name="T31" fmla="*/ 0 h 21"/>
                <a:gd name="T32" fmla="*/ 12 w 12"/>
                <a:gd name="T33" fmla="*/ 0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3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4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10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" name="Freeform 156"/>
            <p:cNvSpPr>
              <a:spLocks/>
            </p:cNvSpPr>
            <p:nvPr/>
          </p:nvSpPr>
          <p:spPr bwMode="auto">
            <a:xfrm>
              <a:off x="7053838" y="1802168"/>
              <a:ext cx="52221" cy="84228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2 h 21"/>
                <a:gd name="T18" fmla="*/ 12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8 w 13"/>
                <a:gd name="T27" fmla="*/ 19 h 21"/>
                <a:gd name="T28" fmla="*/ 12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" name="Freeform 157"/>
            <p:cNvSpPr>
              <a:spLocks/>
            </p:cNvSpPr>
            <p:nvPr/>
          </p:nvSpPr>
          <p:spPr bwMode="auto">
            <a:xfrm>
              <a:off x="7109428" y="1802168"/>
              <a:ext cx="37060" cy="84228"/>
            </a:xfrm>
            <a:custGeom>
              <a:avLst/>
              <a:gdLst>
                <a:gd name="T0" fmla="*/ 9 w 9"/>
                <a:gd name="T1" fmla="*/ 1 h 21"/>
                <a:gd name="T2" fmla="*/ 3 w 9"/>
                <a:gd name="T3" fmla="*/ 20 h 21"/>
                <a:gd name="T4" fmla="*/ 2 w 9"/>
                <a:gd name="T5" fmla="*/ 21 h 21"/>
                <a:gd name="T6" fmla="*/ 1 w 9"/>
                <a:gd name="T7" fmla="*/ 21 h 21"/>
                <a:gd name="T8" fmla="*/ 0 w 9"/>
                <a:gd name="T9" fmla="*/ 20 h 21"/>
                <a:gd name="T10" fmla="*/ 0 w 9"/>
                <a:gd name="T11" fmla="*/ 20 h 21"/>
                <a:gd name="T12" fmla="*/ 7 w 9"/>
                <a:gd name="T13" fmla="*/ 1 h 21"/>
                <a:gd name="T14" fmla="*/ 7 w 9"/>
                <a:gd name="T15" fmla="*/ 0 h 21"/>
                <a:gd name="T16" fmla="*/ 9 w 9"/>
                <a:gd name="T17" fmla="*/ 0 h 21"/>
                <a:gd name="T18" fmla="*/ 9 w 9"/>
                <a:gd name="T19" fmla="*/ 0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" name="Freeform 158"/>
            <p:cNvSpPr>
              <a:spLocks/>
            </p:cNvSpPr>
            <p:nvPr/>
          </p:nvSpPr>
          <p:spPr bwMode="auto">
            <a:xfrm>
              <a:off x="7158281" y="1802168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0 h 21"/>
                <a:gd name="T6" fmla="*/ 0 w 14"/>
                <a:gd name="T7" fmla="*/ 0 h 21"/>
                <a:gd name="T8" fmla="*/ 2 w 14"/>
                <a:gd name="T9" fmla="*/ 0 h 21"/>
                <a:gd name="T10" fmla="*/ 2 w 14"/>
                <a:gd name="T11" fmla="*/ 0 h 21"/>
                <a:gd name="T12" fmla="*/ 2 w 14"/>
                <a:gd name="T13" fmla="*/ 13 h 21"/>
                <a:gd name="T14" fmla="*/ 7 w 14"/>
                <a:gd name="T15" fmla="*/ 19 h 21"/>
                <a:gd name="T16" fmla="*/ 12 w 14"/>
                <a:gd name="T17" fmla="*/ 13 h 21"/>
                <a:gd name="T18" fmla="*/ 12 w 14"/>
                <a:gd name="T19" fmla="*/ 0 h 21"/>
                <a:gd name="T20" fmla="*/ 12 w 14"/>
                <a:gd name="T21" fmla="*/ 0 h 21"/>
                <a:gd name="T22" fmla="*/ 14 w 14"/>
                <a:gd name="T23" fmla="*/ 0 h 21"/>
                <a:gd name="T24" fmla="*/ 14 w 14"/>
                <a:gd name="T25" fmla="*/ 0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10" y="19"/>
                    <a:pt x="12" y="17"/>
                    <a:pt x="12" y="1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" name="Freeform 159"/>
            <p:cNvSpPr>
              <a:spLocks/>
            </p:cNvSpPr>
            <p:nvPr/>
          </p:nvSpPr>
          <p:spPr bwMode="auto">
            <a:xfrm>
              <a:off x="7982030" y="1431565"/>
              <a:ext cx="52221" cy="82543"/>
            </a:xfrm>
            <a:custGeom>
              <a:avLst/>
              <a:gdLst>
                <a:gd name="T0" fmla="*/ 12 w 13"/>
                <a:gd name="T1" fmla="*/ 20 h 21"/>
                <a:gd name="T2" fmla="*/ 8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0 h 21"/>
                <a:gd name="T14" fmla="*/ 13 w 13"/>
                <a:gd name="T15" fmla="*/ 2 h 21"/>
                <a:gd name="T16" fmla="*/ 12 w 13"/>
                <a:gd name="T17" fmla="*/ 2 h 21"/>
                <a:gd name="T18" fmla="*/ 12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8 w 13"/>
                <a:gd name="T27" fmla="*/ 18 h 21"/>
                <a:gd name="T28" fmla="*/ 12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0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3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8"/>
                    <a:pt x="8" y="18"/>
                  </a:cubicBezTo>
                  <a:cubicBezTo>
                    <a:pt x="9" y="18"/>
                    <a:pt x="11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" name="Freeform 160"/>
            <p:cNvSpPr>
              <a:spLocks noEditPoints="1"/>
            </p:cNvSpPr>
            <p:nvPr/>
          </p:nvSpPr>
          <p:spPr bwMode="auto">
            <a:xfrm>
              <a:off x="8042675" y="1431565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4 h 21"/>
                <a:gd name="T8" fmla="*/ 3 w 14"/>
                <a:gd name="T9" fmla="*/ 10 h 21"/>
                <a:gd name="T10" fmla="*/ 0 w 14"/>
                <a:gd name="T11" fmla="*/ 5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5 h 21"/>
                <a:gd name="T22" fmla="*/ 12 w 14"/>
                <a:gd name="T23" fmla="*/ 10 h 21"/>
                <a:gd name="T24" fmla="*/ 14 w 14"/>
                <a:gd name="T25" fmla="*/ 14 h 21"/>
                <a:gd name="T26" fmla="*/ 14 w 14"/>
                <a:gd name="T27" fmla="*/ 15 h 21"/>
                <a:gd name="T28" fmla="*/ 7 w 14"/>
                <a:gd name="T29" fmla="*/ 21 h 21"/>
                <a:gd name="T30" fmla="*/ 12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3 w 14"/>
                <a:gd name="T37" fmla="*/ 5 h 21"/>
                <a:gd name="T38" fmla="*/ 3 w 14"/>
                <a:gd name="T39" fmla="*/ 5 h 21"/>
                <a:gd name="T40" fmla="*/ 6 w 14"/>
                <a:gd name="T41" fmla="*/ 9 h 21"/>
                <a:gd name="T42" fmla="*/ 8 w 14"/>
                <a:gd name="T43" fmla="*/ 9 h 21"/>
                <a:gd name="T44" fmla="*/ 12 w 14"/>
                <a:gd name="T45" fmla="*/ 5 h 21"/>
                <a:gd name="T46" fmla="*/ 12 w 14"/>
                <a:gd name="T47" fmla="*/ 14 h 21"/>
                <a:gd name="T48" fmla="*/ 8 w 14"/>
                <a:gd name="T49" fmla="*/ 11 h 21"/>
                <a:gd name="T50" fmla="*/ 6 w 14"/>
                <a:gd name="T51" fmla="*/ 11 h 21"/>
                <a:gd name="T52" fmla="*/ 3 w 14"/>
                <a:gd name="T53" fmla="*/ 14 h 21"/>
                <a:gd name="T54" fmla="*/ 3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2 w 14"/>
                <a:gd name="T61" fmla="*/ 15 h 21"/>
                <a:gd name="T62" fmla="*/ 12 w 14"/>
                <a:gd name="T6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1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7"/>
                    <a:pt x="13" y="9"/>
                    <a:pt x="12" y="10"/>
                  </a:cubicBezTo>
                  <a:cubicBezTo>
                    <a:pt x="13" y="11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2" y="5"/>
                  </a:moveTo>
                  <a:cubicBezTo>
                    <a:pt x="12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3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7"/>
                    <a:pt x="4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1" y="9"/>
                    <a:pt x="12" y="7"/>
                    <a:pt x="12" y="5"/>
                  </a:cubicBezTo>
                  <a:close/>
                  <a:moveTo>
                    <a:pt x="12" y="14"/>
                  </a:moveTo>
                  <a:cubicBezTo>
                    <a:pt x="12" y="13"/>
                    <a:pt x="11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2" y="17"/>
                    <a:pt x="12" y="15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" name="Freeform 161"/>
            <p:cNvSpPr>
              <a:spLocks/>
            </p:cNvSpPr>
            <p:nvPr/>
          </p:nvSpPr>
          <p:spPr bwMode="auto">
            <a:xfrm>
              <a:off x="8113426" y="1431565"/>
              <a:ext cx="52221" cy="82543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0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0 h 21"/>
                <a:gd name="T10" fmla="*/ 2 w 13"/>
                <a:gd name="T11" fmla="*/ 20 h 21"/>
                <a:gd name="T12" fmla="*/ 10 w 13"/>
                <a:gd name="T13" fmla="*/ 2 h 21"/>
                <a:gd name="T14" fmla="*/ 10 w 13"/>
                <a:gd name="T15" fmla="*/ 2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1 h 21"/>
                <a:gd name="T22" fmla="*/ 0 w 13"/>
                <a:gd name="T23" fmla="*/ 0 h 21"/>
                <a:gd name="T24" fmla="*/ 0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3" y="2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" name="Freeform 162"/>
            <p:cNvSpPr>
              <a:spLocks/>
            </p:cNvSpPr>
            <p:nvPr/>
          </p:nvSpPr>
          <p:spPr bwMode="auto">
            <a:xfrm>
              <a:off x="8238084" y="1431565"/>
              <a:ext cx="67382" cy="82543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4 w 17"/>
                <a:gd name="T5" fmla="*/ 20 h 21"/>
                <a:gd name="T6" fmla="*/ 14 w 17"/>
                <a:gd name="T7" fmla="*/ 3 h 21"/>
                <a:gd name="T8" fmla="*/ 14 w 17"/>
                <a:gd name="T9" fmla="*/ 3 h 21"/>
                <a:gd name="T10" fmla="*/ 14 w 17"/>
                <a:gd name="T11" fmla="*/ 3 h 21"/>
                <a:gd name="T12" fmla="*/ 10 w 17"/>
                <a:gd name="T13" fmla="*/ 12 h 21"/>
                <a:gd name="T14" fmla="*/ 9 w 17"/>
                <a:gd name="T15" fmla="*/ 12 h 21"/>
                <a:gd name="T16" fmla="*/ 8 w 17"/>
                <a:gd name="T17" fmla="*/ 12 h 21"/>
                <a:gd name="T18" fmla="*/ 6 w 17"/>
                <a:gd name="T19" fmla="*/ 12 h 21"/>
                <a:gd name="T20" fmla="*/ 2 w 17"/>
                <a:gd name="T21" fmla="*/ 3 h 21"/>
                <a:gd name="T22" fmla="*/ 2 w 17"/>
                <a:gd name="T23" fmla="*/ 3 h 21"/>
                <a:gd name="T24" fmla="*/ 2 w 17"/>
                <a:gd name="T25" fmla="*/ 3 h 21"/>
                <a:gd name="T26" fmla="*/ 2 w 17"/>
                <a:gd name="T27" fmla="*/ 20 h 21"/>
                <a:gd name="T28" fmla="*/ 2 w 17"/>
                <a:gd name="T29" fmla="*/ 21 h 21"/>
                <a:gd name="T30" fmla="*/ 0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2 w 17"/>
                <a:gd name="T39" fmla="*/ 0 h 21"/>
                <a:gd name="T40" fmla="*/ 3 w 17"/>
                <a:gd name="T41" fmla="*/ 0 h 21"/>
                <a:gd name="T42" fmla="*/ 8 w 17"/>
                <a:gd name="T43" fmla="*/ 10 h 21"/>
                <a:gd name="T44" fmla="*/ 8 w 17"/>
                <a:gd name="T45" fmla="*/ 10 h 21"/>
                <a:gd name="T46" fmla="*/ 9 w 17"/>
                <a:gd name="T47" fmla="*/ 10 h 21"/>
                <a:gd name="T48" fmla="*/ 13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9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6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" name="Freeform 163"/>
            <p:cNvSpPr>
              <a:spLocks noEditPoints="1"/>
            </p:cNvSpPr>
            <p:nvPr/>
          </p:nvSpPr>
          <p:spPr bwMode="auto">
            <a:xfrm>
              <a:off x="8320627" y="1431565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3 h 21"/>
                <a:gd name="T4" fmla="*/ 0 w 13"/>
                <a:gd name="T5" fmla="*/ 8 h 21"/>
                <a:gd name="T6" fmla="*/ 7 w 13"/>
                <a:gd name="T7" fmla="*/ 0 h 21"/>
                <a:gd name="T8" fmla="*/ 12 w 13"/>
                <a:gd name="T9" fmla="*/ 0 h 21"/>
                <a:gd name="T10" fmla="*/ 12 w 13"/>
                <a:gd name="T11" fmla="*/ 1 h 21"/>
                <a:gd name="T12" fmla="*/ 12 w 13"/>
                <a:gd name="T13" fmla="*/ 2 h 21"/>
                <a:gd name="T14" fmla="*/ 12 w 13"/>
                <a:gd name="T15" fmla="*/ 2 h 21"/>
                <a:gd name="T16" fmla="*/ 12 w 13"/>
                <a:gd name="T17" fmla="*/ 2 h 21"/>
                <a:gd name="T18" fmla="*/ 7 w 13"/>
                <a:gd name="T19" fmla="*/ 2 h 21"/>
                <a:gd name="T20" fmla="*/ 2 w 13"/>
                <a:gd name="T21" fmla="*/ 8 h 21"/>
                <a:gd name="T22" fmla="*/ 2 w 13"/>
                <a:gd name="T23" fmla="*/ 8 h 21"/>
                <a:gd name="T24" fmla="*/ 6 w 13"/>
                <a:gd name="T25" fmla="*/ 8 h 21"/>
                <a:gd name="T26" fmla="*/ 13 w 13"/>
                <a:gd name="T27" fmla="*/ 13 h 21"/>
                <a:gd name="T28" fmla="*/ 13 w 13"/>
                <a:gd name="T29" fmla="*/ 14 h 21"/>
                <a:gd name="T30" fmla="*/ 6 w 13"/>
                <a:gd name="T31" fmla="*/ 21 h 21"/>
                <a:gd name="T32" fmla="*/ 11 w 13"/>
                <a:gd name="T33" fmla="*/ 13 h 21"/>
                <a:gd name="T34" fmla="*/ 6 w 13"/>
                <a:gd name="T35" fmla="*/ 10 h 21"/>
                <a:gd name="T36" fmla="*/ 2 w 13"/>
                <a:gd name="T37" fmla="*/ 10 h 21"/>
                <a:gd name="T38" fmla="*/ 2 w 13"/>
                <a:gd name="T39" fmla="*/ 13 h 21"/>
                <a:gd name="T40" fmla="*/ 6 w 13"/>
                <a:gd name="T41" fmla="*/ 19 h 21"/>
                <a:gd name="T42" fmla="*/ 11 w 13"/>
                <a:gd name="T43" fmla="*/ 14 h 21"/>
                <a:gd name="T44" fmla="*/ 11 w 13"/>
                <a:gd name="T45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8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5" y="8"/>
                    <a:pt x="6" y="8"/>
                  </a:cubicBezTo>
                  <a:cubicBezTo>
                    <a:pt x="10" y="8"/>
                    <a:pt x="13" y="9"/>
                    <a:pt x="13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8"/>
                    <a:pt x="11" y="21"/>
                    <a:pt x="6" y="21"/>
                  </a:cubicBezTo>
                  <a:close/>
                  <a:moveTo>
                    <a:pt x="11" y="13"/>
                  </a:moveTo>
                  <a:cubicBezTo>
                    <a:pt x="11" y="10"/>
                    <a:pt x="9" y="10"/>
                    <a:pt x="6" y="10"/>
                  </a:cubicBezTo>
                  <a:cubicBezTo>
                    <a:pt x="5" y="10"/>
                    <a:pt x="3" y="10"/>
                    <a:pt x="2" y="1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9" y="19"/>
                    <a:pt x="11" y="17"/>
                    <a:pt x="11" y="14"/>
                  </a:cubicBez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" name="Freeform 164"/>
            <p:cNvSpPr>
              <a:spLocks/>
            </p:cNvSpPr>
            <p:nvPr/>
          </p:nvSpPr>
          <p:spPr bwMode="auto">
            <a:xfrm>
              <a:off x="8389694" y="1431565"/>
              <a:ext cx="50537" cy="82543"/>
            </a:xfrm>
            <a:custGeom>
              <a:avLst/>
              <a:gdLst>
                <a:gd name="T0" fmla="*/ 5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0 w 13"/>
                <a:gd name="T9" fmla="*/ 18 h 21"/>
                <a:gd name="T10" fmla="*/ 1 w 13"/>
                <a:gd name="T11" fmla="*/ 18 h 21"/>
                <a:gd name="T12" fmla="*/ 5 w 13"/>
                <a:gd name="T13" fmla="*/ 19 h 21"/>
                <a:gd name="T14" fmla="*/ 10 w 13"/>
                <a:gd name="T15" fmla="*/ 14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0 w 13"/>
                <a:gd name="T23" fmla="*/ 10 h 21"/>
                <a:gd name="T24" fmla="*/ 0 w 13"/>
                <a:gd name="T25" fmla="*/ 10 h 21"/>
                <a:gd name="T26" fmla="*/ 1 w 13"/>
                <a:gd name="T27" fmla="*/ 0 h 21"/>
                <a:gd name="T28" fmla="*/ 2 w 13"/>
                <a:gd name="T29" fmla="*/ 0 h 21"/>
                <a:gd name="T30" fmla="*/ 11 w 13"/>
                <a:gd name="T31" fmla="*/ 0 h 21"/>
                <a:gd name="T32" fmla="*/ 12 w 13"/>
                <a:gd name="T33" fmla="*/ 0 h 21"/>
                <a:gd name="T34" fmla="*/ 12 w 13"/>
                <a:gd name="T35" fmla="*/ 1 h 21"/>
                <a:gd name="T36" fmla="*/ 11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5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9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8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" name="Freeform 165"/>
            <p:cNvSpPr>
              <a:spLocks/>
            </p:cNvSpPr>
            <p:nvPr/>
          </p:nvSpPr>
          <p:spPr bwMode="auto">
            <a:xfrm>
              <a:off x="8509298" y="1431565"/>
              <a:ext cx="55590" cy="82543"/>
            </a:xfrm>
            <a:custGeom>
              <a:avLst/>
              <a:gdLst>
                <a:gd name="T0" fmla="*/ 14 w 14"/>
                <a:gd name="T1" fmla="*/ 0 h 21"/>
                <a:gd name="T2" fmla="*/ 10 w 14"/>
                <a:gd name="T3" fmla="*/ 10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5 w 14"/>
                <a:gd name="T13" fmla="*/ 20 h 21"/>
                <a:gd name="T14" fmla="*/ 5 w 14"/>
                <a:gd name="T15" fmla="*/ 12 h 21"/>
                <a:gd name="T16" fmla="*/ 4 w 14"/>
                <a:gd name="T17" fmla="*/ 10 h 21"/>
                <a:gd name="T18" fmla="*/ 0 w 14"/>
                <a:gd name="T19" fmla="*/ 0 h 21"/>
                <a:gd name="T20" fmla="*/ 0 w 14"/>
                <a:gd name="T21" fmla="*/ 0 h 21"/>
                <a:gd name="T22" fmla="*/ 0 w 14"/>
                <a:gd name="T23" fmla="*/ 0 h 21"/>
                <a:gd name="T24" fmla="*/ 2 w 14"/>
                <a:gd name="T25" fmla="*/ 0 h 21"/>
                <a:gd name="T26" fmla="*/ 2 w 14"/>
                <a:gd name="T27" fmla="*/ 0 h 21"/>
                <a:gd name="T28" fmla="*/ 6 w 14"/>
                <a:gd name="T29" fmla="*/ 9 h 21"/>
                <a:gd name="T30" fmla="*/ 7 w 14"/>
                <a:gd name="T31" fmla="*/ 10 h 21"/>
                <a:gd name="T32" fmla="*/ 7 w 14"/>
                <a:gd name="T33" fmla="*/ 9 h 21"/>
                <a:gd name="T34" fmla="*/ 11 w 14"/>
                <a:gd name="T35" fmla="*/ 0 h 21"/>
                <a:gd name="T36" fmla="*/ 12 w 14"/>
                <a:gd name="T37" fmla="*/ 0 h 21"/>
                <a:gd name="T38" fmla="*/ 13 w 14"/>
                <a:gd name="T39" fmla="*/ 0 h 21"/>
                <a:gd name="T40" fmla="*/ 14 w 14"/>
                <a:gd name="T41" fmla="*/ 0 h 21"/>
                <a:gd name="T42" fmla="*/ 14 w 14"/>
                <a:gd name="T4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1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5" y="20"/>
                    <a:pt x="5" y="2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4" y="11"/>
                    <a:pt x="4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" name="Freeform 166"/>
            <p:cNvSpPr>
              <a:spLocks noEditPoints="1"/>
            </p:cNvSpPr>
            <p:nvPr/>
          </p:nvSpPr>
          <p:spPr bwMode="auto">
            <a:xfrm>
              <a:off x="8576680" y="1431565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2 h 21"/>
                <a:gd name="T4" fmla="*/ 0 w 13"/>
                <a:gd name="T5" fmla="*/ 8 h 21"/>
                <a:gd name="T6" fmla="*/ 6 w 13"/>
                <a:gd name="T7" fmla="*/ 0 h 21"/>
                <a:gd name="T8" fmla="*/ 13 w 13"/>
                <a:gd name="T9" fmla="*/ 8 h 21"/>
                <a:gd name="T10" fmla="*/ 13 w 13"/>
                <a:gd name="T11" fmla="*/ 12 h 21"/>
                <a:gd name="T12" fmla="*/ 6 w 13"/>
                <a:gd name="T13" fmla="*/ 21 h 21"/>
                <a:gd name="T14" fmla="*/ 11 w 13"/>
                <a:gd name="T15" fmla="*/ 8 h 21"/>
                <a:gd name="T16" fmla="*/ 6 w 13"/>
                <a:gd name="T17" fmla="*/ 2 h 21"/>
                <a:gd name="T18" fmla="*/ 2 w 13"/>
                <a:gd name="T19" fmla="*/ 8 h 21"/>
                <a:gd name="T20" fmla="*/ 2 w 13"/>
                <a:gd name="T21" fmla="*/ 12 h 21"/>
                <a:gd name="T22" fmla="*/ 6 w 13"/>
                <a:gd name="T23" fmla="*/ 19 h 21"/>
                <a:gd name="T24" fmla="*/ 11 w 13"/>
                <a:gd name="T25" fmla="*/ 12 h 21"/>
                <a:gd name="T26" fmla="*/ 11 w 13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8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6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" name="Freeform 167"/>
            <p:cNvSpPr>
              <a:spLocks/>
            </p:cNvSpPr>
            <p:nvPr/>
          </p:nvSpPr>
          <p:spPr bwMode="auto">
            <a:xfrm>
              <a:off x="8699653" y="1431565"/>
              <a:ext cx="52221" cy="82543"/>
            </a:xfrm>
            <a:custGeom>
              <a:avLst/>
              <a:gdLst>
                <a:gd name="T0" fmla="*/ 13 w 13"/>
                <a:gd name="T1" fmla="*/ 21 h 21"/>
                <a:gd name="T2" fmla="*/ 11 w 13"/>
                <a:gd name="T3" fmla="*/ 21 h 21"/>
                <a:gd name="T4" fmla="*/ 10 w 13"/>
                <a:gd name="T5" fmla="*/ 20 h 21"/>
                <a:gd name="T6" fmla="*/ 2 w 13"/>
                <a:gd name="T7" fmla="*/ 11 h 21"/>
                <a:gd name="T8" fmla="*/ 2 w 13"/>
                <a:gd name="T9" fmla="*/ 20 h 21"/>
                <a:gd name="T10" fmla="*/ 2 w 13"/>
                <a:gd name="T11" fmla="*/ 21 h 21"/>
                <a:gd name="T12" fmla="*/ 0 w 13"/>
                <a:gd name="T13" fmla="*/ 21 h 21"/>
                <a:gd name="T14" fmla="*/ 0 w 13"/>
                <a:gd name="T15" fmla="*/ 20 h 21"/>
                <a:gd name="T16" fmla="*/ 0 w 13"/>
                <a:gd name="T17" fmla="*/ 0 h 21"/>
                <a:gd name="T18" fmla="*/ 0 w 13"/>
                <a:gd name="T19" fmla="*/ 0 h 21"/>
                <a:gd name="T20" fmla="*/ 2 w 13"/>
                <a:gd name="T21" fmla="*/ 0 h 21"/>
                <a:gd name="T22" fmla="*/ 2 w 13"/>
                <a:gd name="T23" fmla="*/ 0 h 21"/>
                <a:gd name="T24" fmla="*/ 2 w 13"/>
                <a:gd name="T25" fmla="*/ 9 h 21"/>
                <a:gd name="T26" fmla="*/ 10 w 13"/>
                <a:gd name="T27" fmla="*/ 0 h 21"/>
                <a:gd name="T28" fmla="*/ 11 w 13"/>
                <a:gd name="T29" fmla="*/ 0 h 21"/>
                <a:gd name="T30" fmla="*/ 13 w 13"/>
                <a:gd name="T31" fmla="*/ 0 h 21"/>
                <a:gd name="T32" fmla="*/ 13 w 13"/>
                <a:gd name="T33" fmla="*/ 0 h 21"/>
                <a:gd name="T34" fmla="*/ 13 w 13"/>
                <a:gd name="T35" fmla="*/ 0 h 21"/>
                <a:gd name="T36" fmla="*/ 5 w 13"/>
                <a:gd name="T37" fmla="*/ 10 h 21"/>
                <a:gd name="T38" fmla="*/ 13 w 13"/>
                <a:gd name="T39" fmla="*/ 20 h 21"/>
                <a:gd name="T40" fmla="*/ 13 w 13"/>
                <a:gd name="T41" fmla="*/ 20 h 21"/>
                <a:gd name="T42" fmla="*/ 13 w 13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0" y="20"/>
                    <a:pt x="10" y="2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" name="Freeform 168"/>
            <p:cNvSpPr>
              <a:spLocks noEditPoints="1"/>
            </p:cNvSpPr>
            <p:nvPr/>
          </p:nvSpPr>
          <p:spPr bwMode="auto">
            <a:xfrm>
              <a:off x="8763666" y="1431565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" name="Freeform 169"/>
            <p:cNvSpPr>
              <a:spLocks noEditPoints="1"/>
            </p:cNvSpPr>
            <p:nvPr/>
          </p:nvSpPr>
          <p:spPr bwMode="auto">
            <a:xfrm>
              <a:off x="7987084" y="1615182"/>
              <a:ext cx="55590" cy="82543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2 h 21"/>
                <a:gd name="T8" fmla="*/ 6 w 14"/>
                <a:gd name="T9" fmla="*/ 12 h 21"/>
                <a:gd name="T10" fmla="*/ 5 w 14"/>
                <a:gd name="T11" fmla="*/ 12 h 21"/>
                <a:gd name="T12" fmla="*/ 2 w 14"/>
                <a:gd name="T13" fmla="*/ 12 h 21"/>
                <a:gd name="T14" fmla="*/ 2 w 14"/>
                <a:gd name="T15" fmla="*/ 21 h 21"/>
                <a:gd name="T16" fmla="*/ 2 w 14"/>
                <a:gd name="T17" fmla="*/ 21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1 h 21"/>
                <a:gd name="T24" fmla="*/ 0 w 14"/>
                <a:gd name="T25" fmla="*/ 0 h 21"/>
                <a:gd name="T26" fmla="*/ 5 w 14"/>
                <a:gd name="T27" fmla="*/ 0 h 21"/>
                <a:gd name="T28" fmla="*/ 13 w 14"/>
                <a:gd name="T29" fmla="*/ 6 h 21"/>
                <a:gd name="T30" fmla="*/ 13 w 14"/>
                <a:gd name="T31" fmla="*/ 6 h 21"/>
                <a:gd name="T32" fmla="*/ 9 w 14"/>
                <a:gd name="T33" fmla="*/ 12 h 21"/>
                <a:gd name="T34" fmla="*/ 14 w 14"/>
                <a:gd name="T35" fmla="*/ 21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5 w 14"/>
                <a:gd name="T43" fmla="*/ 2 h 21"/>
                <a:gd name="T44" fmla="*/ 2 w 14"/>
                <a:gd name="T45" fmla="*/ 3 h 21"/>
                <a:gd name="T46" fmla="*/ 2 w 14"/>
                <a:gd name="T47" fmla="*/ 10 h 21"/>
                <a:gd name="T48" fmla="*/ 5 w 14"/>
                <a:gd name="T49" fmla="*/ 10 h 21"/>
                <a:gd name="T50" fmla="*/ 11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5" y="12"/>
                  </a:cubicBezTo>
                  <a:cubicBezTo>
                    <a:pt x="4" y="12"/>
                    <a:pt x="4" y="12"/>
                    <a:pt x="2" y="12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0"/>
                    <a:pt x="11" y="11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5" y="2"/>
                    <a:pt x="3" y="2"/>
                    <a:pt x="2" y="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" name="Freeform 170"/>
            <p:cNvSpPr>
              <a:spLocks/>
            </p:cNvSpPr>
            <p:nvPr/>
          </p:nvSpPr>
          <p:spPr bwMode="auto">
            <a:xfrm>
              <a:off x="8054466" y="1615182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5 h 21"/>
                <a:gd name="T18" fmla="*/ 7 w 13"/>
                <a:gd name="T19" fmla="*/ 11 h 21"/>
                <a:gd name="T20" fmla="*/ 2 w 13"/>
                <a:gd name="T21" fmla="*/ 11 h 21"/>
                <a:gd name="T22" fmla="*/ 1 w 13"/>
                <a:gd name="T23" fmla="*/ 11 h 21"/>
                <a:gd name="T24" fmla="*/ 1 w 13"/>
                <a:gd name="T25" fmla="*/ 10 h 21"/>
                <a:gd name="T26" fmla="*/ 2 w 13"/>
                <a:gd name="T27" fmla="*/ 9 h 21"/>
                <a:gd name="T28" fmla="*/ 7 w 13"/>
                <a:gd name="T29" fmla="*/ 9 h 21"/>
                <a:gd name="T30" fmla="*/ 10 w 13"/>
                <a:gd name="T31" fmla="*/ 6 h 21"/>
                <a:gd name="T32" fmla="*/ 10 w 13"/>
                <a:gd name="T33" fmla="*/ 6 h 21"/>
                <a:gd name="T34" fmla="*/ 6 w 13"/>
                <a:gd name="T35" fmla="*/ 2 h 21"/>
                <a:gd name="T36" fmla="*/ 1 w 13"/>
                <a:gd name="T37" fmla="*/ 3 h 21"/>
                <a:gd name="T38" fmla="*/ 1 w 13"/>
                <a:gd name="T39" fmla="*/ 3 h 21"/>
                <a:gd name="T40" fmla="*/ 0 w 13"/>
                <a:gd name="T41" fmla="*/ 2 h 21"/>
                <a:gd name="T42" fmla="*/ 0 w 13"/>
                <a:gd name="T43" fmla="*/ 1 h 21"/>
                <a:gd name="T44" fmla="*/ 1 w 13"/>
                <a:gd name="T45" fmla="*/ 1 h 21"/>
                <a:gd name="T46" fmla="*/ 6 w 13"/>
                <a:gd name="T47" fmla="*/ 0 h 21"/>
                <a:gd name="T48" fmla="*/ 13 w 13"/>
                <a:gd name="T49" fmla="*/ 6 h 21"/>
                <a:gd name="T50" fmla="*/ 13 w 13"/>
                <a:gd name="T51" fmla="*/ 6 h 21"/>
                <a:gd name="T52" fmla="*/ 10 w 13"/>
                <a:gd name="T53" fmla="*/ 10 h 21"/>
                <a:gd name="T54" fmla="*/ 13 w 13"/>
                <a:gd name="T55" fmla="*/ 15 h 21"/>
                <a:gd name="T56" fmla="*/ 13 w 13"/>
                <a:gd name="T57" fmla="*/ 15 h 21"/>
                <a:gd name="T58" fmla="*/ 6 w 13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9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0" y="10"/>
                  </a:cubicBezTo>
                  <a:cubicBezTo>
                    <a:pt x="12" y="11"/>
                    <a:pt x="13" y="13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20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" name="Freeform 171"/>
            <p:cNvSpPr>
              <a:spLocks noEditPoints="1"/>
            </p:cNvSpPr>
            <p:nvPr/>
          </p:nvSpPr>
          <p:spPr bwMode="auto">
            <a:xfrm>
              <a:off x="8121849" y="1615182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3 h 21"/>
                <a:gd name="T4" fmla="*/ 0 w 13"/>
                <a:gd name="T5" fmla="*/ 9 h 21"/>
                <a:gd name="T6" fmla="*/ 7 w 13"/>
                <a:gd name="T7" fmla="*/ 0 h 21"/>
                <a:gd name="T8" fmla="*/ 12 w 13"/>
                <a:gd name="T9" fmla="*/ 1 h 21"/>
                <a:gd name="T10" fmla="*/ 12 w 13"/>
                <a:gd name="T11" fmla="*/ 1 h 21"/>
                <a:gd name="T12" fmla="*/ 12 w 13"/>
                <a:gd name="T13" fmla="*/ 2 h 21"/>
                <a:gd name="T14" fmla="*/ 12 w 13"/>
                <a:gd name="T15" fmla="*/ 3 h 21"/>
                <a:gd name="T16" fmla="*/ 12 w 13"/>
                <a:gd name="T17" fmla="*/ 3 h 21"/>
                <a:gd name="T18" fmla="*/ 7 w 13"/>
                <a:gd name="T19" fmla="*/ 2 h 21"/>
                <a:gd name="T20" fmla="*/ 2 w 13"/>
                <a:gd name="T21" fmla="*/ 9 h 21"/>
                <a:gd name="T22" fmla="*/ 2 w 13"/>
                <a:gd name="T23" fmla="*/ 9 h 21"/>
                <a:gd name="T24" fmla="*/ 6 w 13"/>
                <a:gd name="T25" fmla="*/ 8 h 21"/>
                <a:gd name="T26" fmla="*/ 13 w 13"/>
                <a:gd name="T27" fmla="*/ 14 h 21"/>
                <a:gd name="T28" fmla="*/ 13 w 13"/>
                <a:gd name="T29" fmla="*/ 14 h 21"/>
                <a:gd name="T30" fmla="*/ 6 w 13"/>
                <a:gd name="T31" fmla="*/ 21 h 21"/>
                <a:gd name="T32" fmla="*/ 11 w 13"/>
                <a:gd name="T33" fmla="*/ 14 h 21"/>
                <a:gd name="T34" fmla="*/ 6 w 13"/>
                <a:gd name="T35" fmla="*/ 10 h 21"/>
                <a:gd name="T36" fmla="*/ 2 w 13"/>
                <a:gd name="T37" fmla="*/ 11 h 21"/>
                <a:gd name="T38" fmla="*/ 2 w 13"/>
                <a:gd name="T39" fmla="*/ 13 h 21"/>
                <a:gd name="T40" fmla="*/ 6 w 13"/>
                <a:gd name="T41" fmla="*/ 19 h 21"/>
                <a:gd name="T42" fmla="*/ 11 w 13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9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5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5" y="8"/>
                    <a:pt x="6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6" y="10"/>
                  </a:cubicBezTo>
                  <a:cubicBezTo>
                    <a:pt x="5" y="10"/>
                    <a:pt x="3" y="10"/>
                    <a:pt x="2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" name="Freeform 172"/>
            <p:cNvSpPr>
              <a:spLocks/>
            </p:cNvSpPr>
            <p:nvPr/>
          </p:nvSpPr>
          <p:spPr bwMode="auto">
            <a:xfrm>
              <a:off x="8241453" y="1615182"/>
              <a:ext cx="55590" cy="82543"/>
            </a:xfrm>
            <a:custGeom>
              <a:avLst/>
              <a:gdLst>
                <a:gd name="T0" fmla="*/ 13 w 14"/>
                <a:gd name="T1" fmla="*/ 21 h 21"/>
                <a:gd name="T2" fmla="*/ 8 w 14"/>
                <a:gd name="T3" fmla="*/ 21 h 21"/>
                <a:gd name="T4" fmla="*/ 0 w 14"/>
                <a:gd name="T5" fmla="*/ 13 h 21"/>
                <a:gd name="T6" fmla="*/ 0 w 14"/>
                <a:gd name="T7" fmla="*/ 9 h 21"/>
                <a:gd name="T8" fmla="*/ 8 w 14"/>
                <a:gd name="T9" fmla="*/ 0 h 21"/>
                <a:gd name="T10" fmla="*/ 13 w 14"/>
                <a:gd name="T11" fmla="*/ 1 h 21"/>
                <a:gd name="T12" fmla="*/ 14 w 14"/>
                <a:gd name="T13" fmla="*/ 1 h 21"/>
                <a:gd name="T14" fmla="*/ 14 w 14"/>
                <a:gd name="T15" fmla="*/ 2 h 21"/>
                <a:gd name="T16" fmla="*/ 13 w 14"/>
                <a:gd name="T17" fmla="*/ 3 h 21"/>
                <a:gd name="T18" fmla="*/ 13 w 14"/>
                <a:gd name="T19" fmla="*/ 3 h 21"/>
                <a:gd name="T20" fmla="*/ 8 w 14"/>
                <a:gd name="T21" fmla="*/ 2 h 21"/>
                <a:gd name="T22" fmla="*/ 3 w 14"/>
                <a:gd name="T23" fmla="*/ 9 h 21"/>
                <a:gd name="T24" fmla="*/ 3 w 14"/>
                <a:gd name="T25" fmla="*/ 13 h 21"/>
                <a:gd name="T26" fmla="*/ 8 w 14"/>
                <a:gd name="T27" fmla="*/ 19 h 21"/>
                <a:gd name="T28" fmla="*/ 11 w 14"/>
                <a:gd name="T29" fmla="*/ 19 h 21"/>
                <a:gd name="T30" fmla="*/ 11 w 14"/>
                <a:gd name="T31" fmla="*/ 11 h 21"/>
                <a:gd name="T32" fmla="*/ 12 w 14"/>
                <a:gd name="T33" fmla="*/ 10 h 21"/>
                <a:gd name="T34" fmla="*/ 13 w 14"/>
                <a:gd name="T35" fmla="*/ 10 h 21"/>
                <a:gd name="T36" fmla="*/ 14 w 14"/>
                <a:gd name="T37" fmla="*/ 11 h 21"/>
                <a:gd name="T38" fmla="*/ 14 w 14"/>
                <a:gd name="T39" fmla="*/ 20 h 21"/>
                <a:gd name="T40" fmla="*/ 13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3"/>
                    <a:pt x="14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0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4" y="10"/>
                    <a:pt x="14" y="11"/>
                    <a:pt x="14" y="1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" name="Freeform 173"/>
            <p:cNvSpPr>
              <a:spLocks noEditPoints="1"/>
            </p:cNvSpPr>
            <p:nvPr/>
          </p:nvSpPr>
          <p:spPr bwMode="auto">
            <a:xfrm>
              <a:off x="8308835" y="1615182"/>
              <a:ext cx="55590" cy="82543"/>
            </a:xfrm>
            <a:custGeom>
              <a:avLst/>
              <a:gdLst>
                <a:gd name="T0" fmla="*/ 8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5 h 21"/>
                <a:gd name="T8" fmla="*/ 3 w 14"/>
                <a:gd name="T9" fmla="*/ 10 h 21"/>
                <a:gd name="T10" fmla="*/ 1 w 14"/>
                <a:gd name="T11" fmla="*/ 6 h 21"/>
                <a:gd name="T12" fmla="*/ 1 w 14"/>
                <a:gd name="T13" fmla="*/ 6 h 21"/>
                <a:gd name="T14" fmla="*/ 7 w 14"/>
                <a:gd name="T15" fmla="*/ 0 h 21"/>
                <a:gd name="T16" fmla="*/ 8 w 14"/>
                <a:gd name="T17" fmla="*/ 0 h 21"/>
                <a:gd name="T18" fmla="*/ 14 w 14"/>
                <a:gd name="T19" fmla="*/ 6 h 21"/>
                <a:gd name="T20" fmla="*/ 14 w 14"/>
                <a:gd name="T21" fmla="*/ 6 h 21"/>
                <a:gd name="T22" fmla="*/ 12 w 14"/>
                <a:gd name="T23" fmla="*/ 10 h 21"/>
                <a:gd name="T24" fmla="*/ 14 w 14"/>
                <a:gd name="T25" fmla="*/ 15 h 21"/>
                <a:gd name="T26" fmla="*/ 14 w 14"/>
                <a:gd name="T27" fmla="*/ 15 h 21"/>
                <a:gd name="T28" fmla="*/ 8 w 14"/>
                <a:gd name="T29" fmla="*/ 21 h 21"/>
                <a:gd name="T30" fmla="*/ 12 w 14"/>
                <a:gd name="T31" fmla="*/ 6 h 21"/>
                <a:gd name="T32" fmla="*/ 8 w 14"/>
                <a:gd name="T33" fmla="*/ 2 h 21"/>
                <a:gd name="T34" fmla="*/ 7 w 14"/>
                <a:gd name="T35" fmla="*/ 2 h 21"/>
                <a:gd name="T36" fmla="*/ 3 w 14"/>
                <a:gd name="T37" fmla="*/ 6 h 21"/>
                <a:gd name="T38" fmla="*/ 3 w 14"/>
                <a:gd name="T39" fmla="*/ 6 h 21"/>
                <a:gd name="T40" fmla="*/ 7 w 14"/>
                <a:gd name="T41" fmla="*/ 9 h 21"/>
                <a:gd name="T42" fmla="*/ 8 w 14"/>
                <a:gd name="T43" fmla="*/ 9 h 21"/>
                <a:gd name="T44" fmla="*/ 12 w 14"/>
                <a:gd name="T45" fmla="*/ 6 h 21"/>
                <a:gd name="T46" fmla="*/ 12 w 14"/>
                <a:gd name="T47" fmla="*/ 15 h 21"/>
                <a:gd name="T48" fmla="*/ 8 w 14"/>
                <a:gd name="T49" fmla="*/ 11 h 21"/>
                <a:gd name="T50" fmla="*/ 7 w 14"/>
                <a:gd name="T51" fmla="*/ 11 h 21"/>
                <a:gd name="T52" fmla="*/ 3 w 14"/>
                <a:gd name="T53" fmla="*/ 15 h 21"/>
                <a:gd name="T54" fmla="*/ 3 w 14"/>
                <a:gd name="T55" fmla="*/ 15 h 21"/>
                <a:gd name="T56" fmla="*/ 7 w 14"/>
                <a:gd name="T57" fmla="*/ 19 h 21"/>
                <a:gd name="T58" fmla="*/ 8 w 14"/>
                <a:gd name="T59" fmla="*/ 19 h 21"/>
                <a:gd name="T60" fmla="*/ 12 w 14"/>
                <a:gd name="T6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21">
                  <a:moveTo>
                    <a:pt x="8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4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1" y="8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2"/>
                    <a:pt x="3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9"/>
                    <a:pt x="12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8" y="21"/>
                  </a:cubicBezTo>
                  <a:close/>
                  <a:moveTo>
                    <a:pt x="12" y="6"/>
                  </a:moveTo>
                  <a:cubicBezTo>
                    <a:pt x="12" y="3"/>
                    <a:pt x="10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5" y="2"/>
                    <a:pt x="3" y="3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8"/>
                    <a:pt x="4" y="9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1" y="9"/>
                    <a:pt x="12" y="8"/>
                    <a:pt x="12" y="6"/>
                  </a:cubicBezTo>
                  <a:close/>
                  <a:moveTo>
                    <a:pt x="12" y="15"/>
                  </a:moveTo>
                  <a:cubicBezTo>
                    <a:pt x="12" y="13"/>
                    <a:pt x="11" y="11"/>
                    <a:pt x="8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8"/>
                    <a:pt x="5" y="19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0" y="19"/>
                    <a:pt x="12" y="18"/>
                    <a:pt x="1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" name="Freeform 174"/>
            <p:cNvSpPr>
              <a:spLocks noEditPoints="1"/>
            </p:cNvSpPr>
            <p:nvPr/>
          </p:nvSpPr>
          <p:spPr bwMode="auto">
            <a:xfrm>
              <a:off x="8377902" y="1615182"/>
              <a:ext cx="55590" cy="82543"/>
            </a:xfrm>
            <a:custGeom>
              <a:avLst/>
              <a:gdLst>
                <a:gd name="T0" fmla="*/ 8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5 h 21"/>
                <a:gd name="T8" fmla="*/ 3 w 14"/>
                <a:gd name="T9" fmla="*/ 10 h 21"/>
                <a:gd name="T10" fmla="*/ 0 w 14"/>
                <a:gd name="T11" fmla="*/ 6 h 21"/>
                <a:gd name="T12" fmla="*/ 0 w 14"/>
                <a:gd name="T13" fmla="*/ 6 h 21"/>
                <a:gd name="T14" fmla="*/ 7 w 14"/>
                <a:gd name="T15" fmla="*/ 0 h 21"/>
                <a:gd name="T16" fmla="*/ 8 w 14"/>
                <a:gd name="T17" fmla="*/ 0 h 21"/>
                <a:gd name="T18" fmla="*/ 14 w 14"/>
                <a:gd name="T19" fmla="*/ 6 h 21"/>
                <a:gd name="T20" fmla="*/ 14 w 14"/>
                <a:gd name="T21" fmla="*/ 6 h 21"/>
                <a:gd name="T22" fmla="*/ 12 w 14"/>
                <a:gd name="T23" fmla="*/ 10 h 21"/>
                <a:gd name="T24" fmla="*/ 14 w 14"/>
                <a:gd name="T25" fmla="*/ 15 h 21"/>
                <a:gd name="T26" fmla="*/ 14 w 14"/>
                <a:gd name="T27" fmla="*/ 15 h 21"/>
                <a:gd name="T28" fmla="*/ 8 w 14"/>
                <a:gd name="T29" fmla="*/ 21 h 21"/>
                <a:gd name="T30" fmla="*/ 12 w 14"/>
                <a:gd name="T31" fmla="*/ 6 h 21"/>
                <a:gd name="T32" fmla="*/ 8 w 14"/>
                <a:gd name="T33" fmla="*/ 2 h 21"/>
                <a:gd name="T34" fmla="*/ 7 w 14"/>
                <a:gd name="T35" fmla="*/ 2 h 21"/>
                <a:gd name="T36" fmla="*/ 3 w 14"/>
                <a:gd name="T37" fmla="*/ 6 h 21"/>
                <a:gd name="T38" fmla="*/ 3 w 14"/>
                <a:gd name="T39" fmla="*/ 6 h 21"/>
                <a:gd name="T40" fmla="*/ 7 w 14"/>
                <a:gd name="T41" fmla="*/ 9 h 21"/>
                <a:gd name="T42" fmla="*/ 8 w 14"/>
                <a:gd name="T43" fmla="*/ 9 h 21"/>
                <a:gd name="T44" fmla="*/ 12 w 14"/>
                <a:gd name="T45" fmla="*/ 6 h 21"/>
                <a:gd name="T46" fmla="*/ 12 w 14"/>
                <a:gd name="T47" fmla="*/ 15 h 21"/>
                <a:gd name="T48" fmla="*/ 8 w 14"/>
                <a:gd name="T49" fmla="*/ 11 h 21"/>
                <a:gd name="T50" fmla="*/ 7 w 14"/>
                <a:gd name="T51" fmla="*/ 11 h 21"/>
                <a:gd name="T52" fmla="*/ 3 w 14"/>
                <a:gd name="T53" fmla="*/ 15 h 21"/>
                <a:gd name="T54" fmla="*/ 3 w 14"/>
                <a:gd name="T55" fmla="*/ 15 h 21"/>
                <a:gd name="T56" fmla="*/ 7 w 14"/>
                <a:gd name="T57" fmla="*/ 19 h 21"/>
                <a:gd name="T58" fmla="*/ 8 w 14"/>
                <a:gd name="T59" fmla="*/ 19 h 21"/>
                <a:gd name="T60" fmla="*/ 12 w 14"/>
                <a:gd name="T6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21">
                  <a:moveTo>
                    <a:pt x="8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4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9"/>
                    <a:pt x="12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8" y="21"/>
                  </a:cubicBezTo>
                  <a:close/>
                  <a:moveTo>
                    <a:pt x="12" y="6"/>
                  </a:moveTo>
                  <a:cubicBezTo>
                    <a:pt x="12" y="3"/>
                    <a:pt x="10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3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8"/>
                    <a:pt x="4" y="9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1" y="9"/>
                    <a:pt x="12" y="8"/>
                    <a:pt x="12" y="6"/>
                  </a:cubicBezTo>
                  <a:close/>
                  <a:moveTo>
                    <a:pt x="12" y="15"/>
                  </a:moveTo>
                  <a:cubicBezTo>
                    <a:pt x="12" y="13"/>
                    <a:pt x="11" y="11"/>
                    <a:pt x="8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8"/>
                    <a:pt x="4" y="19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0" y="19"/>
                    <a:pt x="12" y="18"/>
                    <a:pt x="1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" name="Freeform 175"/>
            <p:cNvSpPr>
              <a:spLocks noEditPoints="1"/>
            </p:cNvSpPr>
            <p:nvPr/>
          </p:nvSpPr>
          <p:spPr bwMode="auto">
            <a:xfrm>
              <a:off x="8504244" y="1615182"/>
              <a:ext cx="55590" cy="82543"/>
            </a:xfrm>
            <a:custGeom>
              <a:avLst/>
              <a:gdLst>
                <a:gd name="T0" fmla="*/ 5 w 14"/>
                <a:gd name="T1" fmla="*/ 21 h 21"/>
                <a:gd name="T2" fmla="*/ 1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1 w 14"/>
                <a:gd name="T9" fmla="*/ 0 h 21"/>
                <a:gd name="T10" fmla="*/ 5 w 14"/>
                <a:gd name="T11" fmla="*/ 0 h 21"/>
                <a:gd name="T12" fmla="*/ 13 w 14"/>
                <a:gd name="T13" fmla="*/ 6 h 21"/>
                <a:gd name="T14" fmla="*/ 13 w 14"/>
                <a:gd name="T15" fmla="*/ 6 h 21"/>
                <a:gd name="T16" fmla="*/ 10 w 14"/>
                <a:gd name="T17" fmla="*/ 10 h 21"/>
                <a:gd name="T18" fmla="*/ 14 w 14"/>
                <a:gd name="T19" fmla="*/ 15 h 21"/>
                <a:gd name="T20" fmla="*/ 14 w 14"/>
                <a:gd name="T21" fmla="*/ 15 h 21"/>
                <a:gd name="T22" fmla="*/ 5 w 14"/>
                <a:gd name="T23" fmla="*/ 21 h 21"/>
                <a:gd name="T24" fmla="*/ 11 w 14"/>
                <a:gd name="T25" fmla="*/ 6 h 21"/>
                <a:gd name="T26" fmla="*/ 5 w 14"/>
                <a:gd name="T27" fmla="*/ 2 h 21"/>
                <a:gd name="T28" fmla="*/ 2 w 14"/>
                <a:gd name="T29" fmla="*/ 2 h 21"/>
                <a:gd name="T30" fmla="*/ 2 w 14"/>
                <a:gd name="T31" fmla="*/ 9 h 21"/>
                <a:gd name="T32" fmla="*/ 7 w 14"/>
                <a:gd name="T33" fmla="*/ 9 h 21"/>
                <a:gd name="T34" fmla="*/ 11 w 14"/>
                <a:gd name="T35" fmla="*/ 6 h 21"/>
                <a:gd name="T36" fmla="*/ 11 w 14"/>
                <a:gd name="T37" fmla="*/ 15 h 21"/>
                <a:gd name="T38" fmla="*/ 7 w 14"/>
                <a:gd name="T39" fmla="*/ 11 h 21"/>
                <a:gd name="T40" fmla="*/ 2 w 14"/>
                <a:gd name="T41" fmla="*/ 11 h 21"/>
                <a:gd name="T42" fmla="*/ 2 w 14"/>
                <a:gd name="T43" fmla="*/ 19 h 21"/>
                <a:gd name="T44" fmla="*/ 5 w 14"/>
                <a:gd name="T45" fmla="*/ 19 h 21"/>
                <a:gd name="T46" fmla="*/ 11 w 14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21">
                  <a:moveTo>
                    <a:pt x="5" y="21"/>
                  </a:moveTo>
                  <a:cubicBezTo>
                    <a:pt x="3" y="21"/>
                    <a:pt x="2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0" y="10"/>
                  </a:cubicBezTo>
                  <a:cubicBezTo>
                    <a:pt x="12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20"/>
                    <a:pt x="10" y="21"/>
                    <a:pt x="5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" name="Freeform 176"/>
            <p:cNvSpPr>
              <a:spLocks/>
            </p:cNvSpPr>
            <p:nvPr/>
          </p:nvSpPr>
          <p:spPr bwMode="auto">
            <a:xfrm>
              <a:off x="8571626" y="1615182"/>
              <a:ext cx="48852" cy="82543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1 h 21"/>
                <a:gd name="T4" fmla="*/ 0 w 12"/>
                <a:gd name="T5" fmla="*/ 19 h 21"/>
                <a:gd name="T6" fmla="*/ 0 w 12"/>
                <a:gd name="T7" fmla="*/ 19 h 21"/>
                <a:gd name="T8" fmla="*/ 5 w 12"/>
                <a:gd name="T9" fmla="*/ 19 h 21"/>
                <a:gd name="T10" fmla="*/ 5 w 12"/>
                <a:gd name="T11" fmla="*/ 3 h 21"/>
                <a:gd name="T12" fmla="*/ 0 w 12"/>
                <a:gd name="T13" fmla="*/ 5 h 21"/>
                <a:gd name="T14" fmla="*/ 0 w 12"/>
                <a:gd name="T15" fmla="*/ 5 h 21"/>
                <a:gd name="T16" fmla="*/ 0 w 12"/>
                <a:gd name="T17" fmla="*/ 3 h 21"/>
                <a:gd name="T18" fmla="*/ 0 w 12"/>
                <a:gd name="T19" fmla="*/ 3 h 21"/>
                <a:gd name="T20" fmla="*/ 5 w 12"/>
                <a:gd name="T21" fmla="*/ 1 h 21"/>
                <a:gd name="T22" fmla="*/ 6 w 12"/>
                <a:gd name="T23" fmla="*/ 0 h 21"/>
                <a:gd name="T24" fmla="*/ 7 w 12"/>
                <a:gd name="T25" fmla="*/ 0 h 21"/>
                <a:gd name="T26" fmla="*/ 7 w 12"/>
                <a:gd name="T27" fmla="*/ 1 h 21"/>
                <a:gd name="T28" fmla="*/ 7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1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" name="Freeform 177"/>
            <p:cNvSpPr>
              <a:spLocks noEditPoints="1"/>
            </p:cNvSpPr>
            <p:nvPr/>
          </p:nvSpPr>
          <p:spPr bwMode="auto">
            <a:xfrm>
              <a:off x="8640693" y="1615182"/>
              <a:ext cx="50537" cy="82543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3 h 21"/>
                <a:gd name="T4" fmla="*/ 0 w 13"/>
                <a:gd name="T5" fmla="*/ 9 h 21"/>
                <a:gd name="T6" fmla="*/ 7 w 13"/>
                <a:gd name="T7" fmla="*/ 0 h 21"/>
                <a:gd name="T8" fmla="*/ 12 w 13"/>
                <a:gd name="T9" fmla="*/ 1 h 21"/>
                <a:gd name="T10" fmla="*/ 12 w 13"/>
                <a:gd name="T11" fmla="*/ 1 h 21"/>
                <a:gd name="T12" fmla="*/ 12 w 13"/>
                <a:gd name="T13" fmla="*/ 2 h 21"/>
                <a:gd name="T14" fmla="*/ 12 w 13"/>
                <a:gd name="T15" fmla="*/ 3 h 21"/>
                <a:gd name="T16" fmla="*/ 12 w 13"/>
                <a:gd name="T17" fmla="*/ 3 h 21"/>
                <a:gd name="T18" fmla="*/ 7 w 13"/>
                <a:gd name="T19" fmla="*/ 2 h 21"/>
                <a:gd name="T20" fmla="*/ 2 w 13"/>
                <a:gd name="T21" fmla="*/ 9 h 21"/>
                <a:gd name="T22" fmla="*/ 2 w 13"/>
                <a:gd name="T23" fmla="*/ 9 h 21"/>
                <a:gd name="T24" fmla="*/ 6 w 13"/>
                <a:gd name="T25" fmla="*/ 8 h 21"/>
                <a:gd name="T26" fmla="*/ 13 w 13"/>
                <a:gd name="T27" fmla="*/ 14 h 21"/>
                <a:gd name="T28" fmla="*/ 13 w 13"/>
                <a:gd name="T29" fmla="*/ 14 h 21"/>
                <a:gd name="T30" fmla="*/ 6 w 13"/>
                <a:gd name="T31" fmla="*/ 21 h 21"/>
                <a:gd name="T32" fmla="*/ 11 w 13"/>
                <a:gd name="T33" fmla="*/ 14 h 21"/>
                <a:gd name="T34" fmla="*/ 6 w 13"/>
                <a:gd name="T35" fmla="*/ 10 h 21"/>
                <a:gd name="T36" fmla="*/ 2 w 13"/>
                <a:gd name="T37" fmla="*/ 11 h 21"/>
                <a:gd name="T38" fmla="*/ 2 w 13"/>
                <a:gd name="T39" fmla="*/ 13 h 21"/>
                <a:gd name="T40" fmla="*/ 6 w 13"/>
                <a:gd name="T41" fmla="*/ 19 h 21"/>
                <a:gd name="T42" fmla="*/ 11 w 13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9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5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5" y="8"/>
                    <a:pt x="6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14"/>
                  </a:moveTo>
                  <a:cubicBezTo>
                    <a:pt x="11" y="11"/>
                    <a:pt x="8" y="10"/>
                    <a:pt x="6" y="10"/>
                  </a:cubicBezTo>
                  <a:cubicBezTo>
                    <a:pt x="5" y="10"/>
                    <a:pt x="3" y="10"/>
                    <a:pt x="2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" name="Freeform 178"/>
            <p:cNvSpPr>
              <a:spLocks/>
            </p:cNvSpPr>
            <p:nvPr/>
          </p:nvSpPr>
          <p:spPr bwMode="auto">
            <a:xfrm>
              <a:off x="8708076" y="1615182"/>
              <a:ext cx="52221" cy="82543"/>
            </a:xfrm>
            <a:custGeom>
              <a:avLst/>
              <a:gdLst>
                <a:gd name="T0" fmla="*/ 12 w 13"/>
                <a:gd name="T1" fmla="*/ 4 h 21"/>
                <a:gd name="T2" fmla="*/ 4 w 13"/>
                <a:gd name="T3" fmla="*/ 21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1 h 21"/>
                <a:gd name="T10" fmla="*/ 2 w 13"/>
                <a:gd name="T11" fmla="*/ 20 h 21"/>
                <a:gd name="T12" fmla="*/ 10 w 13"/>
                <a:gd name="T13" fmla="*/ 3 h 21"/>
                <a:gd name="T14" fmla="*/ 10 w 13"/>
                <a:gd name="T15" fmla="*/ 3 h 21"/>
                <a:gd name="T16" fmla="*/ 10 w 13"/>
                <a:gd name="T17" fmla="*/ 3 h 21"/>
                <a:gd name="T18" fmla="*/ 0 w 13"/>
                <a:gd name="T19" fmla="*/ 3 h 21"/>
                <a:gd name="T20" fmla="*/ 0 w 13"/>
                <a:gd name="T21" fmla="*/ 2 h 21"/>
                <a:gd name="T22" fmla="*/ 0 w 13"/>
                <a:gd name="T23" fmla="*/ 1 h 21"/>
                <a:gd name="T24" fmla="*/ 0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2 w 13"/>
                <a:gd name="T31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4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3"/>
                    <a:pt x="13" y="3"/>
                    <a:pt x="1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" name="Freeform 179"/>
            <p:cNvSpPr>
              <a:spLocks noEditPoints="1"/>
            </p:cNvSpPr>
            <p:nvPr/>
          </p:nvSpPr>
          <p:spPr bwMode="auto">
            <a:xfrm>
              <a:off x="7987084" y="1802168"/>
              <a:ext cx="50537" cy="84228"/>
            </a:xfrm>
            <a:custGeom>
              <a:avLst/>
              <a:gdLst>
                <a:gd name="T0" fmla="*/ 5 w 13"/>
                <a:gd name="T1" fmla="*/ 12 h 21"/>
                <a:gd name="T2" fmla="*/ 2 w 13"/>
                <a:gd name="T3" fmla="*/ 12 h 21"/>
                <a:gd name="T4" fmla="*/ 2 w 13"/>
                <a:gd name="T5" fmla="*/ 20 h 21"/>
                <a:gd name="T6" fmla="*/ 2 w 13"/>
                <a:gd name="T7" fmla="*/ 21 h 21"/>
                <a:gd name="T8" fmla="*/ 0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0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2 h 21"/>
                <a:gd name="T24" fmla="*/ 10 w 13"/>
                <a:gd name="T25" fmla="*/ 6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10 h 21"/>
                <a:gd name="T32" fmla="*/ 5 w 13"/>
                <a:gd name="T33" fmla="*/ 10 h 21"/>
                <a:gd name="T34" fmla="*/ 10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2"/>
                  </a:moveTo>
                  <a:cubicBezTo>
                    <a:pt x="4" y="12"/>
                    <a:pt x="3" y="12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2"/>
                    <a:pt x="5" y="12"/>
                  </a:cubicBezTo>
                  <a:close/>
                  <a:moveTo>
                    <a:pt x="10" y="6"/>
                  </a:move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9" y="10"/>
                    <a:pt x="10" y="9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" name="Freeform 180"/>
            <p:cNvSpPr>
              <a:spLocks noEditPoints="1"/>
            </p:cNvSpPr>
            <p:nvPr/>
          </p:nvSpPr>
          <p:spPr bwMode="auto">
            <a:xfrm>
              <a:off x="8037621" y="1802168"/>
              <a:ext cx="64013" cy="84228"/>
            </a:xfrm>
            <a:custGeom>
              <a:avLst/>
              <a:gdLst>
                <a:gd name="T0" fmla="*/ 16 w 16"/>
                <a:gd name="T1" fmla="*/ 21 h 21"/>
                <a:gd name="T2" fmla="*/ 14 w 16"/>
                <a:gd name="T3" fmla="*/ 21 h 21"/>
                <a:gd name="T4" fmla="*/ 14 w 16"/>
                <a:gd name="T5" fmla="*/ 20 h 21"/>
                <a:gd name="T6" fmla="*/ 12 w 16"/>
                <a:gd name="T7" fmla="*/ 14 h 21"/>
                <a:gd name="T8" fmla="*/ 5 w 16"/>
                <a:gd name="T9" fmla="*/ 14 h 21"/>
                <a:gd name="T10" fmla="*/ 3 w 16"/>
                <a:gd name="T11" fmla="*/ 20 h 21"/>
                <a:gd name="T12" fmla="*/ 2 w 16"/>
                <a:gd name="T13" fmla="*/ 21 h 21"/>
                <a:gd name="T14" fmla="*/ 1 w 16"/>
                <a:gd name="T15" fmla="*/ 21 h 21"/>
                <a:gd name="T16" fmla="*/ 0 w 16"/>
                <a:gd name="T17" fmla="*/ 20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0 h 21"/>
                <a:gd name="T30" fmla="*/ 16 w 16"/>
                <a:gd name="T31" fmla="*/ 21 h 21"/>
                <a:gd name="T32" fmla="*/ 9 w 16"/>
                <a:gd name="T33" fmla="*/ 2 h 21"/>
                <a:gd name="T34" fmla="*/ 8 w 16"/>
                <a:gd name="T35" fmla="*/ 2 h 21"/>
                <a:gd name="T36" fmla="*/ 8 w 16"/>
                <a:gd name="T37" fmla="*/ 2 h 21"/>
                <a:gd name="T38" fmla="*/ 5 w 16"/>
                <a:gd name="T39" fmla="*/ 12 h 21"/>
                <a:gd name="T40" fmla="*/ 11 w 16"/>
                <a:gd name="T41" fmla="*/ 12 h 21"/>
                <a:gd name="T42" fmla="*/ 9 w 16"/>
                <a:gd name="T43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0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1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1"/>
                    <a:pt x="16" y="21"/>
                    <a:pt x="16" y="21"/>
                  </a:cubicBezTo>
                  <a:close/>
                  <a:moveTo>
                    <a:pt x="9" y="2"/>
                  </a:move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" name="Freeform 181"/>
            <p:cNvSpPr>
              <a:spLocks/>
            </p:cNvSpPr>
            <p:nvPr/>
          </p:nvSpPr>
          <p:spPr bwMode="auto">
            <a:xfrm>
              <a:off x="8113426" y="1802168"/>
              <a:ext cx="60644" cy="84228"/>
            </a:xfrm>
            <a:custGeom>
              <a:avLst/>
              <a:gdLst>
                <a:gd name="T0" fmla="*/ 14 w 15"/>
                <a:gd name="T1" fmla="*/ 21 h 21"/>
                <a:gd name="T2" fmla="*/ 13 w 15"/>
                <a:gd name="T3" fmla="*/ 21 h 21"/>
                <a:gd name="T4" fmla="*/ 12 w 15"/>
                <a:gd name="T5" fmla="*/ 20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0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3 w 15"/>
                <a:gd name="T31" fmla="*/ 17 h 21"/>
                <a:gd name="T32" fmla="*/ 13 w 15"/>
                <a:gd name="T33" fmla="*/ 17 h 21"/>
                <a:gd name="T34" fmla="*/ 13 w 15"/>
                <a:gd name="T35" fmla="*/ 0 h 21"/>
                <a:gd name="T36" fmla="*/ 13 w 15"/>
                <a:gd name="T37" fmla="*/ 0 h 21"/>
                <a:gd name="T38" fmla="*/ 15 w 15"/>
                <a:gd name="T39" fmla="*/ 0 h 21"/>
                <a:gd name="T40" fmla="*/ 15 w 15"/>
                <a:gd name="T41" fmla="*/ 0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" name="Freeform 182"/>
            <p:cNvSpPr>
              <a:spLocks/>
            </p:cNvSpPr>
            <p:nvPr/>
          </p:nvSpPr>
          <p:spPr bwMode="auto">
            <a:xfrm>
              <a:off x="8182493" y="1802168"/>
              <a:ext cx="58960" cy="84228"/>
            </a:xfrm>
            <a:custGeom>
              <a:avLst/>
              <a:gdLst>
                <a:gd name="T0" fmla="*/ 14 w 15"/>
                <a:gd name="T1" fmla="*/ 2 h 21"/>
                <a:gd name="T2" fmla="*/ 9 w 15"/>
                <a:gd name="T3" fmla="*/ 2 h 21"/>
                <a:gd name="T4" fmla="*/ 9 w 15"/>
                <a:gd name="T5" fmla="*/ 20 h 21"/>
                <a:gd name="T6" fmla="*/ 8 w 15"/>
                <a:gd name="T7" fmla="*/ 21 h 21"/>
                <a:gd name="T8" fmla="*/ 7 w 15"/>
                <a:gd name="T9" fmla="*/ 21 h 21"/>
                <a:gd name="T10" fmla="*/ 6 w 15"/>
                <a:gd name="T11" fmla="*/ 20 h 21"/>
                <a:gd name="T12" fmla="*/ 6 w 15"/>
                <a:gd name="T13" fmla="*/ 2 h 21"/>
                <a:gd name="T14" fmla="*/ 1 w 15"/>
                <a:gd name="T15" fmla="*/ 2 h 21"/>
                <a:gd name="T16" fmla="*/ 0 w 15"/>
                <a:gd name="T17" fmla="*/ 2 h 21"/>
                <a:gd name="T18" fmla="*/ 0 w 15"/>
                <a:gd name="T19" fmla="*/ 0 h 21"/>
                <a:gd name="T20" fmla="*/ 1 w 15"/>
                <a:gd name="T21" fmla="*/ 0 h 21"/>
                <a:gd name="T22" fmla="*/ 14 w 15"/>
                <a:gd name="T23" fmla="*/ 0 h 21"/>
                <a:gd name="T24" fmla="*/ 15 w 15"/>
                <a:gd name="T25" fmla="*/ 0 h 21"/>
                <a:gd name="T26" fmla="*/ 15 w 15"/>
                <a:gd name="T27" fmla="*/ 2 h 21"/>
                <a:gd name="T28" fmla="*/ 14 w 15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14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" name="Freeform 183"/>
            <p:cNvSpPr>
              <a:spLocks noEditPoints="1"/>
            </p:cNvSpPr>
            <p:nvPr/>
          </p:nvSpPr>
          <p:spPr bwMode="auto">
            <a:xfrm>
              <a:off x="8244822" y="1802168"/>
              <a:ext cx="60644" cy="84228"/>
            </a:xfrm>
            <a:custGeom>
              <a:avLst/>
              <a:gdLst>
                <a:gd name="T0" fmla="*/ 8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8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8 w 15"/>
                <a:gd name="T13" fmla="*/ 21 h 21"/>
                <a:gd name="T14" fmla="*/ 13 w 15"/>
                <a:gd name="T15" fmla="*/ 9 h 21"/>
                <a:gd name="T16" fmla="*/ 8 w 15"/>
                <a:gd name="T17" fmla="*/ 2 h 21"/>
                <a:gd name="T18" fmla="*/ 3 w 15"/>
                <a:gd name="T19" fmla="*/ 9 h 21"/>
                <a:gd name="T20" fmla="*/ 3 w 15"/>
                <a:gd name="T21" fmla="*/ 12 h 21"/>
                <a:gd name="T22" fmla="*/ 8 w 15"/>
                <a:gd name="T23" fmla="*/ 19 h 21"/>
                <a:gd name="T24" fmla="*/ 13 w 15"/>
                <a:gd name="T25" fmla="*/ 12 h 21"/>
                <a:gd name="T26" fmla="*/ 13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8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2" y="0"/>
                    <a:pt x="15" y="2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8"/>
                    <a:pt x="12" y="21"/>
                    <a:pt x="8" y="21"/>
                  </a:cubicBezTo>
                  <a:close/>
                  <a:moveTo>
                    <a:pt x="13" y="9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" name="Freeform 184"/>
            <p:cNvSpPr>
              <a:spLocks/>
            </p:cNvSpPr>
            <p:nvPr/>
          </p:nvSpPr>
          <p:spPr bwMode="auto">
            <a:xfrm>
              <a:off x="8320627" y="1802168"/>
              <a:ext cx="60644" cy="84228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0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0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0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0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" name="Freeform 185"/>
            <p:cNvSpPr>
              <a:spLocks/>
            </p:cNvSpPr>
            <p:nvPr/>
          </p:nvSpPr>
          <p:spPr bwMode="auto">
            <a:xfrm>
              <a:off x="8396432" y="1802168"/>
              <a:ext cx="48852" cy="84228"/>
            </a:xfrm>
            <a:custGeom>
              <a:avLst/>
              <a:gdLst>
                <a:gd name="T0" fmla="*/ 12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2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2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1 w 12"/>
                <a:gd name="T25" fmla="*/ 9 h 21"/>
                <a:gd name="T26" fmla="*/ 12 w 12"/>
                <a:gd name="T27" fmla="*/ 9 h 21"/>
                <a:gd name="T28" fmla="*/ 12 w 12"/>
                <a:gd name="T29" fmla="*/ 10 h 21"/>
                <a:gd name="T30" fmla="*/ 11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2 w 12"/>
                <a:gd name="T39" fmla="*/ 19 h 21"/>
                <a:gd name="T40" fmla="*/ 12 w 12"/>
                <a:gd name="T41" fmla="*/ 19 h 21"/>
                <a:gd name="T42" fmla="*/ 12 w 12"/>
                <a:gd name="T43" fmla="*/ 20 h 21"/>
                <a:gd name="T44" fmla="*/ 12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8" y="21"/>
                    <a:pt x="6" y="21"/>
                  </a:cubicBezTo>
                  <a:cubicBezTo>
                    <a:pt x="2" y="21"/>
                    <a:pt x="0" y="19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" name="Freeform 186"/>
            <p:cNvSpPr>
              <a:spLocks noEditPoints="1"/>
            </p:cNvSpPr>
            <p:nvPr/>
          </p:nvSpPr>
          <p:spPr bwMode="auto">
            <a:xfrm>
              <a:off x="8457076" y="1822383"/>
              <a:ext cx="11792" cy="64013"/>
            </a:xfrm>
            <a:custGeom>
              <a:avLst/>
              <a:gdLst>
                <a:gd name="T0" fmla="*/ 2 w 3"/>
                <a:gd name="T1" fmla="*/ 4 h 16"/>
                <a:gd name="T2" fmla="*/ 1 w 3"/>
                <a:gd name="T3" fmla="*/ 4 h 16"/>
                <a:gd name="T4" fmla="*/ 0 w 3"/>
                <a:gd name="T5" fmla="*/ 4 h 16"/>
                <a:gd name="T6" fmla="*/ 0 w 3"/>
                <a:gd name="T7" fmla="*/ 1 h 16"/>
                <a:gd name="T8" fmla="*/ 1 w 3"/>
                <a:gd name="T9" fmla="*/ 0 h 16"/>
                <a:gd name="T10" fmla="*/ 2 w 3"/>
                <a:gd name="T11" fmla="*/ 0 h 16"/>
                <a:gd name="T12" fmla="*/ 3 w 3"/>
                <a:gd name="T13" fmla="*/ 1 h 16"/>
                <a:gd name="T14" fmla="*/ 3 w 3"/>
                <a:gd name="T15" fmla="*/ 4 h 16"/>
                <a:gd name="T16" fmla="*/ 2 w 3"/>
                <a:gd name="T17" fmla="*/ 4 h 16"/>
                <a:gd name="T18" fmla="*/ 2 w 3"/>
                <a:gd name="T19" fmla="*/ 16 h 16"/>
                <a:gd name="T20" fmla="*/ 1 w 3"/>
                <a:gd name="T21" fmla="*/ 16 h 16"/>
                <a:gd name="T22" fmla="*/ 0 w 3"/>
                <a:gd name="T23" fmla="*/ 15 h 16"/>
                <a:gd name="T24" fmla="*/ 0 w 3"/>
                <a:gd name="T25" fmla="*/ 13 h 16"/>
                <a:gd name="T26" fmla="*/ 1 w 3"/>
                <a:gd name="T27" fmla="*/ 12 h 16"/>
                <a:gd name="T28" fmla="*/ 2 w 3"/>
                <a:gd name="T29" fmla="*/ 12 h 16"/>
                <a:gd name="T30" fmla="*/ 3 w 3"/>
                <a:gd name="T31" fmla="*/ 13 h 16"/>
                <a:gd name="T32" fmla="*/ 3 w 3"/>
                <a:gd name="T33" fmla="*/ 15 h 16"/>
                <a:gd name="T34" fmla="*/ 2 w 3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6">
                  <a:moveTo>
                    <a:pt x="2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lose/>
                  <a:moveTo>
                    <a:pt x="2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0" y="16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" name="Freeform 187"/>
            <p:cNvSpPr>
              <a:spLocks/>
            </p:cNvSpPr>
            <p:nvPr/>
          </p:nvSpPr>
          <p:spPr bwMode="auto">
            <a:xfrm>
              <a:off x="8484029" y="1802168"/>
              <a:ext cx="48852" cy="84228"/>
            </a:xfrm>
            <a:custGeom>
              <a:avLst/>
              <a:gdLst>
                <a:gd name="T0" fmla="*/ 5 w 12"/>
                <a:gd name="T1" fmla="*/ 21 h 21"/>
                <a:gd name="T2" fmla="*/ 1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1 w 12"/>
                <a:gd name="T11" fmla="*/ 18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4 h 21"/>
                <a:gd name="T18" fmla="*/ 6 w 12"/>
                <a:gd name="T19" fmla="*/ 11 h 21"/>
                <a:gd name="T20" fmla="*/ 1 w 12"/>
                <a:gd name="T21" fmla="*/ 11 h 21"/>
                <a:gd name="T22" fmla="*/ 1 w 12"/>
                <a:gd name="T23" fmla="*/ 10 h 21"/>
                <a:gd name="T24" fmla="*/ 1 w 12"/>
                <a:gd name="T25" fmla="*/ 9 h 21"/>
                <a:gd name="T26" fmla="*/ 1 w 12"/>
                <a:gd name="T27" fmla="*/ 9 h 21"/>
                <a:gd name="T28" fmla="*/ 6 w 12"/>
                <a:gd name="T29" fmla="*/ 9 h 21"/>
                <a:gd name="T30" fmla="*/ 10 w 12"/>
                <a:gd name="T31" fmla="*/ 6 h 21"/>
                <a:gd name="T32" fmla="*/ 10 w 12"/>
                <a:gd name="T33" fmla="*/ 5 h 21"/>
                <a:gd name="T34" fmla="*/ 5 w 12"/>
                <a:gd name="T35" fmla="*/ 2 h 21"/>
                <a:gd name="T36" fmla="*/ 1 w 12"/>
                <a:gd name="T37" fmla="*/ 2 h 21"/>
                <a:gd name="T38" fmla="*/ 0 w 12"/>
                <a:gd name="T39" fmla="*/ 2 h 21"/>
                <a:gd name="T40" fmla="*/ 0 w 12"/>
                <a:gd name="T41" fmla="*/ 2 h 21"/>
                <a:gd name="T42" fmla="*/ 0 w 12"/>
                <a:gd name="T43" fmla="*/ 1 h 21"/>
                <a:gd name="T44" fmla="*/ 1 w 12"/>
                <a:gd name="T45" fmla="*/ 0 h 21"/>
                <a:gd name="T46" fmla="*/ 5 w 12"/>
                <a:gd name="T47" fmla="*/ 0 h 21"/>
                <a:gd name="T48" fmla="*/ 12 w 12"/>
                <a:gd name="T49" fmla="*/ 5 h 21"/>
                <a:gd name="T50" fmla="*/ 12 w 12"/>
                <a:gd name="T51" fmla="*/ 6 h 21"/>
                <a:gd name="T52" fmla="*/ 10 w 12"/>
                <a:gd name="T53" fmla="*/ 10 h 21"/>
                <a:gd name="T54" fmla="*/ 12 w 12"/>
                <a:gd name="T55" fmla="*/ 14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9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" y="0"/>
                    <a:pt x="12" y="1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7"/>
                    <a:pt x="11" y="9"/>
                    <a:pt x="10" y="10"/>
                  </a:cubicBezTo>
                  <a:cubicBezTo>
                    <a:pt x="12" y="11"/>
                    <a:pt x="12" y="13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" name="Freeform 188"/>
            <p:cNvSpPr>
              <a:spLocks noEditPoints="1"/>
            </p:cNvSpPr>
            <p:nvPr/>
          </p:nvSpPr>
          <p:spPr bwMode="auto">
            <a:xfrm>
              <a:off x="8548043" y="1802168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" name="Freeform 189"/>
            <p:cNvSpPr>
              <a:spLocks noEditPoints="1"/>
            </p:cNvSpPr>
            <p:nvPr/>
          </p:nvSpPr>
          <p:spPr bwMode="auto">
            <a:xfrm>
              <a:off x="8615425" y="1802168"/>
              <a:ext cx="57275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" name="Freeform 190"/>
            <p:cNvSpPr>
              <a:spLocks/>
            </p:cNvSpPr>
            <p:nvPr/>
          </p:nvSpPr>
          <p:spPr bwMode="auto">
            <a:xfrm>
              <a:off x="8684492" y="1802168"/>
              <a:ext cx="50537" cy="84228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2 h 21"/>
                <a:gd name="T18" fmla="*/ 12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8 w 13"/>
                <a:gd name="T27" fmla="*/ 19 h 21"/>
                <a:gd name="T28" fmla="*/ 12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" name="Freeform 191"/>
            <p:cNvSpPr>
              <a:spLocks/>
            </p:cNvSpPr>
            <p:nvPr/>
          </p:nvSpPr>
          <p:spPr bwMode="auto">
            <a:xfrm>
              <a:off x="8740082" y="1802168"/>
              <a:ext cx="35376" cy="84228"/>
            </a:xfrm>
            <a:custGeom>
              <a:avLst/>
              <a:gdLst>
                <a:gd name="T0" fmla="*/ 9 w 9"/>
                <a:gd name="T1" fmla="*/ 1 h 21"/>
                <a:gd name="T2" fmla="*/ 3 w 9"/>
                <a:gd name="T3" fmla="*/ 20 h 21"/>
                <a:gd name="T4" fmla="*/ 2 w 9"/>
                <a:gd name="T5" fmla="*/ 21 h 21"/>
                <a:gd name="T6" fmla="*/ 1 w 9"/>
                <a:gd name="T7" fmla="*/ 21 h 21"/>
                <a:gd name="T8" fmla="*/ 0 w 9"/>
                <a:gd name="T9" fmla="*/ 20 h 21"/>
                <a:gd name="T10" fmla="*/ 0 w 9"/>
                <a:gd name="T11" fmla="*/ 20 h 21"/>
                <a:gd name="T12" fmla="*/ 7 w 9"/>
                <a:gd name="T13" fmla="*/ 1 h 21"/>
                <a:gd name="T14" fmla="*/ 7 w 9"/>
                <a:gd name="T15" fmla="*/ 0 h 21"/>
                <a:gd name="T16" fmla="*/ 9 w 9"/>
                <a:gd name="T17" fmla="*/ 0 h 21"/>
                <a:gd name="T18" fmla="*/ 9 w 9"/>
                <a:gd name="T19" fmla="*/ 0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" name="Freeform 192"/>
            <p:cNvSpPr>
              <a:spLocks/>
            </p:cNvSpPr>
            <p:nvPr/>
          </p:nvSpPr>
          <p:spPr bwMode="auto">
            <a:xfrm>
              <a:off x="8787250" y="1802168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0 h 21"/>
                <a:gd name="T6" fmla="*/ 0 w 14"/>
                <a:gd name="T7" fmla="*/ 0 h 21"/>
                <a:gd name="T8" fmla="*/ 2 w 14"/>
                <a:gd name="T9" fmla="*/ 0 h 21"/>
                <a:gd name="T10" fmla="*/ 2 w 14"/>
                <a:gd name="T11" fmla="*/ 0 h 21"/>
                <a:gd name="T12" fmla="*/ 2 w 14"/>
                <a:gd name="T13" fmla="*/ 13 h 21"/>
                <a:gd name="T14" fmla="*/ 7 w 14"/>
                <a:gd name="T15" fmla="*/ 19 h 21"/>
                <a:gd name="T16" fmla="*/ 12 w 14"/>
                <a:gd name="T17" fmla="*/ 13 h 21"/>
                <a:gd name="T18" fmla="*/ 12 w 14"/>
                <a:gd name="T19" fmla="*/ 0 h 21"/>
                <a:gd name="T20" fmla="*/ 12 w 14"/>
                <a:gd name="T21" fmla="*/ 0 h 21"/>
                <a:gd name="T22" fmla="*/ 14 w 14"/>
                <a:gd name="T23" fmla="*/ 0 h 21"/>
                <a:gd name="T24" fmla="*/ 14 w 14"/>
                <a:gd name="T25" fmla="*/ 0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3" y="19"/>
                    <a:pt x="7" y="19"/>
                  </a:cubicBezTo>
                  <a:cubicBezTo>
                    <a:pt x="10" y="19"/>
                    <a:pt x="12" y="17"/>
                    <a:pt x="12" y="1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" name="Freeform 193"/>
            <p:cNvSpPr>
              <a:spLocks/>
            </p:cNvSpPr>
            <p:nvPr/>
          </p:nvSpPr>
          <p:spPr bwMode="auto">
            <a:xfrm>
              <a:off x="1196623" y="3138024"/>
              <a:ext cx="48852" cy="82543"/>
            </a:xfrm>
            <a:custGeom>
              <a:avLst/>
              <a:gdLst>
                <a:gd name="T0" fmla="*/ 12 w 12"/>
                <a:gd name="T1" fmla="*/ 21 h 21"/>
                <a:gd name="T2" fmla="*/ 7 w 12"/>
                <a:gd name="T3" fmla="*/ 21 h 21"/>
                <a:gd name="T4" fmla="*/ 0 w 12"/>
                <a:gd name="T5" fmla="*/ 12 h 21"/>
                <a:gd name="T6" fmla="*/ 0 w 12"/>
                <a:gd name="T7" fmla="*/ 8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2 w 12"/>
                <a:gd name="T17" fmla="*/ 2 h 21"/>
                <a:gd name="T18" fmla="*/ 12 w 12"/>
                <a:gd name="T19" fmla="*/ 2 h 21"/>
                <a:gd name="T20" fmla="*/ 7 w 12"/>
                <a:gd name="T21" fmla="*/ 2 h 21"/>
                <a:gd name="T22" fmla="*/ 2 w 12"/>
                <a:gd name="T23" fmla="*/ 8 h 21"/>
                <a:gd name="T24" fmla="*/ 2 w 12"/>
                <a:gd name="T25" fmla="*/ 12 h 21"/>
                <a:gd name="T26" fmla="*/ 7 w 12"/>
                <a:gd name="T27" fmla="*/ 19 h 21"/>
                <a:gd name="T28" fmla="*/ 12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" name="Freeform 194"/>
            <p:cNvSpPr>
              <a:spLocks noEditPoints="1"/>
            </p:cNvSpPr>
            <p:nvPr/>
          </p:nvSpPr>
          <p:spPr bwMode="auto">
            <a:xfrm>
              <a:off x="1257267" y="3138024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4 h 21"/>
                <a:gd name="T8" fmla="*/ 3 w 14"/>
                <a:gd name="T9" fmla="*/ 10 h 21"/>
                <a:gd name="T10" fmla="*/ 0 w 14"/>
                <a:gd name="T11" fmla="*/ 5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5 h 21"/>
                <a:gd name="T22" fmla="*/ 11 w 14"/>
                <a:gd name="T23" fmla="*/ 10 h 21"/>
                <a:gd name="T24" fmla="*/ 14 w 14"/>
                <a:gd name="T25" fmla="*/ 14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2 w 14"/>
                <a:gd name="T37" fmla="*/ 5 h 21"/>
                <a:gd name="T38" fmla="*/ 2 w 14"/>
                <a:gd name="T39" fmla="*/ 5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5 h 21"/>
                <a:gd name="T46" fmla="*/ 11 w 14"/>
                <a:gd name="T47" fmla="*/ 14 h 21"/>
                <a:gd name="T48" fmla="*/ 8 w 14"/>
                <a:gd name="T49" fmla="*/ 11 h 21"/>
                <a:gd name="T50" fmla="*/ 6 w 14"/>
                <a:gd name="T51" fmla="*/ 11 h 21"/>
                <a:gd name="T52" fmla="*/ 2 w 14"/>
                <a:gd name="T53" fmla="*/ 14 h 21"/>
                <a:gd name="T54" fmla="*/ 2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  <a:gd name="T62" fmla="*/ 11 w 14"/>
                <a:gd name="T6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1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7"/>
                    <a:pt x="13" y="9"/>
                    <a:pt x="11" y="10"/>
                  </a:cubicBezTo>
                  <a:cubicBezTo>
                    <a:pt x="13" y="11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5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3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5"/>
                  </a:cubicBezTo>
                  <a:close/>
                  <a:moveTo>
                    <a:pt x="11" y="14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7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" name="Freeform 195"/>
            <p:cNvSpPr>
              <a:spLocks/>
            </p:cNvSpPr>
            <p:nvPr/>
          </p:nvSpPr>
          <p:spPr bwMode="auto">
            <a:xfrm>
              <a:off x="1328019" y="3138024"/>
              <a:ext cx="48852" cy="82543"/>
            </a:xfrm>
            <a:custGeom>
              <a:avLst/>
              <a:gdLst>
                <a:gd name="T0" fmla="*/ 8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8 h 21"/>
                <a:gd name="T8" fmla="*/ 11 w 12"/>
                <a:gd name="T9" fmla="*/ 18 h 21"/>
                <a:gd name="T10" fmla="*/ 12 w 12"/>
                <a:gd name="T11" fmla="*/ 19 h 21"/>
                <a:gd name="T12" fmla="*/ 12 w 12"/>
                <a:gd name="T13" fmla="*/ 20 h 21"/>
                <a:gd name="T14" fmla="*/ 11 w 12"/>
                <a:gd name="T15" fmla="*/ 21 h 21"/>
                <a:gd name="T16" fmla="*/ 0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5 w 12"/>
                <a:gd name="T29" fmla="*/ 2 h 21"/>
                <a:gd name="T30" fmla="*/ 0 w 12"/>
                <a:gd name="T31" fmla="*/ 2 h 21"/>
                <a:gd name="T32" fmla="*/ 0 w 12"/>
                <a:gd name="T33" fmla="*/ 2 h 21"/>
                <a:gd name="T34" fmla="*/ 0 w 12"/>
                <a:gd name="T35" fmla="*/ 2 h 21"/>
                <a:gd name="T36" fmla="*/ 0 w 12"/>
                <a:gd name="T37" fmla="*/ 1 h 21"/>
                <a:gd name="T38" fmla="*/ 0 w 12"/>
                <a:gd name="T39" fmla="*/ 0 h 21"/>
                <a:gd name="T40" fmla="*/ 5 w 12"/>
                <a:gd name="T41" fmla="*/ 0 h 21"/>
                <a:gd name="T42" fmla="*/ 12 w 12"/>
                <a:gd name="T43" fmla="*/ 5 h 21"/>
                <a:gd name="T44" fmla="*/ 8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8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5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6"/>
                    <a:pt x="10" y="5"/>
                  </a:cubicBez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2" y="1"/>
                    <a:pt x="12" y="5"/>
                  </a:cubicBezTo>
                  <a:cubicBezTo>
                    <a:pt x="12" y="7"/>
                    <a:pt x="11" y="8"/>
                    <a:pt x="8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" name="Freeform 196"/>
            <p:cNvSpPr>
              <a:spLocks/>
            </p:cNvSpPr>
            <p:nvPr/>
          </p:nvSpPr>
          <p:spPr bwMode="auto">
            <a:xfrm>
              <a:off x="1447622" y="3138024"/>
              <a:ext cx="67382" cy="82543"/>
            </a:xfrm>
            <a:custGeom>
              <a:avLst/>
              <a:gdLst>
                <a:gd name="T0" fmla="*/ 17 w 17"/>
                <a:gd name="T1" fmla="*/ 21 h 21"/>
                <a:gd name="T2" fmla="*/ 15 w 17"/>
                <a:gd name="T3" fmla="*/ 21 h 21"/>
                <a:gd name="T4" fmla="*/ 15 w 17"/>
                <a:gd name="T5" fmla="*/ 20 h 21"/>
                <a:gd name="T6" fmla="*/ 15 w 17"/>
                <a:gd name="T7" fmla="*/ 3 h 21"/>
                <a:gd name="T8" fmla="*/ 15 w 17"/>
                <a:gd name="T9" fmla="*/ 3 h 21"/>
                <a:gd name="T10" fmla="*/ 15 w 17"/>
                <a:gd name="T11" fmla="*/ 3 h 21"/>
                <a:gd name="T12" fmla="*/ 11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7 w 17"/>
                <a:gd name="T19" fmla="*/ 12 h 21"/>
                <a:gd name="T20" fmla="*/ 3 w 17"/>
                <a:gd name="T21" fmla="*/ 3 h 21"/>
                <a:gd name="T22" fmla="*/ 3 w 17"/>
                <a:gd name="T23" fmla="*/ 3 h 21"/>
                <a:gd name="T24" fmla="*/ 3 w 17"/>
                <a:gd name="T25" fmla="*/ 3 h 21"/>
                <a:gd name="T26" fmla="*/ 3 w 17"/>
                <a:gd name="T27" fmla="*/ 20 h 21"/>
                <a:gd name="T28" fmla="*/ 2 w 17"/>
                <a:gd name="T29" fmla="*/ 21 h 21"/>
                <a:gd name="T30" fmla="*/ 1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4 w 17"/>
                <a:gd name="T41" fmla="*/ 0 h 21"/>
                <a:gd name="T42" fmla="*/ 8 w 17"/>
                <a:gd name="T43" fmla="*/ 10 h 21"/>
                <a:gd name="T44" fmla="*/ 9 w 17"/>
                <a:gd name="T45" fmla="*/ 10 h 21"/>
                <a:gd name="T46" fmla="*/ 9 w 17"/>
                <a:gd name="T47" fmla="*/ 10 h 21"/>
                <a:gd name="T48" fmla="*/ 14 w 17"/>
                <a:gd name="T49" fmla="*/ 0 h 21"/>
                <a:gd name="T50" fmla="*/ 15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7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0"/>
                    <a:pt x="15" y="20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2"/>
                    <a:pt x="7" y="1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1"/>
                    <a:pt x="1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" name="Freeform 197"/>
            <p:cNvSpPr>
              <a:spLocks/>
            </p:cNvSpPr>
            <p:nvPr/>
          </p:nvSpPr>
          <p:spPr bwMode="auto">
            <a:xfrm>
              <a:off x="1535220" y="3138024"/>
              <a:ext cx="48852" cy="82543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0 w 12"/>
                <a:gd name="T11" fmla="*/ 18 h 21"/>
                <a:gd name="T12" fmla="*/ 5 w 12"/>
                <a:gd name="T13" fmla="*/ 19 h 21"/>
                <a:gd name="T14" fmla="*/ 10 w 12"/>
                <a:gd name="T15" fmla="*/ 14 h 21"/>
                <a:gd name="T16" fmla="*/ 10 w 12"/>
                <a:gd name="T17" fmla="*/ 14 h 21"/>
                <a:gd name="T18" fmla="*/ 4 w 12"/>
                <a:gd name="T19" fmla="*/ 10 h 21"/>
                <a:gd name="T20" fmla="*/ 0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0 h 21"/>
                <a:gd name="T28" fmla="*/ 1 w 12"/>
                <a:gd name="T29" fmla="*/ 0 h 21"/>
                <a:gd name="T30" fmla="*/ 11 w 12"/>
                <a:gd name="T31" fmla="*/ 0 h 21"/>
                <a:gd name="T32" fmla="*/ 12 w 12"/>
                <a:gd name="T33" fmla="*/ 0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2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4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9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8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6" name="Freeform 198"/>
            <p:cNvSpPr>
              <a:spLocks/>
            </p:cNvSpPr>
            <p:nvPr/>
          </p:nvSpPr>
          <p:spPr bwMode="auto">
            <a:xfrm>
              <a:off x="1599233" y="3138024"/>
              <a:ext cx="52221" cy="82543"/>
            </a:xfrm>
            <a:custGeom>
              <a:avLst/>
              <a:gdLst>
                <a:gd name="T0" fmla="*/ 13 w 13"/>
                <a:gd name="T1" fmla="*/ 3 h 21"/>
                <a:gd name="T2" fmla="*/ 5 w 13"/>
                <a:gd name="T3" fmla="*/ 20 h 21"/>
                <a:gd name="T4" fmla="*/ 4 w 13"/>
                <a:gd name="T5" fmla="*/ 21 h 21"/>
                <a:gd name="T6" fmla="*/ 3 w 13"/>
                <a:gd name="T7" fmla="*/ 21 h 21"/>
                <a:gd name="T8" fmla="*/ 2 w 13"/>
                <a:gd name="T9" fmla="*/ 20 h 21"/>
                <a:gd name="T10" fmla="*/ 2 w 13"/>
                <a:gd name="T11" fmla="*/ 20 h 21"/>
                <a:gd name="T12" fmla="*/ 11 w 13"/>
                <a:gd name="T13" fmla="*/ 2 h 21"/>
                <a:gd name="T14" fmla="*/ 11 w 13"/>
                <a:gd name="T15" fmla="*/ 2 h 21"/>
                <a:gd name="T16" fmla="*/ 11 w 13"/>
                <a:gd name="T17" fmla="*/ 2 h 21"/>
                <a:gd name="T18" fmla="*/ 1 w 13"/>
                <a:gd name="T19" fmla="*/ 2 h 21"/>
                <a:gd name="T20" fmla="*/ 0 w 13"/>
                <a:gd name="T21" fmla="*/ 2 h 21"/>
                <a:gd name="T22" fmla="*/ 0 w 13"/>
                <a:gd name="T23" fmla="*/ 0 h 21"/>
                <a:gd name="T24" fmla="*/ 1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3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3" y="3"/>
                  </a:moveTo>
                  <a:cubicBezTo>
                    <a:pt x="5" y="20"/>
                    <a:pt x="5" y="20"/>
                    <a:pt x="5" y="20"/>
                  </a:cubicBezTo>
                  <a:cubicBezTo>
                    <a:pt x="5" y="21"/>
                    <a:pt x="5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7" name="Freeform 199"/>
            <p:cNvSpPr>
              <a:spLocks/>
            </p:cNvSpPr>
            <p:nvPr/>
          </p:nvSpPr>
          <p:spPr bwMode="auto">
            <a:xfrm>
              <a:off x="1718837" y="3138024"/>
              <a:ext cx="60644" cy="82543"/>
            </a:xfrm>
            <a:custGeom>
              <a:avLst/>
              <a:gdLst>
                <a:gd name="T0" fmla="*/ 14 w 15"/>
                <a:gd name="T1" fmla="*/ 1 h 21"/>
                <a:gd name="T2" fmla="*/ 10 w 15"/>
                <a:gd name="T3" fmla="*/ 10 h 21"/>
                <a:gd name="T4" fmla="*/ 9 w 15"/>
                <a:gd name="T5" fmla="*/ 12 h 21"/>
                <a:gd name="T6" fmla="*/ 9 w 15"/>
                <a:gd name="T7" fmla="*/ 20 h 21"/>
                <a:gd name="T8" fmla="*/ 8 w 15"/>
                <a:gd name="T9" fmla="*/ 21 h 21"/>
                <a:gd name="T10" fmla="*/ 7 w 15"/>
                <a:gd name="T11" fmla="*/ 21 h 21"/>
                <a:gd name="T12" fmla="*/ 6 w 15"/>
                <a:gd name="T13" fmla="*/ 20 h 21"/>
                <a:gd name="T14" fmla="*/ 6 w 15"/>
                <a:gd name="T15" fmla="*/ 12 h 21"/>
                <a:gd name="T16" fmla="*/ 5 w 15"/>
                <a:gd name="T17" fmla="*/ 10 h 21"/>
                <a:gd name="T18" fmla="*/ 0 w 15"/>
                <a:gd name="T19" fmla="*/ 1 h 21"/>
                <a:gd name="T20" fmla="*/ 0 w 15"/>
                <a:gd name="T21" fmla="*/ 0 h 21"/>
                <a:gd name="T22" fmla="*/ 1 w 15"/>
                <a:gd name="T23" fmla="*/ 0 h 21"/>
                <a:gd name="T24" fmla="*/ 2 w 15"/>
                <a:gd name="T25" fmla="*/ 0 h 21"/>
                <a:gd name="T26" fmla="*/ 3 w 15"/>
                <a:gd name="T27" fmla="*/ 0 h 21"/>
                <a:gd name="T28" fmla="*/ 7 w 15"/>
                <a:gd name="T29" fmla="*/ 9 h 21"/>
                <a:gd name="T30" fmla="*/ 7 w 15"/>
                <a:gd name="T31" fmla="*/ 10 h 21"/>
                <a:gd name="T32" fmla="*/ 8 w 15"/>
                <a:gd name="T33" fmla="*/ 9 h 21"/>
                <a:gd name="T34" fmla="*/ 12 w 15"/>
                <a:gd name="T35" fmla="*/ 0 h 21"/>
                <a:gd name="T36" fmla="*/ 12 w 15"/>
                <a:gd name="T37" fmla="*/ 0 h 21"/>
                <a:gd name="T38" fmla="*/ 14 w 15"/>
                <a:gd name="T39" fmla="*/ 0 h 21"/>
                <a:gd name="T40" fmla="*/ 15 w 15"/>
                <a:gd name="T41" fmla="*/ 0 h 21"/>
                <a:gd name="T42" fmla="*/ 14 w 15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1">
                  <a:moveTo>
                    <a:pt x="14" y="1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9" y="12"/>
                    <a:pt x="9" y="1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8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5" y="11"/>
                    <a:pt x="5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8" y="10"/>
                    <a:pt x="8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5" y="0"/>
                    <a:pt x="14" y="0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8" name="Freeform 200"/>
            <p:cNvSpPr>
              <a:spLocks noEditPoints="1"/>
            </p:cNvSpPr>
            <p:nvPr/>
          </p:nvSpPr>
          <p:spPr bwMode="auto">
            <a:xfrm>
              <a:off x="1786219" y="3138024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9" name="Freeform 201"/>
            <p:cNvSpPr>
              <a:spLocks/>
            </p:cNvSpPr>
            <p:nvPr/>
          </p:nvSpPr>
          <p:spPr bwMode="auto">
            <a:xfrm>
              <a:off x="1910876" y="3138024"/>
              <a:ext cx="55590" cy="82543"/>
            </a:xfrm>
            <a:custGeom>
              <a:avLst/>
              <a:gdLst>
                <a:gd name="T0" fmla="*/ 14 w 14"/>
                <a:gd name="T1" fmla="*/ 21 h 21"/>
                <a:gd name="T2" fmla="*/ 11 w 14"/>
                <a:gd name="T3" fmla="*/ 21 h 21"/>
                <a:gd name="T4" fmla="*/ 11 w 14"/>
                <a:gd name="T5" fmla="*/ 20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1 w 14"/>
                <a:gd name="T13" fmla="*/ 21 h 21"/>
                <a:gd name="T14" fmla="*/ 0 w 14"/>
                <a:gd name="T15" fmla="*/ 20 h 21"/>
                <a:gd name="T16" fmla="*/ 0 w 14"/>
                <a:gd name="T17" fmla="*/ 0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0 h 21"/>
                <a:gd name="T24" fmla="*/ 3 w 14"/>
                <a:gd name="T25" fmla="*/ 9 h 21"/>
                <a:gd name="T26" fmla="*/ 11 w 14"/>
                <a:gd name="T27" fmla="*/ 0 h 21"/>
                <a:gd name="T28" fmla="*/ 12 w 14"/>
                <a:gd name="T29" fmla="*/ 0 h 21"/>
                <a:gd name="T30" fmla="*/ 14 w 14"/>
                <a:gd name="T31" fmla="*/ 0 h 21"/>
                <a:gd name="T32" fmla="*/ 14 w 14"/>
                <a:gd name="T33" fmla="*/ 0 h 21"/>
                <a:gd name="T34" fmla="*/ 14 w 14"/>
                <a:gd name="T35" fmla="*/ 0 h 21"/>
                <a:gd name="T36" fmla="*/ 5 w 14"/>
                <a:gd name="T37" fmla="*/ 10 h 21"/>
                <a:gd name="T38" fmla="*/ 14 w 14"/>
                <a:gd name="T39" fmla="*/ 20 h 21"/>
                <a:gd name="T40" fmla="*/ 14 w 14"/>
                <a:gd name="T41" fmla="*/ 20 h 21"/>
                <a:gd name="T42" fmla="*/ 14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0" name="Freeform 202"/>
            <p:cNvSpPr>
              <a:spLocks noEditPoints="1"/>
            </p:cNvSpPr>
            <p:nvPr/>
          </p:nvSpPr>
          <p:spPr bwMode="auto">
            <a:xfrm>
              <a:off x="1978259" y="3138024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2 w 14"/>
                <a:gd name="T19" fmla="*/ 8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1" name="Freeform 203"/>
            <p:cNvSpPr>
              <a:spLocks noEditPoints="1"/>
            </p:cNvSpPr>
            <p:nvPr/>
          </p:nvSpPr>
          <p:spPr bwMode="auto">
            <a:xfrm>
              <a:off x="1196623" y="3321641"/>
              <a:ext cx="60644" cy="82543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2 w 15"/>
                <a:gd name="T5" fmla="*/ 21 h 21"/>
                <a:gd name="T6" fmla="*/ 7 w 15"/>
                <a:gd name="T7" fmla="*/ 13 h 21"/>
                <a:gd name="T8" fmla="*/ 6 w 15"/>
                <a:gd name="T9" fmla="*/ 13 h 21"/>
                <a:gd name="T10" fmla="*/ 6 w 15"/>
                <a:gd name="T11" fmla="*/ 13 h 21"/>
                <a:gd name="T12" fmla="*/ 3 w 15"/>
                <a:gd name="T13" fmla="*/ 12 h 21"/>
                <a:gd name="T14" fmla="*/ 3 w 15"/>
                <a:gd name="T15" fmla="*/ 21 h 21"/>
                <a:gd name="T16" fmla="*/ 2 w 15"/>
                <a:gd name="T17" fmla="*/ 21 h 21"/>
                <a:gd name="T18" fmla="*/ 1 w 15"/>
                <a:gd name="T19" fmla="*/ 21 h 21"/>
                <a:gd name="T20" fmla="*/ 0 w 15"/>
                <a:gd name="T21" fmla="*/ 21 h 21"/>
                <a:gd name="T22" fmla="*/ 0 w 15"/>
                <a:gd name="T23" fmla="*/ 1 h 21"/>
                <a:gd name="T24" fmla="*/ 1 w 15"/>
                <a:gd name="T25" fmla="*/ 0 h 21"/>
                <a:gd name="T26" fmla="*/ 6 w 15"/>
                <a:gd name="T27" fmla="*/ 0 h 21"/>
                <a:gd name="T28" fmla="*/ 14 w 15"/>
                <a:gd name="T29" fmla="*/ 6 h 21"/>
                <a:gd name="T30" fmla="*/ 14 w 15"/>
                <a:gd name="T31" fmla="*/ 6 h 21"/>
                <a:gd name="T32" fmla="*/ 9 w 15"/>
                <a:gd name="T33" fmla="*/ 12 h 21"/>
                <a:gd name="T34" fmla="*/ 14 w 15"/>
                <a:gd name="T35" fmla="*/ 21 h 21"/>
                <a:gd name="T36" fmla="*/ 15 w 15"/>
                <a:gd name="T37" fmla="*/ 21 h 21"/>
                <a:gd name="T38" fmla="*/ 14 w 15"/>
                <a:gd name="T39" fmla="*/ 21 h 21"/>
                <a:gd name="T40" fmla="*/ 11 w 15"/>
                <a:gd name="T41" fmla="*/ 6 h 21"/>
                <a:gd name="T42" fmla="*/ 6 w 15"/>
                <a:gd name="T43" fmla="*/ 3 h 21"/>
                <a:gd name="T44" fmla="*/ 3 w 15"/>
                <a:gd name="T45" fmla="*/ 3 h 21"/>
                <a:gd name="T46" fmla="*/ 3 w 15"/>
                <a:gd name="T47" fmla="*/ 10 h 21"/>
                <a:gd name="T48" fmla="*/ 6 w 15"/>
                <a:gd name="T49" fmla="*/ 10 h 21"/>
                <a:gd name="T50" fmla="*/ 11 w 15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4" y="13"/>
                    <a:pt x="3" y="1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10"/>
                    <a:pt x="12" y="11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3"/>
                    <a:pt x="6" y="3"/>
                  </a:cubicBezTo>
                  <a:cubicBezTo>
                    <a:pt x="5" y="3"/>
                    <a:pt x="4" y="3"/>
                    <a:pt x="3" y="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9" y="10"/>
                    <a:pt x="11" y="10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2" name="Freeform 204"/>
            <p:cNvSpPr>
              <a:spLocks noEditPoints="1"/>
            </p:cNvSpPr>
            <p:nvPr/>
          </p:nvSpPr>
          <p:spPr bwMode="auto">
            <a:xfrm>
              <a:off x="1264005" y="3321641"/>
              <a:ext cx="60644" cy="82543"/>
            </a:xfrm>
            <a:custGeom>
              <a:avLst/>
              <a:gdLst>
                <a:gd name="T0" fmla="*/ 14 w 15"/>
                <a:gd name="T1" fmla="*/ 16 h 21"/>
                <a:gd name="T2" fmla="*/ 12 w 15"/>
                <a:gd name="T3" fmla="*/ 16 h 21"/>
                <a:gd name="T4" fmla="*/ 12 w 15"/>
                <a:gd name="T5" fmla="*/ 21 h 21"/>
                <a:gd name="T6" fmla="*/ 11 w 15"/>
                <a:gd name="T7" fmla="*/ 21 h 21"/>
                <a:gd name="T8" fmla="*/ 9 w 15"/>
                <a:gd name="T9" fmla="*/ 21 h 21"/>
                <a:gd name="T10" fmla="*/ 9 w 15"/>
                <a:gd name="T11" fmla="*/ 21 h 21"/>
                <a:gd name="T12" fmla="*/ 9 w 15"/>
                <a:gd name="T13" fmla="*/ 16 h 21"/>
                <a:gd name="T14" fmla="*/ 1 w 15"/>
                <a:gd name="T15" fmla="*/ 16 h 21"/>
                <a:gd name="T16" fmla="*/ 0 w 15"/>
                <a:gd name="T17" fmla="*/ 15 h 21"/>
                <a:gd name="T18" fmla="*/ 0 w 15"/>
                <a:gd name="T19" fmla="*/ 14 h 21"/>
                <a:gd name="T20" fmla="*/ 0 w 15"/>
                <a:gd name="T21" fmla="*/ 13 h 21"/>
                <a:gd name="T22" fmla="*/ 8 w 15"/>
                <a:gd name="T23" fmla="*/ 1 h 21"/>
                <a:gd name="T24" fmla="*/ 9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4 h 21"/>
                <a:gd name="T32" fmla="*/ 14 w 15"/>
                <a:gd name="T33" fmla="*/ 14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6 h 21"/>
                <a:gd name="T40" fmla="*/ 9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2 w 15"/>
                <a:gd name="T49" fmla="*/ 13 h 21"/>
                <a:gd name="T50" fmla="*/ 2 w 15"/>
                <a:gd name="T51" fmla="*/ 13 h 21"/>
                <a:gd name="T52" fmla="*/ 2 w 15"/>
                <a:gd name="T53" fmla="*/ 14 h 21"/>
                <a:gd name="T54" fmla="*/ 9 w 15"/>
                <a:gd name="T55" fmla="*/ 14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6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1"/>
                    <a:pt x="12" y="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6"/>
                    <a:pt x="14" y="16"/>
                    <a:pt x="14" y="16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9" y="14"/>
                    <a:pt x="9" y="14"/>
                    <a:pt x="9" y="14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" name="Group 406"/>
            <p:cNvGrpSpPr>
              <a:grpSpLocks/>
            </p:cNvGrpSpPr>
            <p:nvPr/>
          </p:nvGrpSpPr>
          <p:grpSpPr bwMode="auto">
            <a:xfrm>
              <a:off x="1196623" y="3138024"/>
              <a:ext cx="7713600" cy="2161290"/>
              <a:chOff x="1439" y="1778"/>
              <a:chExt cx="4579" cy="1283"/>
            </a:xfrm>
          </p:grpSpPr>
          <p:sp>
            <p:nvSpPr>
              <p:cNvPr id="163" name="Freeform 206"/>
              <p:cNvSpPr>
                <a:spLocks noEditPoints="1"/>
              </p:cNvSpPr>
              <p:nvPr/>
            </p:nvSpPr>
            <p:spPr bwMode="auto">
              <a:xfrm>
                <a:off x="1520" y="1887"/>
                <a:ext cx="33" cy="49"/>
              </a:xfrm>
              <a:custGeom>
                <a:avLst/>
                <a:gdLst>
                  <a:gd name="T0" fmla="*/ 6 w 14"/>
                  <a:gd name="T1" fmla="*/ 21 h 21"/>
                  <a:gd name="T2" fmla="*/ 1 w 14"/>
                  <a:gd name="T3" fmla="*/ 21 h 21"/>
                  <a:gd name="T4" fmla="*/ 1 w 14"/>
                  <a:gd name="T5" fmla="*/ 20 h 21"/>
                  <a:gd name="T6" fmla="*/ 1 w 14"/>
                  <a:gd name="T7" fmla="*/ 19 h 21"/>
                  <a:gd name="T8" fmla="*/ 1 w 14"/>
                  <a:gd name="T9" fmla="*/ 19 h 21"/>
                  <a:gd name="T10" fmla="*/ 1 w 14"/>
                  <a:gd name="T11" fmla="*/ 19 h 21"/>
                  <a:gd name="T12" fmla="*/ 6 w 14"/>
                  <a:gd name="T13" fmla="*/ 19 h 21"/>
                  <a:gd name="T14" fmla="*/ 11 w 14"/>
                  <a:gd name="T15" fmla="*/ 13 h 21"/>
                  <a:gd name="T16" fmla="*/ 11 w 14"/>
                  <a:gd name="T17" fmla="*/ 13 h 21"/>
                  <a:gd name="T18" fmla="*/ 7 w 14"/>
                  <a:gd name="T19" fmla="*/ 13 h 21"/>
                  <a:gd name="T20" fmla="*/ 0 w 14"/>
                  <a:gd name="T21" fmla="*/ 8 h 21"/>
                  <a:gd name="T22" fmla="*/ 0 w 14"/>
                  <a:gd name="T23" fmla="*/ 7 h 21"/>
                  <a:gd name="T24" fmla="*/ 7 w 14"/>
                  <a:gd name="T25" fmla="*/ 0 h 21"/>
                  <a:gd name="T26" fmla="*/ 14 w 14"/>
                  <a:gd name="T27" fmla="*/ 8 h 21"/>
                  <a:gd name="T28" fmla="*/ 14 w 14"/>
                  <a:gd name="T29" fmla="*/ 13 h 21"/>
                  <a:gd name="T30" fmla="*/ 6 w 14"/>
                  <a:gd name="T31" fmla="*/ 21 h 21"/>
                  <a:gd name="T32" fmla="*/ 11 w 14"/>
                  <a:gd name="T33" fmla="*/ 8 h 21"/>
                  <a:gd name="T34" fmla="*/ 7 w 14"/>
                  <a:gd name="T35" fmla="*/ 2 h 21"/>
                  <a:gd name="T36" fmla="*/ 2 w 14"/>
                  <a:gd name="T37" fmla="*/ 7 h 21"/>
                  <a:gd name="T38" fmla="*/ 2 w 14"/>
                  <a:gd name="T39" fmla="*/ 8 h 21"/>
                  <a:gd name="T40" fmla="*/ 7 w 14"/>
                  <a:gd name="T41" fmla="*/ 11 h 21"/>
                  <a:gd name="T42" fmla="*/ 11 w 14"/>
                  <a:gd name="T43" fmla="*/ 11 h 21"/>
                  <a:gd name="T44" fmla="*/ 11 w 14"/>
                  <a:gd name="T45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1">
                    <a:moveTo>
                      <a:pt x="6" y="21"/>
                    </a:moveTo>
                    <a:cubicBezTo>
                      <a:pt x="4" y="21"/>
                      <a:pt x="3" y="21"/>
                      <a:pt x="1" y="21"/>
                    </a:cubicBezTo>
                    <a:cubicBezTo>
                      <a:pt x="1" y="21"/>
                      <a:pt x="1" y="21"/>
                      <a:pt x="1" y="20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3" y="19"/>
                      <a:pt x="5" y="19"/>
                      <a:pt x="6" y="19"/>
                    </a:cubicBezTo>
                    <a:cubicBezTo>
                      <a:pt x="11" y="19"/>
                      <a:pt x="11" y="17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0" y="13"/>
                      <a:pt x="9" y="13"/>
                      <a:pt x="7" y="13"/>
                    </a:cubicBezTo>
                    <a:cubicBezTo>
                      <a:pt x="3" y="13"/>
                      <a:pt x="0" y="12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7" y="0"/>
                    </a:cubicBezTo>
                    <a:cubicBezTo>
                      <a:pt x="11" y="0"/>
                      <a:pt x="14" y="3"/>
                      <a:pt x="14" y="8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1" y="21"/>
                      <a:pt x="6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10" y="2"/>
                      <a:pt x="7" y="2"/>
                    </a:cubicBezTo>
                    <a:cubicBezTo>
                      <a:pt x="4" y="2"/>
                      <a:pt x="2" y="4"/>
                      <a:pt x="2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11"/>
                      <a:pt x="5" y="11"/>
                      <a:pt x="7" y="11"/>
                    </a:cubicBezTo>
                    <a:cubicBezTo>
                      <a:pt x="8" y="11"/>
                      <a:pt x="10" y="11"/>
                      <a:pt x="11" y="11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Freeform 207"/>
              <p:cNvSpPr>
                <a:spLocks/>
              </p:cNvSpPr>
              <p:nvPr/>
            </p:nvSpPr>
            <p:spPr bwMode="auto">
              <a:xfrm>
                <a:off x="1593" y="1887"/>
                <a:ext cx="31" cy="49"/>
              </a:xfrm>
              <a:custGeom>
                <a:avLst/>
                <a:gdLst>
                  <a:gd name="T0" fmla="*/ 13 w 13"/>
                  <a:gd name="T1" fmla="*/ 21 h 21"/>
                  <a:gd name="T2" fmla="*/ 7 w 13"/>
                  <a:gd name="T3" fmla="*/ 21 h 21"/>
                  <a:gd name="T4" fmla="*/ 0 w 13"/>
                  <a:gd name="T5" fmla="*/ 13 h 21"/>
                  <a:gd name="T6" fmla="*/ 0 w 13"/>
                  <a:gd name="T7" fmla="*/ 9 h 21"/>
                  <a:gd name="T8" fmla="*/ 7 w 13"/>
                  <a:gd name="T9" fmla="*/ 0 h 21"/>
                  <a:gd name="T10" fmla="*/ 13 w 13"/>
                  <a:gd name="T11" fmla="*/ 1 h 21"/>
                  <a:gd name="T12" fmla="*/ 13 w 13"/>
                  <a:gd name="T13" fmla="*/ 1 h 21"/>
                  <a:gd name="T14" fmla="*/ 13 w 13"/>
                  <a:gd name="T15" fmla="*/ 2 h 21"/>
                  <a:gd name="T16" fmla="*/ 13 w 13"/>
                  <a:gd name="T17" fmla="*/ 3 h 21"/>
                  <a:gd name="T18" fmla="*/ 13 w 13"/>
                  <a:gd name="T19" fmla="*/ 3 h 21"/>
                  <a:gd name="T20" fmla="*/ 7 w 13"/>
                  <a:gd name="T21" fmla="*/ 3 h 21"/>
                  <a:gd name="T22" fmla="*/ 3 w 13"/>
                  <a:gd name="T23" fmla="*/ 9 h 21"/>
                  <a:gd name="T24" fmla="*/ 3 w 13"/>
                  <a:gd name="T25" fmla="*/ 13 h 21"/>
                  <a:gd name="T26" fmla="*/ 7 w 13"/>
                  <a:gd name="T27" fmla="*/ 19 h 21"/>
                  <a:gd name="T28" fmla="*/ 11 w 13"/>
                  <a:gd name="T29" fmla="*/ 19 h 21"/>
                  <a:gd name="T30" fmla="*/ 11 w 13"/>
                  <a:gd name="T31" fmla="*/ 11 h 21"/>
                  <a:gd name="T32" fmla="*/ 11 w 13"/>
                  <a:gd name="T33" fmla="*/ 10 h 21"/>
                  <a:gd name="T34" fmla="*/ 13 w 13"/>
                  <a:gd name="T35" fmla="*/ 10 h 21"/>
                  <a:gd name="T36" fmla="*/ 13 w 13"/>
                  <a:gd name="T37" fmla="*/ 11 h 21"/>
                  <a:gd name="T38" fmla="*/ 13 w 13"/>
                  <a:gd name="T39" fmla="*/ 20 h 21"/>
                  <a:gd name="T40" fmla="*/ 13 w 13"/>
                  <a:gd name="T4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21">
                    <a:moveTo>
                      <a:pt x="13" y="21"/>
                    </a:moveTo>
                    <a:cubicBezTo>
                      <a:pt x="11" y="21"/>
                      <a:pt x="10" y="21"/>
                      <a:pt x="7" y="21"/>
                    </a:cubicBezTo>
                    <a:cubicBezTo>
                      <a:pt x="4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7" y="0"/>
                    </a:cubicBezTo>
                    <a:cubicBezTo>
                      <a:pt x="10" y="0"/>
                      <a:pt x="12" y="0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1" y="3"/>
                      <a:pt x="10" y="3"/>
                      <a:pt x="7" y="3"/>
                    </a:cubicBezTo>
                    <a:cubicBezTo>
                      <a:pt x="5" y="3"/>
                      <a:pt x="3" y="4"/>
                      <a:pt x="3" y="9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7"/>
                      <a:pt x="5" y="19"/>
                      <a:pt x="7" y="19"/>
                    </a:cubicBezTo>
                    <a:cubicBezTo>
                      <a:pt x="9" y="19"/>
                      <a:pt x="10" y="19"/>
                      <a:pt x="11" y="19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0"/>
                      <a:pt x="11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1"/>
                      <a:pt x="13" y="11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Freeform 208"/>
              <p:cNvSpPr>
                <a:spLocks/>
              </p:cNvSpPr>
              <p:nvPr/>
            </p:nvSpPr>
            <p:spPr bwMode="auto">
              <a:xfrm>
                <a:off x="1633" y="1887"/>
                <a:ext cx="31" cy="49"/>
              </a:xfrm>
              <a:custGeom>
                <a:avLst/>
                <a:gdLst>
                  <a:gd name="T0" fmla="*/ 1 w 13"/>
                  <a:gd name="T1" fmla="*/ 21 h 21"/>
                  <a:gd name="T2" fmla="*/ 0 w 13"/>
                  <a:gd name="T3" fmla="*/ 21 h 21"/>
                  <a:gd name="T4" fmla="*/ 0 w 13"/>
                  <a:gd name="T5" fmla="*/ 20 h 21"/>
                  <a:gd name="T6" fmla="*/ 1 w 13"/>
                  <a:gd name="T7" fmla="*/ 19 h 21"/>
                  <a:gd name="T8" fmla="*/ 5 w 13"/>
                  <a:gd name="T9" fmla="*/ 19 h 21"/>
                  <a:gd name="T10" fmla="*/ 5 w 13"/>
                  <a:gd name="T11" fmla="*/ 3 h 21"/>
                  <a:gd name="T12" fmla="*/ 1 w 13"/>
                  <a:gd name="T13" fmla="*/ 5 h 21"/>
                  <a:gd name="T14" fmla="*/ 0 w 13"/>
                  <a:gd name="T15" fmla="*/ 5 h 21"/>
                  <a:gd name="T16" fmla="*/ 0 w 13"/>
                  <a:gd name="T17" fmla="*/ 3 h 21"/>
                  <a:gd name="T18" fmla="*/ 1 w 13"/>
                  <a:gd name="T19" fmla="*/ 3 h 21"/>
                  <a:gd name="T20" fmla="*/ 6 w 13"/>
                  <a:gd name="T21" fmla="*/ 1 h 21"/>
                  <a:gd name="T22" fmla="*/ 6 w 13"/>
                  <a:gd name="T23" fmla="*/ 0 h 21"/>
                  <a:gd name="T24" fmla="*/ 7 w 13"/>
                  <a:gd name="T25" fmla="*/ 0 h 21"/>
                  <a:gd name="T26" fmla="*/ 8 w 13"/>
                  <a:gd name="T27" fmla="*/ 1 h 21"/>
                  <a:gd name="T28" fmla="*/ 8 w 13"/>
                  <a:gd name="T29" fmla="*/ 19 h 21"/>
                  <a:gd name="T30" fmla="*/ 12 w 13"/>
                  <a:gd name="T31" fmla="*/ 19 h 21"/>
                  <a:gd name="T32" fmla="*/ 13 w 13"/>
                  <a:gd name="T33" fmla="*/ 20 h 21"/>
                  <a:gd name="T34" fmla="*/ 13 w 13"/>
                  <a:gd name="T35" fmla="*/ 21 h 21"/>
                  <a:gd name="T36" fmla="*/ 12 w 13"/>
                  <a:gd name="T37" fmla="*/ 21 h 21"/>
                  <a:gd name="T38" fmla="*/ 1 w 13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1">
                    <a:moveTo>
                      <a:pt x="1" y="21"/>
                    </a:moveTo>
                    <a:cubicBezTo>
                      <a:pt x="1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1" y="19"/>
                      <a:pt x="1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1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2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Freeform 209"/>
              <p:cNvSpPr>
                <a:spLocks noEditPoints="1"/>
              </p:cNvSpPr>
              <p:nvPr/>
            </p:nvSpPr>
            <p:spPr bwMode="auto">
              <a:xfrm>
                <a:off x="1673" y="1887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3 h 21"/>
                  <a:gd name="T4" fmla="*/ 0 w 14"/>
                  <a:gd name="T5" fmla="*/ 9 h 21"/>
                  <a:gd name="T6" fmla="*/ 7 w 14"/>
                  <a:gd name="T7" fmla="*/ 0 h 21"/>
                  <a:gd name="T8" fmla="*/ 14 w 14"/>
                  <a:gd name="T9" fmla="*/ 9 h 21"/>
                  <a:gd name="T10" fmla="*/ 14 w 14"/>
                  <a:gd name="T11" fmla="*/ 13 h 21"/>
                  <a:gd name="T12" fmla="*/ 7 w 14"/>
                  <a:gd name="T13" fmla="*/ 21 h 21"/>
                  <a:gd name="T14" fmla="*/ 11 w 14"/>
                  <a:gd name="T15" fmla="*/ 9 h 21"/>
                  <a:gd name="T16" fmla="*/ 7 w 14"/>
                  <a:gd name="T17" fmla="*/ 2 h 21"/>
                  <a:gd name="T18" fmla="*/ 3 w 14"/>
                  <a:gd name="T19" fmla="*/ 9 h 21"/>
                  <a:gd name="T20" fmla="*/ 3 w 14"/>
                  <a:gd name="T21" fmla="*/ 13 h 21"/>
                  <a:gd name="T22" fmla="*/ 7 w 14"/>
                  <a:gd name="T23" fmla="*/ 19 h 21"/>
                  <a:gd name="T24" fmla="*/ 11 w 14"/>
                  <a:gd name="T25" fmla="*/ 13 h 21"/>
                  <a:gd name="T26" fmla="*/ 11 w 14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" y="0"/>
                      <a:pt x="14" y="3"/>
                      <a:pt x="14" y="9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  <a:moveTo>
                      <a:pt x="11" y="9"/>
                    </a:moveTo>
                    <a:cubicBezTo>
                      <a:pt x="11" y="4"/>
                      <a:pt x="10" y="2"/>
                      <a:pt x="7" y="2"/>
                    </a:cubicBezTo>
                    <a:cubicBezTo>
                      <a:pt x="4" y="2"/>
                      <a:pt x="3" y="4"/>
                      <a:pt x="3" y="9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8"/>
                      <a:pt x="4" y="19"/>
                      <a:pt x="7" y="19"/>
                    </a:cubicBezTo>
                    <a:cubicBezTo>
                      <a:pt x="10" y="19"/>
                      <a:pt x="11" y="18"/>
                      <a:pt x="11" y="13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Freeform 210"/>
              <p:cNvSpPr>
                <a:spLocks/>
              </p:cNvSpPr>
              <p:nvPr/>
            </p:nvSpPr>
            <p:spPr bwMode="auto">
              <a:xfrm>
                <a:off x="1716" y="1887"/>
                <a:ext cx="28" cy="49"/>
              </a:xfrm>
              <a:custGeom>
                <a:avLst/>
                <a:gdLst>
                  <a:gd name="T0" fmla="*/ 8 w 12"/>
                  <a:gd name="T1" fmla="*/ 11 h 21"/>
                  <a:gd name="T2" fmla="*/ 6 w 12"/>
                  <a:gd name="T3" fmla="*/ 13 h 21"/>
                  <a:gd name="T4" fmla="*/ 2 w 12"/>
                  <a:gd name="T5" fmla="*/ 18 h 21"/>
                  <a:gd name="T6" fmla="*/ 2 w 12"/>
                  <a:gd name="T7" fmla="*/ 19 h 21"/>
                  <a:gd name="T8" fmla="*/ 11 w 12"/>
                  <a:gd name="T9" fmla="*/ 19 h 21"/>
                  <a:gd name="T10" fmla="*/ 12 w 12"/>
                  <a:gd name="T11" fmla="*/ 20 h 21"/>
                  <a:gd name="T12" fmla="*/ 12 w 12"/>
                  <a:gd name="T13" fmla="*/ 21 h 21"/>
                  <a:gd name="T14" fmla="*/ 11 w 12"/>
                  <a:gd name="T15" fmla="*/ 21 h 21"/>
                  <a:gd name="T16" fmla="*/ 0 w 12"/>
                  <a:gd name="T17" fmla="*/ 21 h 21"/>
                  <a:gd name="T18" fmla="*/ 0 w 12"/>
                  <a:gd name="T19" fmla="*/ 21 h 21"/>
                  <a:gd name="T20" fmla="*/ 0 w 12"/>
                  <a:gd name="T21" fmla="*/ 18 h 21"/>
                  <a:gd name="T22" fmla="*/ 4 w 12"/>
                  <a:gd name="T23" fmla="*/ 11 h 21"/>
                  <a:gd name="T24" fmla="*/ 7 w 12"/>
                  <a:gd name="T25" fmla="*/ 9 h 21"/>
                  <a:gd name="T26" fmla="*/ 10 w 12"/>
                  <a:gd name="T27" fmla="*/ 5 h 21"/>
                  <a:gd name="T28" fmla="*/ 5 w 12"/>
                  <a:gd name="T29" fmla="*/ 2 h 21"/>
                  <a:gd name="T30" fmla="*/ 0 w 12"/>
                  <a:gd name="T31" fmla="*/ 3 h 21"/>
                  <a:gd name="T32" fmla="*/ 0 w 12"/>
                  <a:gd name="T33" fmla="*/ 3 h 21"/>
                  <a:gd name="T34" fmla="*/ 0 w 12"/>
                  <a:gd name="T35" fmla="*/ 2 h 21"/>
                  <a:gd name="T36" fmla="*/ 0 w 12"/>
                  <a:gd name="T37" fmla="*/ 1 h 21"/>
                  <a:gd name="T38" fmla="*/ 0 w 12"/>
                  <a:gd name="T39" fmla="*/ 1 h 21"/>
                  <a:gd name="T40" fmla="*/ 5 w 12"/>
                  <a:gd name="T41" fmla="*/ 0 h 21"/>
                  <a:gd name="T42" fmla="*/ 12 w 12"/>
                  <a:gd name="T43" fmla="*/ 5 h 21"/>
                  <a:gd name="T44" fmla="*/ 8 w 12"/>
                  <a:gd name="T4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21">
                    <a:moveTo>
                      <a:pt x="8" y="11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5"/>
                      <a:pt x="2" y="16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2" y="19"/>
                      <a:pt x="12" y="19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6"/>
                      <a:pt x="1" y="13"/>
                      <a:pt x="4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9" y="8"/>
                      <a:pt x="10" y="7"/>
                      <a:pt x="10" y="5"/>
                    </a:cubicBezTo>
                    <a:cubicBezTo>
                      <a:pt x="10" y="3"/>
                      <a:pt x="8" y="2"/>
                      <a:pt x="5" y="2"/>
                    </a:cubicBezTo>
                    <a:cubicBezTo>
                      <a:pt x="4" y="2"/>
                      <a:pt x="2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0" y="0"/>
                      <a:pt x="12" y="2"/>
                      <a:pt x="12" y="5"/>
                    </a:cubicBezTo>
                    <a:cubicBezTo>
                      <a:pt x="12" y="8"/>
                      <a:pt x="11" y="9"/>
                      <a:pt x="8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Freeform 211"/>
              <p:cNvSpPr>
                <a:spLocks noEditPoints="1"/>
              </p:cNvSpPr>
              <p:nvPr/>
            </p:nvSpPr>
            <p:spPr bwMode="auto">
              <a:xfrm>
                <a:off x="1787" y="1887"/>
                <a:ext cx="33" cy="49"/>
              </a:xfrm>
              <a:custGeom>
                <a:avLst/>
                <a:gdLst>
                  <a:gd name="T0" fmla="*/ 6 w 14"/>
                  <a:gd name="T1" fmla="*/ 21 h 21"/>
                  <a:gd name="T2" fmla="*/ 1 w 14"/>
                  <a:gd name="T3" fmla="*/ 21 h 21"/>
                  <a:gd name="T4" fmla="*/ 0 w 14"/>
                  <a:gd name="T5" fmla="*/ 20 h 21"/>
                  <a:gd name="T6" fmla="*/ 0 w 14"/>
                  <a:gd name="T7" fmla="*/ 2 h 21"/>
                  <a:gd name="T8" fmla="*/ 1 w 14"/>
                  <a:gd name="T9" fmla="*/ 0 h 21"/>
                  <a:gd name="T10" fmla="*/ 6 w 14"/>
                  <a:gd name="T11" fmla="*/ 0 h 21"/>
                  <a:gd name="T12" fmla="*/ 14 w 14"/>
                  <a:gd name="T13" fmla="*/ 6 h 21"/>
                  <a:gd name="T14" fmla="*/ 14 w 14"/>
                  <a:gd name="T15" fmla="*/ 6 h 21"/>
                  <a:gd name="T16" fmla="*/ 11 w 14"/>
                  <a:gd name="T17" fmla="*/ 11 h 21"/>
                  <a:gd name="T18" fmla="*/ 14 w 14"/>
                  <a:gd name="T19" fmla="*/ 15 h 21"/>
                  <a:gd name="T20" fmla="*/ 14 w 14"/>
                  <a:gd name="T21" fmla="*/ 16 h 21"/>
                  <a:gd name="T22" fmla="*/ 6 w 14"/>
                  <a:gd name="T23" fmla="*/ 21 h 21"/>
                  <a:gd name="T24" fmla="*/ 11 w 14"/>
                  <a:gd name="T25" fmla="*/ 6 h 21"/>
                  <a:gd name="T26" fmla="*/ 6 w 14"/>
                  <a:gd name="T27" fmla="*/ 2 h 21"/>
                  <a:gd name="T28" fmla="*/ 3 w 14"/>
                  <a:gd name="T29" fmla="*/ 3 h 21"/>
                  <a:gd name="T30" fmla="*/ 3 w 14"/>
                  <a:gd name="T31" fmla="*/ 9 h 21"/>
                  <a:gd name="T32" fmla="*/ 7 w 14"/>
                  <a:gd name="T33" fmla="*/ 9 h 21"/>
                  <a:gd name="T34" fmla="*/ 11 w 14"/>
                  <a:gd name="T35" fmla="*/ 6 h 21"/>
                  <a:gd name="T36" fmla="*/ 11 w 14"/>
                  <a:gd name="T37" fmla="*/ 15 h 21"/>
                  <a:gd name="T38" fmla="*/ 7 w 14"/>
                  <a:gd name="T39" fmla="*/ 12 h 21"/>
                  <a:gd name="T40" fmla="*/ 3 w 14"/>
                  <a:gd name="T41" fmla="*/ 12 h 21"/>
                  <a:gd name="T42" fmla="*/ 3 w 14"/>
                  <a:gd name="T43" fmla="*/ 19 h 21"/>
                  <a:gd name="T44" fmla="*/ 6 w 14"/>
                  <a:gd name="T45" fmla="*/ 19 h 21"/>
                  <a:gd name="T46" fmla="*/ 11 w 14"/>
                  <a:gd name="T47" fmla="*/ 16 h 21"/>
                  <a:gd name="T48" fmla="*/ 11 w 14"/>
                  <a:gd name="T49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1" y="21"/>
                      <a:pt x="0" y="21"/>
                      <a:pt x="0" y="2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4" y="1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8"/>
                      <a:pt x="13" y="10"/>
                      <a:pt x="11" y="11"/>
                    </a:cubicBezTo>
                    <a:cubicBezTo>
                      <a:pt x="13" y="11"/>
                      <a:pt x="14" y="13"/>
                      <a:pt x="14" y="15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20"/>
                      <a:pt x="10" y="21"/>
                      <a:pt x="6" y="21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2"/>
                      <a:pt x="6" y="2"/>
                    </a:cubicBezTo>
                    <a:cubicBezTo>
                      <a:pt x="5" y="2"/>
                      <a:pt x="4" y="2"/>
                      <a:pt x="3" y="3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9"/>
                      <a:pt x="11" y="8"/>
                      <a:pt x="11" y="6"/>
                    </a:cubicBezTo>
                    <a:close/>
                    <a:moveTo>
                      <a:pt x="11" y="15"/>
                    </a:moveTo>
                    <a:cubicBezTo>
                      <a:pt x="11" y="13"/>
                      <a:pt x="11" y="12"/>
                      <a:pt x="7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4" y="19"/>
                      <a:pt x="5" y="19"/>
                      <a:pt x="6" y="19"/>
                    </a:cubicBezTo>
                    <a:cubicBezTo>
                      <a:pt x="9" y="19"/>
                      <a:pt x="11" y="19"/>
                      <a:pt x="11" y="16"/>
                    </a:cubicBez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Freeform 212"/>
              <p:cNvSpPr>
                <a:spLocks/>
              </p:cNvSpPr>
              <p:nvPr/>
            </p:nvSpPr>
            <p:spPr bwMode="auto">
              <a:xfrm>
                <a:off x="1827" y="1887"/>
                <a:ext cx="31" cy="49"/>
              </a:xfrm>
              <a:custGeom>
                <a:avLst/>
                <a:gdLst>
                  <a:gd name="T0" fmla="*/ 1 w 13"/>
                  <a:gd name="T1" fmla="*/ 21 h 21"/>
                  <a:gd name="T2" fmla="*/ 0 w 13"/>
                  <a:gd name="T3" fmla="*/ 21 h 21"/>
                  <a:gd name="T4" fmla="*/ 0 w 13"/>
                  <a:gd name="T5" fmla="*/ 20 h 21"/>
                  <a:gd name="T6" fmla="*/ 1 w 13"/>
                  <a:gd name="T7" fmla="*/ 19 h 21"/>
                  <a:gd name="T8" fmla="*/ 5 w 13"/>
                  <a:gd name="T9" fmla="*/ 19 h 21"/>
                  <a:gd name="T10" fmla="*/ 5 w 13"/>
                  <a:gd name="T11" fmla="*/ 3 h 21"/>
                  <a:gd name="T12" fmla="*/ 1 w 13"/>
                  <a:gd name="T13" fmla="*/ 5 h 21"/>
                  <a:gd name="T14" fmla="*/ 0 w 13"/>
                  <a:gd name="T15" fmla="*/ 5 h 21"/>
                  <a:gd name="T16" fmla="*/ 0 w 13"/>
                  <a:gd name="T17" fmla="*/ 3 h 21"/>
                  <a:gd name="T18" fmla="*/ 1 w 13"/>
                  <a:gd name="T19" fmla="*/ 3 h 21"/>
                  <a:gd name="T20" fmla="*/ 6 w 13"/>
                  <a:gd name="T21" fmla="*/ 1 h 21"/>
                  <a:gd name="T22" fmla="*/ 6 w 13"/>
                  <a:gd name="T23" fmla="*/ 0 h 21"/>
                  <a:gd name="T24" fmla="*/ 7 w 13"/>
                  <a:gd name="T25" fmla="*/ 0 h 21"/>
                  <a:gd name="T26" fmla="*/ 8 w 13"/>
                  <a:gd name="T27" fmla="*/ 1 h 21"/>
                  <a:gd name="T28" fmla="*/ 8 w 13"/>
                  <a:gd name="T29" fmla="*/ 19 h 21"/>
                  <a:gd name="T30" fmla="*/ 12 w 13"/>
                  <a:gd name="T31" fmla="*/ 19 h 21"/>
                  <a:gd name="T32" fmla="*/ 13 w 13"/>
                  <a:gd name="T33" fmla="*/ 20 h 21"/>
                  <a:gd name="T34" fmla="*/ 13 w 13"/>
                  <a:gd name="T35" fmla="*/ 21 h 21"/>
                  <a:gd name="T36" fmla="*/ 12 w 13"/>
                  <a:gd name="T37" fmla="*/ 21 h 21"/>
                  <a:gd name="T38" fmla="*/ 1 w 13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1">
                    <a:moveTo>
                      <a:pt x="1" y="21"/>
                    </a:moveTo>
                    <a:cubicBezTo>
                      <a:pt x="1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1" y="19"/>
                      <a:pt x="1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1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2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Freeform 213"/>
              <p:cNvSpPr>
                <a:spLocks/>
              </p:cNvSpPr>
              <p:nvPr/>
            </p:nvSpPr>
            <p:spPr bwMode="auto">
              <a:xfrm>
                <a:off x="1867" y="1887"/>
                <a:ext cx="31" cy="49"/>
              </a:xfrm>
              <a:custGeom>
                <a:avLst/>
                <a:gdLst>
                  <a:gd name="T0" fmla="*/ 13 w 13"/>
                  <a:gd name="T1" fmla="*/ 4 h 21"/>
                  <a:gd name="T2" fmla="*/ 5 w 13"/>
                  <a:gd name="T3" fmla="*/ 21 h 21"/>
                  <a:gd name="T4" fmla="*/ 4 w 13"/>
                  <a:gd name="T5" fmla="*/ 21 h 21"/>
                  <a:gd name="T6" fmla="*/ 3 w 13"/>
                  <a:gd name="T7" fmla="*/ 21 h 21"/>
                  <a:gd name="T8" fmla="*/ 2 w 13"/>
                  <a:gd name="T9" fmla="*/ 21 h 21"/>
                  <a:gd name="T10" fmla="*/ 2 w 13"/>
                  <a:gd name="T11" fmla="*/ 21 h 21"/>
                  <a:gd name="T12" fmla="*/ 11 w 13"/>
                  <a:gd name="T13" fmla="*/ 3 h 21"/>
                  <a:gd name="T14" fmla="*/ 11 w 13"/>
                  <a:gd name="T15" fmla="*/ 3 h 21"/>
                  <a:gd name="T16" fmla="*/ 10 w 13"/>
                  <a:gd name="T17" fmla="*/ 3 h 21"/>
                  <a:gd name="T18" fmla="*/ 1 w 13"/>
                  <a:gd name="T19" fmla="*/ 3 h 21"/>
                  <a:gd name="T20" fmla="*/ 0 w 13"/>
                  <a:gd name="T21" fmla="*/ 2 h 21"/>
                  <a:gd name="T22" fmla="*/ 0 w 13"/>
                  <a:gd name="T23" fmla="*/ 1 h 21"/>
                  <a:gd name="T24" fmla="*/ 1 w 13"/>
                  <a:gd name="T25" fmla="*/ 0 h 21"/>
                  <a:gd name="T26" fmla="*/ 11 w 13"/>
                  <a:gd name="T27" fmla="*/ 0 h 21"/>
                  <a:gd name="T28" fmla="*/ 13 w 13"/>
                  <a:gd name="T29" fmla="*/ 2 h 21"/>
                  <a:gd name="T30" fmla="*/ 13 w 13"/>
                  <a:gd name="T31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1">
                    <a:moveTo>
                      <a:pt x="13" y="4"/>
                    </a:move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4" y="21"/>
                      <a:pt x="4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1"/>
                      <a:pt x="13" y="2"/>
                    </a:cubicBezTo>
                    <a:cubicBezTo>
                      <a:pt x="13" y="3"/>
                      <a:pt x="13" y="3"/>
                      <a:pt x="13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Freeform 214"/>
              <p:cNvSpPr>
                <a:spLocks noEditPoints="1"/>
              </p:cNvSpPr>
              <p:nvPr/>
            </p:nvSpPr>
            <p:spPr bwMode="auto">
              <a:xfrm>
                <a:off x="1908" y="1887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4 h 21"/>
                  <a:gd name="T4" fmla="*/ 0 w 14"/>
                  <a:gd name="T5" fmla="*/ 9 h 21"/>
                  <a:gd name="T6" fmla="*/ 7 w 14"/>
                  <a:gd name="T7" fmla="*/ 0 h 21"/>
                  <a:gd name="T8" fmla="*/ 12 w 14"/>
                  <a:gd name="T9" fmla="*/ 1 h 21"/>
                  <a:gd name="T10" fmla="*/ 13 w 14"/>
                  <a:gd name="T11" fmla="*/ 1 h 21"/>
                  <a:gd name="T12" fmla="*/ 13 w 14"/>
                  <a:gd name="T13" fmla="*/ 2 h 21"/>
                  <a:gd name="T14" fmla="*/ 12 w 14"/>
                  <a:gd name="T15" fmla="*/ 3 h 21"/>
                  <a:gd name="T16" fmla="*/ 12 w 14"/>
                  <a:gd name="T17" fmla="*/ 3 h 21"/>
                  <a:gd name="T18" fmla="*/ 7 w 14"/>
                  <a:gd name="T19" fmla="*/ 2 h 21"/>
                  <a:gd name="T20" fmla="*/ 2 w 14"/>
                  <a:gd name="T21" fmla="*/ 9 h 21"/>
                  <a:gd name="T22" fmla="*/ 2 w 14"/>
                  <a:gd name="T23" fmla="*/ 9 h 21"/>
                  <a:gd name="T24" fmla="*/ 7 w 14"/>
                  <a:gd name="T25" fmla="*/ 8 h 21"/>
                  <a:gd name="T26" fmla="*/ 14 w 14"/>
                  <a:gd name="T27" fmla="*/ 14 h 21"/>
                  <a:gd name="T28" fmla="*/ 14 w 14"/>
                  <a:gd name="T29" fmla="*/ 14 h 21"/>
                  <a:gd name="T30" fmla="*/ 7 w 14"/>
                  <a:gd name="T31" fmla="*/ 21 h 21"/>
                  <a:gd name="T32" fmla="*/ 11 w 14"/>
                  <a:gd name="T33" fmla="*/ 14 h 21"/>
                  <a:gd name="T34" fmla="*/ 7 w 14"/>
                  <a:gd name="T35" fmla="*/ 10 h 21"/>
                  <a:gd name="T36" fmla="*/ 2 w 14"/>
                  <a:gd name="T37" fmla="*/ 11 h 21"/>
                  <a:gd name="T38" fmla="*/ 2 w 14"/>
                  <a:gd name="T39" fmla="*/ 14 h 21"/>
                  <a:gd name="T40" fmla="*/ 7 w 14"/>
                  <a:gd name="T41" fmla="*/ 19 h 21"/>
                  <a:gd name="T42" fmla="*/ 11 w 14"/>
                  <a:gd name="T43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9"/>
                      <a:pt x="0" y="1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3"/>
                      <a:pt x="2" y="0"/>
                      <a:pt x="7" y="0"/>
                    </a:cubicBezTo>
                    <a:cubicBezTo>
                      <a:pt x="9" y="0"/>
                      <a:pt x="11" y="0"/>
                      <a:pt x="12" y="1"/>
                    </a:cubicBezTo>
                    <a:cubicBezTo>
                      <a:pt x="12" y="1"/>
                      <a:pt x="13" y="1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3"/>
                      <a:pt x="9" y="2"/>
                      <a:pt x="7" y="2"/>
                    </a:cubicBezTo>
                    <a:cubicBezTo>
                      <a:pt x="3" y="2"/>
                      <a:pt x="2" y="5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4" y="9"/>
                      <a:pt x="5" y="8"/>
                      <a:pt x="7" y="8"/>
                    </a:cubicBezTo>
                    <a:cubicBezTo>
                      <a:pt x="10" y="8"/>
                      <a:pt x="14" y="10"/>
                      <a:pt x="14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  <a:moveTo>
                      <a:pt x="11" y="14"/>
                    </a:moveTo>
                    <a:cubicBezTo>
                      <a:pt x="11" y="11"/>
                      <a:pt x="9" y="10"/>
                      <a:pt x="7" y="10"/>
                    </a:cubicBezTo>
                    <a:cubicBezTo>
                      <a:pt x="5" y="10"/>
                      <a:pt x="3" y="11"/>
                      <a:pt x="2" y="11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8"/>
                      <a:pt x="4" y="19"/>
                      <a:pt x="7" y="19"/>
                    </a:cubicBezTo>
                    <a:cubicBezTo>
                      <a:pt x="9" y="19"/>
                      <a:pt x="11" y="18"/>
                      <a:pt x="11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Freeform 215"/>
              <p:cNvSpPr>
                <a:spLocks noEditPoints="1"/>
              </p:cNvSpPr>
              <p:nvPr/>
            </p:nvSpPr>
            <p:spPr bwMode="auto">
              <a:xfrm>
                <a:off x="1439" y="1998"/>
                <a:ext cx="31" cy="50"/>
              </a:xfrm>
              <a:custGeom>
                <a:avLst/>
                <a:gdLst>
                  <a:gd name="T0" fmla="*/ 6 w 13"/>
                  <a:gd name="T1" fmla="*/ 13 h 21"/>
                  <a:gd name="T2" fmla="*/ 3 w 13"/>
                  <a:gd name="T3" fmla="*/ 12 h 21"/>
                  <a:gd name="T4" fmla="*/ 3 w 13"/>
                  <a:gd name="T5" fmla="*/ 20 h 21"/>
                  <a:gd name="T6" fmla="*/ 2 w 13"/>
                  <a:gd name="T7" fmla="*/ 21 h 21"/>
                  <a:gd name="T8" fmla="*/ 1 w 13"/>
                  <a:gd name="T9" fmla="*/ 21 h 21"/>
                  <a:gd name="T10" fmla="*/ 0 w 13"/>
                  <a:gd name="T11" fmla="*/ 20 h 21"/>
                  <a:gd name="T12" fmla="*/ 0 w 13"/>
                  <a:gd name="T13" fmla="*/ 1 h 21"/>
                  <a:gd name="T14" fmla="*/ 1 w 13"/>
                  <a:gd name="T15" fmla="*/ 0 h 21"/>
                  <a:gd name="T16" fmla="*/ 6 w 13"/>
                  <a:gd name="T17" fmla="*/ 0 h 21"/>
                  <a:gd name="T18" fmla="*/ 13 w 13"/>
                  <a:gd name="T19" fmla="*/ 6 h 21"/>
                  <a:gd name="T20" fmla="*/ 13 w 13"/>
                  <a:gd name="T21" fmla="*/ 6 h 21"/>
                  <a:gd name="T22" fmla="*/ 6 w 13"/>
                  <a:gd name="T23" fmla="*/ 13 h 21"/>
                  <a:gd name="T24" fmla="*/ 11 w 13"/>
                  <a:gd name="T25" fmla="*/ 6 h 21"/>
                  <a:gd name="T26" fmla="*/ 6 w 13"/>
                  <a:gd name="T27" fmla="*/ 2 h 21"/>
                  <a:gd name="T28" fmla="*/ 3 w 13"/>
                  <a:gd name="T29" fmla="*/ 2 h 21"/>
                  <a:gd name="T30" fmla="*/ 3 w 13"/>
                  <a:gd name="T31" fmla="*/ 10 h 21"/>
                  <a:gd name="T32" fmla="*/ 6 w 13"/>
                  <a:gd name="T33" fmla="*/ 10 h 21"/>
                  <a:gd name="T34" fmla="*/ 11 w 13"/>
                  <a:gd name="T35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21">
                    <a:moveTo>
                      <a:pt x="6" y="13"/>
                    </a:moveTo>
                    <a:cubicBezTo>
                      <a:pt x="5" y="13"/>
                      <a:pt x="4" y="13"/>
                      <a:pt x="3" y="1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11"/>
                      <a:pt x="10" y="13"/>
                      <a:pt x="6" y="13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2"/>
                      <a:pt x="6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5" y="10"/>
                      <a:pt x="6" y="10"/>
                    </a:cubicBezTo>
                    <a:cubicBezTo>
                      <a:pt x="9" y="10"/>
                      <a:pt x="11" y="9"/>
                      <a:pt x="1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Freeform 216"/>
              <p:cNvSpPr>
                <a:spLocks noEditPoints="1"/>
              </p:cNvSpPr>
              <p:nvPr/>
            </p:nvSpPr>
            <p:spPr bwMode="auto">
              <a:xfrm>
                <a:off x="1472" y="1998"/>
                <a:ext cx="38" cy="50"/>
              </a:xfrm>
              <a:custGeom>
                <a:avLst/>
                <a:gdLst>
                  <a:gd name="T0" fmla="*/ 15 w 16"/>
                  <a:gd name="T1" fmla="*/ 21 h 21"/>
                  <a:gd name="T2" fmla="*/ 14 w 16"/>
                  <a:gd name="T3" fmla="*/ 21 h 21"/>
                  <a:gd name="T4" fmla="*/ 13 w 16"/>
                  <a:gd name="T5" fmla="*/ 20 h 21"/>
                  <a:gd name="T6" fmla="*/ 11 w 16"/>
                  <a:gd name="T7" fmla="*/ 14 h 21"/>
                  <a:gd name="T8" fmla="*/ 4 w 16"/>
                  <a:gd name="T9" fmla="*/ 14 h 21"/>
                  <a:gd name="T10" fmla="*/ 2 w 16"/>
                  <a:gd name="T11" fmla="*/ 20 h 21"/>
                  <a:gd name="T12" fmla="*/ 2 w 16"/>
                  <a:gd name="T13" fmla="*/ 21 h 21"/>
                  <a:gd name="T14" fmla="*/ 0 w 16"/>
                  <a:gd name="T15" fmla="*/ 21 h 21"/>
                  <a:gd name="T16" fmla="*/ 0 w 16"/>
                  <a:gd name="T17" fmla="*/ 20 h 21"/>
                  <a:gd name="T18" fmla="*/ 0 w 16"/>
                  <a:gd name="T19" fmla="*/ 20 h 21"/>
                  <a:gd name="T20" fmla="*/ 5 w 16"/>
                  <a:gd name="T21" fmla="*/ 2 h 21"/>
                  <a:gd name="T22" fmla="*/ 8 w 16"/>
                  <a:gd name="T23" fmla="*/ 0 h 21"/>
                  <a:gd name="T24" fmla="*/ 11 w 16"/>
                  <a:gd name="T25" fmla="*/ 2 h 21"/>
                  <a:gd name="T26" fmla="*/ 16 w 16"/>
                  <a:gd name="T27" fmla="*/ 20 h 21"/>
                  <a:gd name="T28" fmla="*/ 16 w 16"/>
                  <a:gd name="T29" fmla="*/ 20 h 21"/>
                  <a:gd name="T30" fmla="*/ 15 w 16"/>
                  <a:gd name="T31" fmla="*/ 21 h 21"/>
                  <a:gd name="T32" fmla="*/ 8 w 16"/>
                  <a:gd name="T33" fmla="*/ 3 h 21"/>
                  <a:gd name="T34" fmla="*/ 8 w 16"/>
                  <a:gd name="T35" fmla="*/ 2 h 21"/>
                  <a:gd name="T36" fmla="*/ 7 w 16"/>
                  <a:gd name="T37" fmla="*/ 3 h 21"/>
                  <a:gd name="T38" fmla="*/ 5 w 16"/>
                  <a:gd name="T39" fmla="*/ 12 h 21"/>
                  <a:gd name="T40" fmla="*/ 11 w 16"/>
                  <a:gd name="T41" fmla="*/ 12 h 21"/>
                  <a:gd name="T42" fmla="*/ 8 w 16"/>
                  <a:gd name="T43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" h="21">
                    <a:moveTo>
                      <a:pt x="15" y="21"/>
                    </a:move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3" y="21"/>
                      <a:pt x="13" y="2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0"/>
                      <a:pt x="7" y="0"/>
                      <a:pt x="8" y="0"/>
                    </a:cubicBezTo>
                    <a:cubicBezTo>
                      <a:pt x="9" y="0"/>
                      <a:pt x="10" y="0"/>
                      <a:pt x="11" y="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1"/>
                      <a:pt x="16" y="21"/>
                      <a:pt x="15" y="21"/>
                    </a:cubicBezTo>
                    <a:close/>
                    <a:moveTo>
                      <a:pt x="8" y="3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7" y="2"/>
                      <a:pt x="7" y="3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11" y="12"/>
                      <a:pt x="11" y="12"/>
                      <a:pt x="11" y="12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Freeform 217"/>
              <p:cNvSpPr>
                <a:spLocks/>
              </p:cNvSpPr>
              <p:nvPr/>
            </p:nvSpPr>
            <p:spPr bwMode="auto">
              <a:xfrm>
                <a:off x="1517" y="1998"/>
                <a:ext cx="36" cy="50"/>
              </a:xfrm>
              <a:custGeom>
                <a:avLst/>
                <a:gdLst>
                  <a:gd name="T0" fmla="*/ 14 w 15"/>
                  <a:gd name="T1" fmla="*/ 21 h 21"/>
                  <a:gd name="T2" fmla="*/ 12 w 15"/>
                  <a:gd name="T3" fmla="*/ 21 h 21"/>
                  <a:gd name="T4" fmla="*/ 11 w 15"/>
                  <a:gd name="T5" fmla="*/ 20 h 21"/>
                  <a:gd name="T6" fmla="*/ 2 w 15"/>
                  <a:gd name="T7" fmla="*/ 4 h 21"/>
                  <a:gd name="T8" fmla="*/ 2 w 15"/>
                  <a:gd name="T9" fmla="*/ 4 h 21"/>
                  <a:gd name="T10" fmla="*/ 2 w 15"/>
                  <a:gd name="T11" fmla="*/ 4 h 21"/>
                  <a:gd name="T12" fmla="*/ 2 w 15"/>
                  <a:gd name="T13" fmla="*/ 20 h 21"/>
                  <a:gd name="T14" fmla="*/ 2 w 15"/>
                  <a:gd name="T15" fmla="*/ 21 h 21"/>
                  <a:gd name="T16" fmla="*/ 0 w 15"/>
                  <a:gd name="T17" fmla="*/ 21 h 21"/>
                  <a:gd name="T18" fmla="*/ 0 w 15"/>
                  <a:gd name="T19" fmla="*/ 21 h 21"/>
                  <a:gd name="T20" fmla="*/ 0 w 15"/>
                  <a:gd name="T21" fmla="*/ 1 h 21"/>
                  <a:gd name="T22" fmla="*/ 1 w 15"/>
                  <a:gd name="T23" fmla="*/ 0 h 21"/>
                  <a:gd name="T24" fmla="*/ 2 w 15"/>
                  <a:gd name="T25" fmla="*/ 0 h 21"/>
                  <a:gd name="T26" fmla="*/ 3 w 15"/>
                  <a:gd name="T27" fmla="*/ 1 h 21"/>
                  <a:gd name="T28" fmla="*/ 12 w 15"/>
                  <a:gd name="T29" fmla="*/ 17 h 21"/>
                  <a:gd name="T30" fmla="*/ 12 w 15"/>
                  <a:gd name="T31" fmla="*/ 17 h 21"/>
                  <a:gd name="T32" fmla="*/ 12 w 15"/>
                  <a:gd name="T33" fmla="*/ 17 h 21"/>
                  <a:gd name="T34" fmla="*/ 12 w 15"/>
                  <a:gd name="T35" fmla="*/ 1 h 21"/>
                  <a:gd name="T36" fmla="*/ 13 w 15"/>
                  <a:gd name="T37" fmla="*/ 0 h 21"/>
                  <a:gd name="T38" fmla="*/ 14 w 15"/>
                  <a:gd name="T39" fmla="*/ 0 h 21"/>
                  <a:gd name="T40" fmla="*/ 15 w 15"/>
                  <a:gd name="T41" fmla="*/ 1 h 21"/>
                  <a:gd name="T42" fmla="*/ 15 w 15"/>
                  <a:gd name="T43" fmla="*/ 20 h 21"/>
                  <a:gd name="T44" fmla="*/ 14 w 15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1" y="21"/>
                      <a:pt x="11" y="20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5" y="0"/>
                      <a:pt x="15" y="1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Freeform 218"/>
              <p:cNvSpPr>
                <a:spLocks/>
              </p:cNvSpPr>
              <p:nvPr/>
            </p:nvSpPr>
            <p:spPr bwMode="auto">
              <a:xfrm>
                <a:off x="1557" y="1998"/>
                <a:ext cx="34" cy="50"/>
              </a:xfrm>
              <a:custGeom>
                <a:avLst/>
                <a:gdLst>
                  <a:gd name="T0" fmla="*/ 14 w 14"/>
                  <a:gd name="T1" fmla="*/ 2 h 21"/>
                  <a:gd name="T2" fmla="*/ 8 w 14"/>
                  <a:gd name="T3" fmla="*/ 2 h 21"/>
                  <a:gd name="T4" fmla="*/ 8 w 14"/>
                  <a:gd name="T5" fmla="*/ 20 h 21"/>
                  <a:gd name="T6" fmla="*/ 8 w 14"/>
                  <a:gd name="T7" fmla="*/ 21 h 21"/>
                  <a:gd name="T8" fmla="*/ 6 w 14"/>
                  <a:gd name="T9" fmla="*/ 21 h 21"/>
                  <a:gd name="T10" fmla="*/ 6 w 14"/>
                  <a:gd name="T11" fmla="*/ 20 h 21"/>
                  <a:gd name="T12" fmla="*/ 6 w 14"/>
                  <a:gd name="T13" fmla="*/ 2 h 21"/>
                  <a:gd name="T14" fmla="*/ 0 w 14"/>
                  <a:gd name="T15" fmla="*/ 2 h 21"/>
                  <a:gd name="T16" fmla="*/ 0 w 14"/>
                  <a:gd name="T17" fmla="*/ 2 h 21"/>
                  <a:gd name="T18" fmla="*/ 0 w 14"/>
                  <a:gd name="T19" fmla="*/ 1 h 21"/>
                  <a:gd name="T20" fmla="*/ 0 w 14"/>
                  <a:gd name="T21" fmla="*/ 0 h 21"/>
                  <a:gd name="T22" fmla="*/ 14 w 14"/>
                  <a:gd name="T23" fmla="*/ 0 h 21"/>
                  <a:gd name="T24" fmla="*/ 14 w 14"/>
                  <a:gd name="T25" fmla="*/ 1 h 21"/>
                  <a:gd name="T26" fmla="*/ 14 w 14"/>
                  <a:gd name="T27" fmla="*/ 2 h 21"/>
                  <a:gd name="T28" fmla="*/ 14 w 14"/>
                  <a:gd name="T29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1">
                    <a:moveTo>
                      <a:pt x="14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" name="Freeform 219"/>
              <p:cNvSpPr>
                <a:spLocks noEditPoints="1"/>
              </p:cNvSpPr>
              <p:nvPr/>
            </p:nvSpPr>
            <p:spPr bwMode="auto">
              <a:xfrm>
                <a:off x="1595" y="1998"/>
                <a:ext cx="36" cy="50"/>
              </a:xfrm>
              <a:custGeom>
                <a:avLst/>
                <a:gdLst>
                  <a:gd name="T0" fmla="*/ 7 w 15"/>
                  <a:gd name="T1" fmla="*/ 21 h 21"/>
                  <a:gd name="T2" fmla="*/ 0 w 15"/>
                  <a:gd name="T3" fmla="*/ 12 h 21"/>
                  <a:gd name="T4" fmla="*/ 0 w 15"/>
                  <a:gd name="T5" fmla="*/ 9 h 21"/>
                  <a:gd name="T6" fmla="*/ 7 w 15"/>
                  <a:gd name="T7" fmla="*/ 0 h 21"/>
                  <a:gd name="T8" fmla="*/ 15 w 15"/>
                  <a:gd name="T9" fmla="*/ 9 h 21"/>
                  <a:gd name="T10" fmla="*/ 15 w 15"/>
                  <a:gd name="T11" fmla="*/ 12 h 21"/>
                  <a:gd name="T12" fmla="*/ 7 w 15"/>
                  <a:gd name="T13" fmla="*/ 21 h 21"/>
                  <a:gd name="T14" fmla="*/ 12 w 15"/>
                  <a:gd name="T15" fmla="*/ 9 h 21"/>
                  <a:gd name="T16" fmla="*/ 7 w 15"/>
                  <a:gd name="T17" fmla="*/ 2 h 21"/>
                  <a:gd name="T18" fmla="*/ 2 w 15"/>
                  <a:gd name="T19" fmla="*/ 9 h 21"/>
                  <a:gd name="T20" fmla="*/ 2 w 15"/>
                  <a:gd name="T21" fmla="*/ 12 h 21"/>
                  <a:gd name="T22" fmla="*/ 7 w 15"/>
                  <a:gd name="T23" fmla="*/ 19 h 21"/>
                  <a:gd name="T24" fmla="*/ 12 w 15"/>
                  <a:gd name="T25" fmla="*/ 12 h 21"/>
                  <a:gd name="T26" fmla="*/ 12 w 15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21">
                    <a:moveTo>
                      <a:pt x="7" y="21"/>
                    </a:moveTo>
                    <a:cubicBezTo>
                      <a:pt x="3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12" y="0"/>
                      <a:pt x="15" y="2"/>
                      <a:pt x="15" y="9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9"/>
                      <a:pt x="12" y="21"/>
                      <a:pt x="7" y="21"/>
                    </a:cubicBezTo>
                    <a:close/>
                    <a:moveTo>
                      <a:pt x="12" y="9"/>
                    </a:moveTo>
                    <a:cubicBezTo>
                      <a:pt x="12" y="4"/>
                      <a:pt x="10" y="2"/>
                      <a:pt x="7" y="2"/>
                    </a:cubicBezTo>
                    <a:cubicBezTo>
                      <a:pt x="4" y="2"/>
                      <a:pt x="2" y="4"/>
                      <a:pt x="2" y="9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10" y="19"/>
                      <a:pt x="12" y="17"/>
                      <a:pt x="12" y="12"/>
                    </a:cubicBez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" name="Freeform 220"/>
              <p:cNvSpPr>
                <a:spLocks/>
              </p:cNvSpPr>
              <p:nvPr/>
            </p:nvSpPr>
            <p:spPr bwMode="auto">
              <a:xfrm>
                <a:off x="1640" y="1998"/>
                <a:ext cx="33" cy="50"/>
              </a:xfrm>
              <a:custGeom>
                <a:avLst/>
                <a:gdLst>
                  <a:gd name="T0" fmla="*/ 14 w 14"/>
                  <a:gd name="T1" fmla="*/ 21 h 21"/>
                  <a:gd name="T2" fmla="*/ 12 w 14"/>
                  <a:gd name="T3" fmla="*/ 21 h 21"/>
                  <a:gd name="T4" fmla="*/ 11 w 14"/>
                  <a:gd name="T5" fmla="*/ 20 h 21"/>
                  <a:gd name="T6" fmla="*/ 2 w 14"/>
                  <a:gd name="T7" fmla="*/ 4 h 21"/>
                  <a:gd name="T8" fmla="*/ 2 w 14"/>
                  <a:gd name="T9" fmla="*/ 4 h 21"/>
                  <a:gd name="T10" fmla="*/ 2 w 14"/>
                  <a:gd name="T11" fmla="*/ 4 h 21"/>
                  <a:gd name="T12" fmla="*/ 2 w 14"/>
                  <a:gd name="T13" fmla="*/ 20 h 21"/>
                  <a:gd name="T14" fmla="*/ 2 w 14"/>
                  <a:gd name="T15" fmla="*/ 21 h 21"/>
                  <a:gd name="T16" fmla="*/ 0 w 14"/>
                  <a:gd name="T17" fmla="*/ 21 h 21"/>
                  <a:gd name="T18" fmla="*/ 0 w 14"/>
                  <a:gd name="T19" fmla="*/ 21 h 21"/>
                  <a:gd name="T20" fmla="*/ 0 w 14"/>
                  <a:gd name="T21" fmla="*/ 1 h 21"/>
                  <a:gd name="T22" fmla="*/ 1 w 14"/>
                  <a:gd name="T23" fmla="*/ 0 h 21"/>
                  <a:gd name="T24" fmla="*/ 2 w 14"/>
                  <a:gd name="T25" fmla="*/ 0 h 21"/>
                  <a:gd name="T26" fmla="*/ 3 w 14"/>
                  <a:gd name="T27" fmla="*/ 1 h 21"/>
                  <a:gd name="T28" fmla="*/ 12 w 14"/>
                  <a:gd name="T29" fmla="*/ 17 h 21"/>
                  <a:gd name="T30" fmla="*/ 12 w 14"/>
                  <a:gd name="T31" fmla="*/ 17 h 21"/>
                  <a:gd name="T32" fmla="*/ 12 w 14"/>
                  <a:gd name="T33" fmla="*/ 17 h 21"/>
                  <a:gd name="T34" fmla="*/ 12 w 14"/>
                  <a:gd name="T35" fmla="*/ 1 h 21"/>
                  <a:gd name="T36" fmla="*/ 12 w 14"/>
                  <a:gd name="T37" fmla="*/ 0 h 21"/>
                  <a:gd name="T38" fmla="*/ 14 w 14"/>
                  <a:gd name="T39" fmla="*/ 0 h 21"/>
                  <a:gd name="T40" fmla="*/ 14 w 14"/>
                  <a:gd name="T41" fmla="*/ 1 h 21"/>
                  <a:gd name="T42" fmla="*/ 14 w 14"/>
                  <a:gd name="T43" fmla="*/ 20 h 21"/>
                  <a:gd name="T44" fmla="*/ 14 w 14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1" y="21"/>
                      <a:pt x="11" y="21"/>
                      <a:pt x="11" y="20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" name="Freeform 221"/>
              <p:cNvSpPr>
                <a:spLocks/>
              </p:cNvSpPr>
              <p:nvPr/>
            </p:nvSpPr>
            <p:spPr bwMode="auto">
              <a:xfrm>
                <a:off x="1685" y="1998"/>
                <a:ext cx="29" cy="50"/>
              </a:xfrm>
              <a:custGeom>
                <a:avLst/>
                <a:gdLst>
                  <a:gd name="T0" fmla="*/ 11 w 12"/>
                  <a:gd name="T1" fmla="*/ 21 h 21"/>
                  <a:gd name="T2" fmla="*/ 6 w 12"/>
                  <a:gd name="T3" fmla="*/ 21 h 21"/>
                  <a:gd name="T4" fmla="*/ 0 w 12"/>
                  <a:gd name="T5" fmla="*/ 16 h 21"/>
                  <a:gd name="T6" fmla="*/ 0 w 12"/>
                  <a:gd name="T7" fmla="*/ 5 h 21"/>
                  <a:gd name="T8" fmla="*/ 6 w 12"/>
                  <a:gd name="T9" fmla="*/ 0 h 21"/>
                  <a:gd name="T10" fmla="*/ 11 w 12"/>
                  <a:gd name="T11" fmla="*/ 0 h 21"/>
                  <a:gd name="T12" fmla="*/ 12 w 12"/>
                  <a:gd name="T13" fmla="*/ 0 h 21"/>
                  <a:gd name="T14" fmla="*/ 12 w 12"/>
                  <a:gd name="T15" fmla="*/ 2 h 21"/>
                  <a:gd name="T16" fmla="*/ 11 w 12"/>
                  <a:gd name="T17" fmla="*/ 2 h 21"/>
                  <a:gd name="T18" fmla="*/ 6 w 12"/>
                  <a:gd name="T19" fmla="*/ 2 h 21"/>
                  <a:gd name="T20" fmla="*/ 2 w 12"/>
                  <a:gd name="T21" fmla="*/ 5 h 21"/>
                  <a:gd name="T22" fmla="*/ 2 w 12"/>
                  <a:gd name="T23" fmla="*/ 9 h 21"/>
                  <a:gd name="T24" fmla="*/ 11 w 12"/>
                  <a:gd name="T25" fmla="*/ 9 h 21"/>
                  <a:gd name="T26" fmla="*/ 12 w 12"/>
                  <a:gd name="T27" fmla="*/ 10 h 21"/>
                  <a:gd name="T28" fmla="*/ 12 w 12"/>
                  <a:gd name="T29" fmla="*/ 11 h 21"/>
                  <a:gd name="T30" fmla="*/ 11 w 12"/>
                  <a:gd name="T31" fmla="*/ 11 h 21"/>
                  <a:gd name="T32" fmla="*/ 2 w 12"/>
                  <a:gd name="T33" fmla="*/ 11 h 21"/>
                  <a:gd name="T34" fmla="*/ 2 w 12"/>
                  <a:gd name="T35" fmla="*/ 16 h 21"/>
                  <a:gd name="T36" fmla="*/ 6 w 12"/>
                  <a:gd name="T37" fmla="*/ 19 h 21"/>
                  <a:gd name="T38" fmla="*/ 11 w 12"/>
                  <a:gd name="T39" fmla="*/ 19 h 21"/>
                  <a:gd name="T40" fmla="*/ 12 w 12"/>
                  <a:gd name="T41" fmla="*/ 19 h 21"/>
                  <a:gd name="T42" fmla="*/ 12 w 12"/>
                  <a:gd name="T43" fmla="*/ 21 h 21"/>
                  <a:gd name="T44" fmla="*/ 11 w 12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21">
                    <a:moveTo>
                      <a:pt x="11" y="21"/>
                    </a:moveTo>
                    <a:cubicBezTo>
                      <a:pt x="10" y="21"/>
                      <a:pt x="7" y="21"/>
                      <a:pt x="6" y="21"/>
                    </a:cubicBezTo>
                    <a:cubicBezTo>
                      <a:pt x="2" y="21"/>
                      <a:pt x="0" y="20"/>
                      <a:pt x="0" y="1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"/>
                      <a:pt x="2" y="0"/>
                      <a:pt x="6" y="0"/>
                    </a:cubicBezTo>
                    <a:cubicBezTo>
                      <a:pt x="7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1" y="2"/>
                      <a:pt x="11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3" y="2"/>
                      <a:pt x="2" y="3"/>
                      <a:pt x="2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2" y="9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8"/>
                      <a:pt x="3" y="19"/>
                      <a:pt x="6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2" y="19"/>
                      <a:pt x="12" y="1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1" y="21"/>
                      <a:pt x="11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" name="Freeform 222"/>
              <p:cNvSpPr>
                <a:spLocks noEditPoints="1"/>
              </p:cNvSpPr>
              <p:nvPr/>
            </p:nvSpPr>
            <p:spPr bwMode="auto">
              <a:xfrm>
                <a:off x="1721" y="2010"/>
                <a:ext cx="4" cy="38"/>
              </a:xfrm>
              <a:custGeom>
                <a:avLst/>
                <a:gdLst>
                  <a:gd name="T0" fmla="*/ 2 w 2"/>
                  <a:gd name="T1" fmla="*/ 4 h 16"/>
                  <a:gd name="T2" fmla="*/ 0 w 2"/>
                  <a:gd name="T3" fmla="*/ 4 h 16"/>
                  <a:gd name="T4" fmla="*/ 0 w 2"/>
                  <a:gd name="T5" fmla="*/ 4 h 16"/>
                  <a:gd name="T6" fmla="*/ 0 w 2"/>
                  <a:gd name="T7" fmla="*/ 1 h 16"/>
                  <a:gd name="T8" fmla="*/ 0 w 2"/>
                  <a:gd name="T9" fmla="*/ 0 h 16"/>
                  <a:gd name="T10" fmla="*/ 2 w 2"/>
                  <a:gd name="T11" fmla="*/ 0 h 16"/>
                  <a:gd name="T12" fmla="*/ 2 w 2"/>
                  <a:gd name="T13" fmla="*/ 1 h 16"/>
                  <a:gd name="T14" fmla="*/ 2 w 2"/>
                  <a:gd name="T15" fmla="*/ 4 h 16"/>
                  <a:gd name="T16" fmla="*/ 2 w 2"/>
                  <a:gd name="T17" fmla="*/ 4 h 16"/>
                  <a:gd name="T18" fmla="*/ 2 w 2"/>
                  <a:gd name="T19" fmla="*/ 16 h 16"/>
                  <a:gd name="T20" fmla="*/ 0 w 2"/>
                  <a:gd name="T21" fmla="*/ 16 h 16"/>
                  <a:gd name="T22" fmla="*/ 0 w 2"/>
                  <a:gd name="T23" fmla="*/ 15 h 16"/>
                  <a:gd name="T24" fmla="*/ 0 w 2"/>
                  <a:gd name="T25" fmla="*/ 13 h 16"/>
                  <a:gd name="T26" fmla="*/ 0 w 2"/>
                  <a:gd name="T27" fmla="*/ 12 h 16"/>
                  <a:gd name="T28" fmla="*/ 2 w 2"/>
                  <a:gd name="T29" fmla="*/ 12 h 16"/>
                  <a:gd name="T30" fmla="*/ 2 w 2"/>
                  <a:gd name="T31" fmla="*/ 13 h 16"/>
                  <a:gd name="T32" fmla="*/ 2 w 2"/>
                  <a:gd name="T33" fmla="*/ 15 h 16"/>
                  <a:gd name="T34" fmla="*/ 2 w 2"/>
                  <a:gd name="T3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" h="16">
                    <a:moveTo>
                      <a:pt x="2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lose/>
                    <a:moveTo>
                      <a:pt x="2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3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6"/>
                      <a:pt x="2" y="16"/>
                      <a:pt x="2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" name="Freeform 223"/>
              <p:cNvSpPr>
                <a:spLocks/>
              </p:cNvSpPr>
              <p:nvPr/>
            </p:nvSpPr>
            <p:spPr bwMode="auto">
              <a:xfrm>
                <a:off x="1735" y="1998"/>
                <a:ext cx="31" cy="50"/>
              </a:xfrm>
              <a:custGeom>
                <a:avLst/>
                <a:gdLst>
                  <a:gd name="T0" fmla="*/ 9 w 13"/>
                  <a:gd name="T1" fmla="*/ 10 h 21"/>
                  <a:gd name="T2" fmla="*/ 7 w 13"/>
                  <a:gd name="T3" fmla="*/ 12 h 21"/>
                  <a:gd name="T4" fmla="*/ 3 w 13"/>
                  <a:gd name="T5" fmla="*/ 18 h 21"/>
                  <a:gd name="T6" fmla="*/ 3 w 13"/>
                  <a:gd name="T7" fmla="*/ 19 h 21"/>
                  <a:gd name="T8" fmla="*/ 12 w 13"/>
                  <a:gd name="T9" fmla="*/ 19 h 21"/>
                  <a:gd name="T10" fmla="*/ 13 w 13"/>
                  <a:gd name="T11" fmla="*/ 19 h 21"/>
                  <a:gd name="T12" fmla="*/ 13 w 13"/>
                  <a:gd name="T13" fmla="*/ 20 h 21"/>
                  <a:gd name="T14" fmla="*/ 12 w 13"/>
                  <a:gd name="T15" fmla="*/ 21 h 21"/>
                  <a:gd name="T16" fmla="*/ 1 w 13"/>
                  <a:gd name="T17" fmla="*/ 21 h 21"/>
                  <a:gd name="T18" fmla="*/ 0 w 13"/>
                  <a:gd name="T19" fmla="*/ 20 h 21"/>
                  <a:gd name="T20" fmla="*/ 0 w 13"/>
                  <a:gd name="T21" fmla="*/ 18 h 21"/>
                  <a:gd name="T22" fmla="*/ 5 w 13"/>
                  <a:gd name="T23" fmla="*/ 11 h 21"/>
                  <a:gd name="T24" fmla="*/ 8 w 13"/>
                  <a:gd name="T25" fmla="*/ 9 h 21"/>
                  <a:gd name="T26" fmla="*/ 10 w 13"/>
                  <a:gd name="T27" fmla="*/ 5 h 21"/>
                  <a:gd name="T28" fmla="*/ 6 w 13"/>
                  <a:gd name="T29" fmla="*/ 2 h 21"/>
                  <a:gd name="T30" fmla="*/ 1 w 13"/>
                  <a:gd name="T31" fmla="*/ 2 h 21"/>
                  <a:gd name="T32" fmla="*/ 1 w 13"/>
                  <a:gd name="T33" fmla="*/ 2 h 21"/>
                  <a:gd name="T34" fmla="*/ 1 w 13"/>
                  <a:gd name="T35" fmla="*/ 2 h 21"/>
                  <a:gd name="T36" fmla="*/ 1 w 13"/>
                  <a:gd name="T37" fmla="*/ 1 h 21"/>
                  <a:gd name="T38" fmla="*/ 1 w 13"/>
                  <a:gd name="T39" fmla="*/ 0 h 21"/>
                  <a:gd name="T40" fmla="*/ 6 w 13"/>
                  <a:gd name="T41" fmla="*/ 0 h 21"/>
                  <a:gd name="T42" fmla="*/ 13 w 13"/>
                  <a:gd name="T43" fmla="*/ 5 h 21"/>
                  <a:gd name="T44" fmla="*/ 9 w 13"/>
                  <a:gd name="T45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9" y="10"/>
                    </a:moveTo>
                    <a:cubicBezTo>
                      <a:pt x="7" y="12"/>
                      <a:pt x="7" y="12"/>
                      <a:pt x="7" y="12"/>
                    </a:cubicBezTo>
                    <a:cubicBezTo>
                      <a:pt x="3" y="14"/>
                      <a:pt x="3" y="16"/>
                      <a:pt x="3" y="18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3" y="19"/>
                      <a:pt x="13" y="19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2" y="21"/>
                      <a:pt x="1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5"/>
                      <a:pt x="2" y="13"/>
                      <a:pt x="5" y="11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10" y="7"/>
                      <a:pt x="10" y="7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5" y="2"/>
                      <a:pt x="3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3" y="0"/>
                      <a:pt x="5" y="0"/>
                      <a:pt x="6" y="0"/>
                    </a:cubicBezTo>
                    <a:cubicBezTo>
                      <a:pt x="11" y="0"/>
                      <a:pt x="13" y="1"/>
                      <a:pt x="13" y="5"/>
                    </a:cubicBezTo>
                    <a:cubicBezTo>
                      <a:pt x="13" y="7"/>
                      <a:pt x="12" y="9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" name="Freeform 224"/>
              <p:cNvSpPr>
                <a:spLocks noEditPoints="1"/>
              </p:cNvSpPr>
              <p:nvPr/>
            </p:nvSpPr>
            <p:spPr bwMode="auto">
              <a:xfrm>
                <a:off x="1775" y="1998"/>
                <a:ext cx="33" cy="50"/>
              </a:xfrm>
              <a:custGeom>
                <a:avLst/>
                <a:gdLst>
                  <a:gd name="T0" fmla="*/ 7 w 14"/>
                  <a:gd name="T1" fmla="*/ 21 h 21"/>
                  <a:gd name="T2" fmla="*/ 6 w 14"/>
                  <a:gd name="T3" fmla="*/ 21 h 21"/>
                  <a:gd name="T4" fmla="*/ 0 w 14"/>
                  <a:gd name="T5" fmla="*/ 15 h 21"/>
                  <a:gd name="T6" fmla="*/ 0 w 14"/>
                  <a:gd name="T7" fmla="*/ 15 h 21"/>
                  <a:gd name="T8" fmla="*/ 2 w 14"/>
                  <a:gd name="T9" fmla="*/ 10 h 21"/>
                  <a:gd name="T10" fmla="*/ 0 w 14"/>
                  <a:gd name="T11" fmla="*/ 6 h 21"/>
                  <a:gd name="T12" fmla="*/ 0 w 14"/>
                  <a:gd name="T13" fmla="*/ 5 h 21"/>
                  <a:gd name="T14" fmla="*/ 6 w 14"/>
                  <a:gd name="T15" fmla="*/ 0 h 21"/>
                  <a:gd name="T16" fmla="*/ 7 w 14"/>
                  <a:gd name="T17" fmla="*/ 0 h 21"/>
                  <a:gd name="T18" fmla="*/ 13 w 14"/>
                  <a:gd name="T19" fmla="*/ 5 h 21"/>
                  <a:gd name="T20" fmla="*/ 13 w 14"/>
                  <a:gd name="T21" fmla="*/ 6 h 21"/>
                  <a:gd name="T22" fmla="*/ 11 w 14"/>
                  <a:gd name="T23" fmla="*/ 10 h 21"/>
                  <a:gd name="T24" fmla="*/ 14 w 14"/>
                  <a:gd name="T25" fmla="*/ 15 h 21"/>
                  <a:gd name="T26" fmla="*/ 14 w 14"/>
                  <a:gd name="T27" fmla="*/ 15 h 21"/>
                  <a:gd name="T28" fmla="*/ 7 w 14"/>
                  <a:gd name="T29" fmla="*/ 21 h 21"/>
                  <a:gd name="T30" fmla="*/ 11 w 14"/>
                  <a:gd name="T31" fmla="*/ 5 h 21"/>
                  <a:gd name="T32" fmla="*/ 7 w 14"/>
                  <a:gd name="T33" fmla="*/ 2 h 21"/>
                  <a:gd name="T34" fmla="*/ 6 w 14"/>
                  <a:gd name="T35" fmla="*/ 2 h 21"/>
                  <a:gd name="T36" fmla="*/ 2 w 14"/>
                  <a:gd name="T37" fmla="*/ 5 h 21"/>
                  <a:gd name="T38" fmla="*/ 2 w 14"/>
                  <a:gd name="T39" fmla="*/ 6 h 21"/>
                  <a:gd name="T40" fmla="*/ 6 w 14"/>
                  <a:gd name="T41" fmla="*/ 9 h 21"/>
                  <a:gd name="T42" fmla="*/ 7 w 14"/>
                  <a:gd name="T43" fmla="*/ 9 h 21"/>
                  <a:gd name="T44" fmla="*/ 11 w 14"/>
                  <a:gd name="T45" fmla="*/ 6 h 21"/>
                  <a:gd name="T46" fmla="*/ 11 w 14"/>
                  <a:gd name="T47" fmla="*/ 5 h 21"/>
                  <a:gd name="T48" fmla="*/ 11 w 14"/>
                  <a:gd name="T49" fmla="*/ 15 h 21"/>
                  <a:gd name="T50" fmla="*/ 7 w 14"/>
                  <a:gd name="T51" fmla="*/ 11 h 21"/>
                  <a:gd name="T52" fmla="*/ 6 w 14"/>
                  <a:gd name="T53" fmla="*/ 11 h 21"/>
                  <a:gd name="T54" fmla="*/ 2 w 14"/>
                  <a:gd name="T55" fmla="*/ 15 h 21"/>
                  <a:gd name="T56" fmla="*/ 2 w 14"/>
                  <a:gd name="T57" fmla="*/ 15 h 21"/>
                  <a:gd name="T58" fmla="*/ 6 w 14"/>
                  <a:gd name="T59" fmla="*/ 19 h 21"/>
                  <a:gd name="T60" fmla="*/ 7 w 14"/>
                  <a:gd name="T61" fmla="*/ 19 h 21"/>
                  <a:gd name="T62" fmla="*/ 11 w 14"/>
                  <a:gd name="T63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6" y="21"/>
                      <a:pt x="6" y="21"/>
                      <a:pt x="6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3"/>
                      <a:pt x="1" y="11"/>
                      <a:pt x="2" y="10"/>
                    </a:cubicBezTo>
                    <a:cubicBezTo>
                      <a:pt x="1" y="9"/>
                      <a:pt x="0" y="8"/>
                      <a:pt x="0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1" y="0"/>
                      <a:pt x="13" y="2"/>
                      <a:pt x="13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8"/>
                      <a:pt x="13" y="9"/>
                      <a:pt x="11" y="10"/>
                    </a:cubicBezTo>
                    <a:cubicBezTo>
                      <a:pt x="13" y="11"/>
                      <a:pt x="14" y="13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9"/>
                      <a:pt x="10" y="21"/>
                      <a:pt x="7" y="21"/>
                    </a:cubicBezTo>
                    <a:close/>
                    <a:moveTo>
                      <a:pt x="11" y="5"/>
                    </a:moveTo>
                    <a:cubicBezTo>
                      <a:pt x="11" y="3"/>
                      <a:pt x="10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2" y="3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7"/>
                      <a:pt x="3" y="9"/>
                      <a:pt x="6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9"/>
                      <a:pt x="11" y="7"/>
                      <a:pt x="11" y="6"/>
                    </a:cubicBezTo>
                    <a:lnTo>
                      <a:pt x="11" y="5"/>
                    </a:lnTo>
                    <a:close/>
                    <a:moveTo>
                      <a:pt x="11" y="15"/>
                    </a:moveTo>
                    <a:cubicBezTo>
                      <a:pt x="11" y="13"/>
                      <a:pt x="10" y="11"/>
                      <a:pt x="7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1"/>
                      <a:pt x="2" y="13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8"/>
                      <a:pt x="4" y="19"/>
                      <a:pt x="6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0" y="19"/>
                      <a:pt x="11" y="18"/>
                      <a:pt x="11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" name="Freeform 225"/>
              <p:cNvSpPr>
                <a:spLocks/>
              </p:cNvSpPr>
              <p:nvPr/>
            </p:nvSpPr>
            <p:spPr bwMode="auto">
              <a:xfrm>
                <a:off x="1815" y="1998"/>
                <a:ext cx="31" cy="50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1 h 21"/>
                  <a:gd name="T4" fmla="*/ 0 w 13"/>
                  <a:gd name="T5" fmla="*/ 20 h 21"/>
                  <a:gd name="T6" fmla="*/ 0 w 13"/>
                  <a:gd name="T7" fmla="*/ 19 h 21"/>
                  <a:gd name="T8" fmla="*/ 1 w 13"/>
                  <a:gd name="T9" fmla="*/ 19 h 21"/>
                  <a:gd name="T10" fmla="*/ 1 w 13"/>
                  <a:gd name="T11" fmla="*/ 19 h 21"/>
                  <a:gd name="T12" fmla="*/ 6 w 13"/>
                  <a:gd name="T13" fmla="*/ 19 h 21"/>
                  <a:gd name="T14" fmla="*/ 10 w 13"/>
                  <a:gd name="T15" fmla="*/ 15 h 21"/>
                  <a:gd name="T16" fmla="*/ 10 w 13"/>
                  <a:gd name="T17" fmla="*/ 14 h 21"/>
                  <a:gd name="T18" fmla="*/ 4 w 13"/>
                  <a:gd name="T19" fmla="*/ 10 h 21"/>
                  <a:gd name="T20" fmla="*/ 1 w 13"/>
                  <a:gd name="T21" fmla="*/ 10 h 21"/>
                  <a:gd name="T22" fmla="*/ 1 w 13"/>
                  <a:gd name="T23" fmla="*/ 10 h 21"/>
                  <a:gd name="T24" fmla="*/ 1 w 13"/>
                  <a:gd name="T25" fmla="*/ 10 h 21"/>
                  <a:gd name="T26" fmla="*/ 1 w 13"/>
                  <a:gd name="T27" fmla="*/ 1 h 21"/>
                  <a:gd name="T28" fmla="*/ 2 w 13"/>
                  <a:gd name="T29" fmla="*/ 0 h 21"/>
                  <a:gd name="T30" fmla="*/ 12 w 13"/>
                  <a:gd name="T31" fmla="*/ 0 h 21"/>
                  <a:gd name="T32" fmla="*/ 12 w 13"/>
                  <a:gd name="T33" fmla="*/ 1 h 21"/>
                  <a:gd name="T34" fmla="*/ 12 w 13"/>
                  <a:gd name="T35" fmla="*/ 2 h 21"/>
                  <a:gd name="T36" fmla="*/ 12 w 13"/>
                  <a:gd name="T37" fmla="*/ 2 h 21"/>
                  <a:gd name="T38" fmla="*/ 4 w 13"/>
                  <a:gd name="T39" fmla="*/ 2 h 21"/>
                  <a:gd name="T40" fmla="*/ 3 w 13"/>
                  <a:gd name="T41" fmla="*/ 8 h 21"/>
                  <a:gd name="T42" fmla="*/ 4 w 13"/>
                  <a:gd name="T43" fmla="*/ 8 h 21"/>
                  <a:gd name="T44" fmla="*/ 13 w 13"/>
                  <a:gd name="T45" fmla="*/ 14 h 21"/>
                  <a:gd name="T46" fmla="*/ 13 w 13"/>
                  <a:gd name="T47" fmla="*/ 15 h 21"/>
                  <a:gd name="T48" fmla="*/ 6 w 13"/>
                  <a:gd name="T4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3" y="19"/>
                      <a:pt x="4" y="19"/>
                      <a:pt x="6" y="19"/>
                    </a:cubicBezTo>
                    <a:cubicBezTo>
                      <a:pt x="9" y="19"/>
                      <a:pt x="10" y="17"/>
                      <a:pt x="10" y="15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9" y="10"/>
                      <a:pt x="4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10" y="8"/>
                      <a:pt x="13" y="10"/>
                      <a:pt x="13" y="14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9"/>
                      <a:pt x="10" y="21"/>
                      <a:pt x="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" name="Freeform 226"/>
              <p:cNvSpPr>
                <a:spLocks/>
              </p:cNvSpPr>
              <p:nvPr/>
            </p:nvSpPr>
            <p:spPr bwMode="auto">
              <a:xfrm>
                <a:off x="1856" y="1998"/>
                <a:ext cx="28" cy="50"/>
              </a:xfrm>
              <a:custGeom>
                <a:avLst/>
                <a:gdLst>
                  <a:gd name="T0" fmla="*/ 12 w 12"/>
                  <a:gd name="T1" fmla="*/ 21 h 21"/>
                  <a:gd name="T2" fmla="*/ 7 w 12"/>
                  <a:gd name="T3" fmla="*/ 21 h 21"/>
                  <a:gd name="T4" fmla="*/ 0 w 12"/>
                  <a:gd name="T5" fmla="*/ 12 h 21"/>
                  <a:gd name="T6" fmla="*/ 0 w 12"/>
                  <a:gd name="T7" fmla="*/ 9 h 21"/>
                  <a:gd name="T8" fmla="*/ 7 w 12"/>
                  <a:gd name="T9" fmla="*/ 0 h 21"/>
                  <a:gd name="T10" fmla="*/ 12 w 12"/>
                  <a:gd name="T11" fmla="*/ 0 h 21"/>
                  <a:gd name="T12" fmla="*/ 12 w 12"/>
                  <a:gd name="T13" fmla="*/ 1 h 21"/>
                  <a:gd name="T14" fmla="*/ 12 w 12"/>
                  <a:gd name="T15" fmla="*/ 2 h 21"/>
                  <a:gd name="T16" fmla="*/ 12 w 12"/>
                  <a:gd name="T17" fmla="*/ 2 h 21"/>
                  <a:gd name="T18" fmla="*/ 12 w 12"/>
                  <a:gd name="T19" fmla="*/ 2 h 21"/>
                  <a:gd name="T20" fmla="*/ 7 w 12"/>
                  <a:gd name="T21" fmla="*/ 2 h 21"/>
                  <a:gd name="T22" fmla="*/ 2 w 12"/>
                  <a:gd name="T23" fmla="*/ 9 h 21"/>
                  <a:gd name="T24" fmla="*/ 2 w 12"/>
                  <a:gd name="T25" fmla="*/ 12 h 21"/>
                  <a:gd name="T26" fmla="*/ 7 w 12"/>
                  <a:gd name="T27" fmla="*/ 19 h 21"/>
                  <a:gd name="T28" fmla="*/ 12 w 12"/>
                  <a:gd name="T29" fmla="*/ 19 h 21"/>
                  <a:gd name="T30" fmla="*/ 12 w 12"/>
                  <a:gd name="T31" fmla="*/ 19 h 21"/>
                  <a:gd name="T32" fmla="*/ 12 w 12"/>
                  <a:gd name="T33" fmla="*/ 19 h 21"/>
                  <a:gd name="T34" fmla="*/ 12 w 12"/>
                  <a:gd name="T35" fmla="*/ 20 h 21"/>
                  <a:gd name="T36" fmla="*/ 12 w 12"/>
                  <a:gd name="T3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" h="21">
                    <a:moveTo>
                      <a:pt x="12" y="21"/>
                    </a:moveTo>
                    <a:cubicBezTo>
                      <a:pt x="11" y="21"/>
                      <a:pt x="9" y="21"/>
                      <a:pt x="7" y="21"/>
                    </a:cubicBezTo>
                    <a:cubicBezTo>
                      <a:pt x="4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7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9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9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" name="Freeform 227"/>
              <p:cNvSpPr>
                <a:spLocks/>
              </p:cNvSpPr>
              <p:nvPr/>
            </p:nvSpPr>
            <p:spPr bwMode="auto">
              <a:xfrm>
                <a:off x="1889" y="1998"/>
                <a:ext cx="21" cy="50"/>
              </a:xfrm>
              <a:custGeom>
                <a:avLst/>
                <a:gdLst>
                  <a:gd name="T0" fmla="*/ 9 w 9"/>
                  <a:gd name="T1" fmla="*/ 1 h 21"/>
                  <a:gd name="T2" fmla="*/ 2 w 9"/>
                  <a:gd name="T3" fmla="*/ 20 h 21"/>
                  <a:gd name="T4" fmla="*/ 2 w 9"/>
                  <a:gd name="T5" fmla="*/ 21 h 21"/>
                  <a:gd name="T6" fmla="*/ 0 w 9"/>
                  <a:gd name="T7" fmla="*/ 21 h 21"/>
                  <a:gd name="T8" fmla="*/ 0 w 9"/>
                  <a:gd name="T9" fmla="*/ 21 h 21"/>
                  <a:gd name="T10" fmla="*/ 0 w 9"/>
                  <a:gd name="T11" fmla="*/ 20 h 21"/>
                  <a:gd name="T12" fmla="*/ 6 w 9"/>
                  <a:gd name="T13" fmla="*/ 1 h 21"/>
                  <a:gd name="T14" fmla="*/ 7 w 9"/>
                  <a:gd name="T15" fmla="*/ 0 h 21"/>
                  <a:gd name="T16" fmla="*/ 8 w 9"/>
                  <a:gd name="T17" fmla="*/ 0 h 21"/>
                  <a:gd name="T18" fmla="*/ 9 w 9"/>
                  <a:gd name="T19" fmla="*/ 0 h 21"/>
                  <a:gd name="T20" fmla="*/ 9 w 9"/>
                  <a:gd name="T21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1">
                    <a:moveTo>
                      <a:pt x="9" y="1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9" y="0"/>
                      <a:pt x="9" y="0"/>
                    </a:cubicBezTo>
                    <a:cubicBezTo>
                      <a:pt x="9" y="1"/>
                      <a:pt x="9" y="1"/>
                      <a:pt x="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" name="Freeform 228"/>
              <p:cNvSpPr>
                <a:spLocks/>
              </p:cNvSpPr>
              <p:nvPr/>
            </p:nvSpPr>
            <p:spPr bwMode="auto">
              <a:xfrm>
                <a:off x="1915" y="1998"/>
                <a:ext cx="35" cy="50"/>
              </a:xfrm>
              <a:custGeom>
                <a:avLst/>
                <a:gdLst>
                  <a:gd name="T0" fmla="*/ 7 w 15"/>
                  <a:gd name="T1" fmla="*/ 21 h 21"/>
                  <a:gd name="T2" fmla="*/ 0 w 15"/>
                  <a:gd name="T3" fmla="*/ 13 h 21"/>
                  <a:gd name="T4" fmla="*/ 0 w 15"/>
                  <a:gd name="T5" fmla="*/ 1 h 21"/>
                  <a:gd name="T6" fmla="*/ 1 w 15"/>
                  <a:gd name="T7" fmla="*/ 0 h 21"/>
                  <a:gd name="T8" fmla="*/ 2 w 15"/>
                  <a:gd name="T9" fmla="*/ 0 h 21"/>
                  <a:gd name="T10" fmla="*/ 3 w 15"/>
                  <a:gd name="T11" fmla="*/ 1 h 21"/>
                  <a:gd name="T12" fmla="*/ 3 w 15"/>
                  <a:gd name="T13" fmla="*/ 13 h 21"/>
                  <a:gd name="T14" fmla="*/ 7 w 15"/>
                  <a:gd name="T15" fmla="*/ 19 h 21"/>
                  <a:gd name="T16" fmla="*/ 12 w 15"/>
                  <a:gd name="T17" fmla="*/ 13 h 21"/>
                  <a:gd name="T18" fmla="*/ 12 w 15"/>
                  <a:gd name="T19" fmla="*/ 1 h 21"/>
                  <a:gd name="T20" fmla="*/ 13 w 15"/>
                  <a:gd name="T21" fmla="*/ 0 h 21"/>
                  <a:gd name="T22" fmla="*/ 14 w 15"/>
                  <a:gd name="T23" fmla="*/ 0 h 21"/>
                  <a:gd name="T24" fmla="*/ 15 w 15"/>
                  <a:gd name="T25" fmla="*/ 1 h 21"/>
                  <a:gd name="T26" fmla="*/ 15 w 15"/>
                  <a:gd name="T27" fmla="*/ 13 h 21"/>
                  <a:gd name="T28" fmla="*/ 7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7" y="21"/>
                    </a:moveTo>
                    <a:cubicBezTo>
                      <a:pt x="3" y="21"/>
                      <a:pt x="0" y="19"/>
                      <a:pt x="0" y="1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7"/>
                      <a:pt x="4" y="19"/>
                      <a:pt x="7" y="19"/>
                    </a:cubicBezTo>
                    <a:cubicBezTo>
                      <a:pt x="11" y="19"/>
                      <a:pt x="12" y="17"/>
                      <a:pt x="12" y="13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5" y="0"/>
                      <a:pt x="15" y="1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9"/>
                      <a:pt x="12" y="21"/>
                      <a:pt x="7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" name="Freeform 229"/>
              <p:cNvSpPr>
                <a:spLocks/>
              </p:cNvSpPr>
              <p:nvPr/>
            </p:nvSpPr>
            <p:spPr bwMode="auto">
              <a:xfrm>
                <a:off x="2447" y="1778"/>
                <a:ext cx="28" cy="49"/>
              </a:xfrm>
              <a:custGeom>
                <a:avLst/>
                <a:gdLst>
                  <a:gd name="T0" fmla="*/ 12 w 12"/>
                  <a:gd name="T1" fmla="*/ 21 h 21"/>
                  <a:gd name="T2" fmla="*/ 7 w 12"/>
                  <a:gd name="T3" fmla="*/ 21 h 21"/>
                  <a:gd name="T4" fmla="*/ 0 w 12"/>
                  <a:gd name="T5" fmla="*/ 12 h 21"/>
                  <a:gd name="T6" fmla="*/ 0 w 12"/>
                  <a:gd name="T7" fmla="*/ 8 h 21"/>
                  <a:gd name="T8" fmla="*/ 7 w 12"/>
                  <a:gd name="T9" fmla="*/ 0 h 21"/>
                  <a:gd name="T10" fmla="*/ 12 w 12"/>
                  <a:gd name="T11" fmla="*/ 0 h 21"/>
                  <a:gd name="T12" fmla="*/ 12 w 12"/>
                  <a:gd name="T13" fmla="*/ 0 h 21"/>
                  <a:gd name="T14" fmla="*/ 12 w 12"/>
                  <a:gd name="T15" fmla="*/ 2 h 21"/>
                  <a:gd name="T16" fmla="*/ 12 w 12"/>
                  <a:gd name="T17" fmla="*/ 2 h 21"/>
                  <a:gd name="T18" fmla="*/ 12 w 12"/>
                  <a:gd name="T19" fmla="*/ 2 h 21"/>
                  <a:gd name="T20" fmla="*/ 7 w 12"/>
                  <a:gd name="T21" fmla="*/ 2 h 21"/>
                  <a:gd name="T22" fmla="*/ 2 w 12"/>
                  <a:gd name="T23" fmla="*/ 8 h 21"/>
                  <a:gd name="T24" fmla="*/ 2 w 12"/>
                  <a:gd name="T25" fmla="*/ 12 h 21"/>
                  <a:gd name="T26" fmla="*/ 7 w 12"/>
                  <a:gd name="T27" fmla="*/ 19 h 21"/>
                  <a:gd name="T28" fmla="*/ 12 w 12"/>
                  <a:gd name="T29" fmla="*/ 18 h 21"/>
                  <a:gd name="T30" fmla="*/ 12 w 12"/>
                  <a:gd name="T31" fmla="*/ 18 h 21"/>
                  <a:gd name="T32" fmla="*/ 12 w 12"/>
                  <a:gd name="T33" fmla="*/ 19 h 21"/>
                  <a:gd name="T34" fmla="*/ 12 w 12"/>
                  <a:gd name="T35" fmla="*/ 20 h 21"/>
                  <a:gd name="T36" fmla="*/ 12 w 12"/>
                  <a:gd name="T3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" h="21">
                    <a:moveTo>
                      <a:pt x="12" y="21"/>
                    </a:moveTo>
                    <a:cubicBezTo>
                      <a:pt x="11" y="21"/>
                      <a:pt x="9" y="21"/>
                      <a:pt x="7" y="21"/>
                    </a:cubicBezTo>
                    <a:cubicBezTo>
                      <a:pt x="4" y="21"/>
                      <a:pt x="0" y="19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"/>
                      <a:pt x="4" y="0"/>
                      <a:pt x="7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" name="Freeform 230"/>
              <p:cNvSpPr>
                <a:spLocks noEditPoints="1"/>
              </p:cNvSpPr>
              <p:nvPr/>
            </p:nvSpPr>
            <p:spPr bwMode="auto">
              <a:xfrm>
                <a:off x="2482" y="1778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7 w 14"/>
                  <a:gd name="T3" fmla="*/ 21 h 21"/>
                  <a:gd name="T4" fmla="*/ 0 w 14"/>
                  <a:gd name="T5" fmla="*/ 15 h 21"/>
                  <a:gd name="T6" fmla="*/ 0 w 14"/>
                  <a:gd name="T7" fmla="*/ 14 h 21"/>
                  <a:gd name="T8" fmla="*/ 3 w 14"/>
                  <a:gd name="T9" fmla="*/ 10 h 21"/>
                  <a:gd name="T10" fmla="*/ 0 w 14"/>
                  <a:gd name="T11" fmla="*/ 5 h 21"/>
                  <a:gd name="T12" fmla="*/ 0 w 14"/>
                  <a:gd name="T13" fmla="*/ 5 h 21"/>
                  <a:gd name="T14" fmla="*/ 7 w 14"/>
                  <a:gd name="T15" fmla="*/ 0 h 21"/>
                  <a:gd name="T16" fmla="*/ 7 w 14"/>
                  <a:gd name="T17" fmla="*/ 0 h 21"/>
                  <a:gd name="T18" fmla="*/ 14 w 14"/>
                  <a:gd name="T19" fmla="*/ 5 h 21"/>
                  <a:gd name="T20" fmla="*/ 14 w 14"/>
                  <a:gd name="T21" fmla="*/ 5 h 21"/>
                  <a:gd name="T22" fmla="*/ 11 w 14"/>
                  <a:gd name="T23" fmla="*/ 10 h 21"/>
                  <a:gd name="T24" fmla="*/ 14 w 14"/>
                  <a:gd name="T25" fmla="*/ 14 h 21"/>
                  <a:gd name="T26" fmla="*/ 14 w 14"/>
                  <a:gd name="T27" fmla="*/ 15 h 21"/>
                  <a:gd name="T28" fmla="*/ 7 w 14"/>
                  <a:gd name="T29" fmla="*/ 21 h 21"/>
                  <a:gd name="T30" fmla="*/ 11 w 14"/>
                  <a:gd name="T31" fmla="*/ 5 h 21"/>
                  <a:gd name="T32" fmla="*/ 7 w 14"/>
                  <a:gd name="T33" fmla="*/ 2 h 21"/>
                  <a:gd name="T34" fmla="*/ 7 w 14"/>
                  <a:gd name="T35" fmla="*/ 2 h 21"/>
                  <a:gd name="T36" fmla="*/ 2 w 14"/>
                  <a:gd name="T37" fmla="*/ 5 h 21"/>
                  <a:gd name="T38" fmla="*/ 2 w 14"/>
                  <a:gd name="T39" fmla="*/ 5 h 21"/>
                  <a:gd name="T40" fmla="*/ 6 w 14"/>
                  <a:gd name="T41" fmla="*/ 9 h 21"/>
                  <a:gd name="T42" fmla="*/ 8 w 14"/>
                  <a:gd name="T43" fmla="*/ 9 h 21"/>
                  <a:gd name="T44" fmla="*/ 11 w 14"/>
                  <a:gd name="T45" fmla="*/ 5 h 21"/>
                  <a:gd name="T46" fmla="*/ 11 w 14"/>
                  <a:gd name="T47" fmla="*/ 14 h 21"/>
                  <a:gd name="T48" fmla="*/ 8 w 14"/>
                  <a:gd name="T49" fmla="*/ 11 h 21"/>
                  <a:gd name="T50" fmla="*/ 6 w 14"/>
                  <a:gd name="T51" fmla="*/ 11 h 21"/>
                  <a:gd name="T52" fmla="*/ 2 w 14"/>
                  <a:gd name="T53" fmla="*/ 14 h 21"/>
                  <a:gd name="T54" fmla="*/ 2 w 14"/>
                  <a:gd name="T55" fmla="*/ 15 h 21"/>
                  <a:gd name="T56" fmla="*/ 7 w 14"/>
                  <a:gd name="T57" fmla="*/ 19 h 21"/>
                  <a:gd name="T58" fmla="*/ 7 w 14"/>
                  <a:gd name="T59" fmla="*/ 19 h 21"/>
                  <a:gd name="T60" fmla="*/ 11 w 14"/>
                  <a:gd name="T61" fmla="*/ 15 h 21"/>
                  <a:gd name="T62" fmla="*/ 11 w 14"/>
                  <a:gd name="T63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7" y="21"/>
                      <a:pt x="7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3"/>
                      <a:pt x="1" y="11"/>
                      <a:pt x="3" y="10"/>
                    </a:cubicBezTo>
                    <a:cubicBezTo>
                      <a:pt x="1" y="9"/>
                      <a:pt x="0" y="7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"/>
                      <a:pt x="3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1" y="0"/>
                      <a:pt x="14" y="1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7"/>
                      <a:pt x="13" y="9"/>
                      <a:pt x="11" y="10"/>
                    </a:cubicBezTo>
                    <a:cubicBezTo>
                      <a:pt x="13" y="11"/>
                      <a:pt x="14" y="13"/>
                      <a:pt x="14" y="14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  <a:moveTo>
                      <a:pt x="11" y="5"/>
                    </a:moveTo>
                    <a:cubicBezTo>
                      <a:pt x="11" y="3"/>
                      <a:pt x="10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4" y="2"/>
                      <a:pt x="2" y="3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7"/>
                      <a:pt x="3" y="9"/>
                      <a:pt x="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10" y="9"/>
                      <a:pt x="11" y="7"/>
                      <a:pt x="11" y="5"/>
                    </a:cubicBezTo>
                    <a:close/>
                    <a:moveTo>
                      <a:pt x="11" y="14"/>
                    </a:moveTo>
                    <a:cubicBezTo>
                      <a:pt x="11" y="13"/>
                      <a:pt x="10" y="11"/>
                      <a:pt x="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1"/>
                      <a:pt x="2" y="13"/>
                      <a:pt x="2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0" y="19"/>
                      <a:pt x="11" y="17"/>
                      <a:pt x="11" y="15"/>
                    </a:cubicBezTo>
                    <a:lnTo>
                      <a:pt x="11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" name="Freeform 231"/>
              <p:cNvSpPr>
                <a:spLocks noEditPoints="1"/>
              </p:cNvSpPr>
              <p:nvPr/>
            </p:nvSpPr>
            <p:spPr bwMode="auto">
              <a:xfrm>
                <a:off x="2523" y="1778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2 h 21"/>
                  <a:gd name="T4" fmla="*/ 0 w 14"/>
                  <a:gd name="T5" fmla="*/ 8 h 21"/>
                  <a:gd name="T6" fmla="*/ 7 w 14"/>
                  <a:gd name="T7" fmla="*/ 0 h 21"/>
                  <a:gd name="T8" fmla="*/ 14 w 14"/>
                  <a:gd name="T9" fmla="*/ 8 h 21"/>
                  <a:gd name="T10" fmla="*/ 14 w 14"/>
                  <a:gd name="T11" fmla="*/ 12 h 21"/>
                  <a:gd name="T12" fmla="*/ 7 w 14"/>
                  <a:gd name="T13" fmla="*/ 21 h 21"/>
                  <a:gd name="T14" fmla="*/ 11 w 14"/>
                  <a:gd name="T15" fmla="*/ 8 h 21"/>
                  <a:gd name="T16" fmla="*/ 7 w 14"/>
                  <a:gd name="T17" fmla="*/ 2 h 21"/>
                  <a:gd name="T18" fmla="*/ 2 w 14"/>
                  <a:gd name="T19" fmla="*/ 8 h 21"/>
                  <a:gd name="T20" fmla="*/ 2 w 14"/>
                  <a:gd name="T21" fmla="*/ 12 h 21"/>
                  <a:gd name="T22" fmla="*/ 7 w 14"/>
                  <a:gd name="T23" fmla="*/ 19 h 21"/>
                  <a:gd name="T24" fmla="*/ 11 w 14"/>
                  <a:gd name="T25" fmla="*/ 12 h 21"/>
                  <a:gd name="T26" fmla="*/ 11 w 14"/>
                  <a:gd name="T2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2" y="21"/>
                      <a:pt x="0" y="18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2" y="0"/>
                      <a:pt x="7" y="0"/>
                    </a:cubicBezTo>
                    <a:cubicBezTo>
                      <a:pt x="11" y="0"/>
                      <a:pt x="14" y="2"/>
                      <a:pt x="14" y="8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8"/>
                      <a:pt x="11" y="21"/>
                      <a:pt x="7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7"/>
                      <a:pt x="11" y="12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" name="Freeform 232"/>
              <p:cNvSpPr>
                <a:spLocks/>
              </p:cNvSpPr>
              <p:nvPr/>
            </p:nvSpPr>
            <p:spPr bwMode="auto">
              <a:xfrm>
                <a:off x="2596" y="1778"/>
                <a:ext cx="40" cy="49"/>
              </a:xfrm>
              <a:custGeom>
                <a:avLst/>
                <a:gdLst>
                  <a:gd name="T0" fmla="*/ 17 w 17"/>
                  <a:gd name="T1" fmla="*/ 21 h 21"/>
                  <a:gd name="T2" fmla="*/ 15 w 17"/>
                  <a:gd name="T3" fmla="*/ 21 h 21"/>
                  <a:gd name="T4" fmla="*/ 15 w 17"/>
                  <a:gd name="T5" fmla="*/ 20 h 21"/>
                  <a:gd name="T6" fmla="*/ 15 w 17"/>
                  <a:gd name="T7" fmla="*/ 3 h 21"/>
                  <a:gd name="T8" fmla="*/ 15 w 17"/>
                  <a:gd name="T9" fmla="*/ 3 h 21"/>
                  <a:gd name="T10" fmla="*/ 15 w 17"/>
                  <a:gd name="T11" fmla="*/ 3 h 21"/>
                  <a:gd name="T12" fmla="*/ 11 w 17"/>
                  <a:gd name="T13" fmla="*/ 12 h 21"/>
                  <a:gd name="T14" fmla="*/ 9 w 17"/>
                  <a:gd name="T15" fmla="*/ 13 h 21"/>
                  <a:gd name="T16" fmla="*/ 8 w 17"/>
                  <a:gd name="T17" fmla="*/ 13 h 21"/>
                  <a:gd name="T18" fmla="*/ 7 w 17"/>
                  <a:gd name="T19" fmla="*/ 12 h 21"/>
                  <a:gd name="T20" fmla="*/ 3 w 17"/>
                  <a:gd name="T21" fmla="*/ 3 h 21"/>
                  <a:gd name="T22" fmla="*/ 3 w 17"/>
                  <a:gd name="T23" fmla="*/ 3 h 21"/>
                  <a:gd name="T24" fmla="*/ 3 w 17"/>
                  <a:gd name="T25" fmla="*/ 3 h 21"/>
                  <a:gd name="T26" fmla="*/ 3 w 17"/>
                  <a:gd name="T27" fmla="*/ 20 h 21"/>
                  <a:gd name="T28" fmla="*/ 2 w 17"/>
                  <a:gd name="T29" fmla="*/ 21 h 21"/>
                  <a:gd name="T30" fmla="*/ 1 w 17"/>
                  <a:gd name="T31" fmla="*/ 21 h 21"/>
                  <a:gd name="T32" fmla="*/ 0 w 17"/>
                  <a:gd name="T33" fmla="*/ 20 h 21"/>
                  <a:gd name="T34" fmla="*/ 0 w 17"/>
                  <a:gd name="T35" fmla="*/ 1 h 21"/>
                  <a:gd name="T36" fmla="*/ 1 w 17"/>
                  <a:gd name="T37" fmla="*/ 0 h 21"/>
                  <a:gd name="T38" fmla="*/ 3 w 17"/>
                  <a:gd name="T39" fmla="*/ 0 h 21"/>
                  <a:gd name="T40" fmla="*/ 4 w 17"/>
                  <a:gd name="T41" fmla="*/ 0 h 21"/>
                  <a:gd name="T42" fmla="*/ 8 w 17"/>
                  <a:gd name="T43" fmla="*/ 10 h 21"/>
                  <a:gd name="T44" fmla="*/ 9 w 17"/>
                  <a:gd name="T45" fmla="*/ 10 h 21"/>
                  <a:gd name="T46" fmla="*/ 9 w 17"/>
                  <a:gd name="T47" fmla="*/ 10 h 21"/>
                  <a:gd name="T48" fmla="*/ 14 w 17"/>
                  <a:gd name="T49" fmla="*/ 0 h 21"/>
                  <a:gd name="T50" fmla="*/ 14 w 17"/>
                  <a:gd name="T51" fmla="*/ 0 h 21"/>
                  <a:gd name="T52" fmla="*/ 16 w 17"/>
                  <a:gd name="T53" fmla="*/ 0 h 21"/>
                  <a:gd name="T54" fmla="*/ 17 w 17"/>
                  <a:gd name="T55" fmla="*/ 1 h 21"/>
                  <a:gd name="T56" fmla="*/ 17 w 17"/>
                  <a:gd name="T57" fmla="*/ 20 h 21"/>
                  <a:gd name="T58" fmla="*/ 17 w 17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" h="21">
                    <a:moveTo>
                      <a:pt x="17" y="21"/>
                    </a:move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1"/>
                      <a:pt x="15" y="20"/>
                      <a:pt x="15" y="20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0" y="12"/>
                      <a:pt x="10" y="13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7" y="13"/>
                      <a:pt x="7" y="12"/>
                      <a:pt x="7" y="1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0"/>
                      <a:pt x="4" y="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21"/>
                      <a:pt x="17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" name="Freeform 233"/>
              <p:cNvSpPr>
                <a:spLocks noEditPoints="1"/>
              </p:cNvSpPr>
              <p:nvPr/>
            </p:nvSpPr>
            <p:spPr bwMode="auto">
              <a:xfrm>
                <a:off x="2643" y="1778"/>
                <a:ext cx="36" cy="49"/>
              </a:xfrm>
              <a:custGeom>
                <a:avLst/>
                <a:gdLst>
                  <a:gd name="T0" fmla="*/ 15 w 15"/>
                  <a:gd name="T1" fmla="*/ 15 h 21"/>
                  <a:gd name="T2" fmla="*/ 12 w 15"/>
                  <a:gd name="T3" fmla="*/ 15 h 21"/>
                  <a:gd name="T4" fmla="*/ 12 w 15"/>
                  <a:gd name="T5" fmla="*/ 20 h 21"/>
                  <a:gd name="T6" fmla="*/ 12 w 15"/>
                  <a:gd name="T7" fmla="*/ 21 h 21"/>
                  <a:gd name="T8" fmla="*/ 10 w 15"/>
                  <a:gd name="T9" fmla="*/ 21 h 21"/>
                  <a:gd name="T10" fmla="*/ 10 w 15"/>
                  <a:gd name="T11" fmla="*/ 20 h 21"/>
                  <a:gd name="T12" fmla="*/ 10 w 15"/>
                  <a:gd name="T13" fmla="*/ 15 h 21"/>
                  <a:gd name="T14" fmla="*/ 2 w 15"/>
                  <a:gd name="T15" fmla="*/ 15 h 21"/>
                  <a:gd name="T16" fmla="*/ 0 w 15"/>
                  <a:gd name="T17" fmla="*/ 14 h 21"/>
                  <a:gd name="T18" fmla="*/ 0 w 15"/>
                  <a:gd name="T19" fmla="*/ 13 h 21"/>
                  <a:gd name="T20" fmla="*/ 1 w 15"/>
                  <a:gd name="T21" fmla="*/ 12 h 21"/>
                  <a:gd name="T22" fmla="*/ 9 w 15"/>
                  <a:gd name="T23" fmla="*/ 0 h 21"/>
                  <a:gd name="T24" fmla="*/ 10 w 15"/>
                  <a:gd name="T25" fmla="*/ 0 h 21"/>
                  <a:gd name="T26" fmla="*/ 11 w 15"/>
                  <a:gd name="T27" fmla="*/ 0 h 21"/>
                  <a:gd name="T28" fmla="*/ 12 w 15"/>
                  <a:gd name="T29" fmla="*/ 0 h 21"/>
                  <a:gd name="T30" fmla="*/ 12 w 15"/>
                  <a:gd name="T31" fmla="*/ 13 h 21"/>
                  <a:gd name="T32" fmla="*/ 15 w 15"/>
                  <a:gd name="T33" fmla="*/ 13 h 21"/>
                  <a:gd name="T34" fmla="*/ 15 w 15"/>
                  <a:gd name="T35" fmla="*/ 14 h 21"/>
                  <a:gd name="T36" fmla="*/ 15 w 15"/>
                  <a:gd name="T37" fmla="*/ 15 h 21"/>
                  <a:gd name="T38" fmla="*/ 15 w 15"/>
                  <a:gd name="T39" fmla="*/ 15 h 21"/>
                  <a:gd name="T40" fmla="*/ 10 w 15"/>
                  <a:gd name="T41" fmla="*/ 3 h 21"/>
                  <a:gd name="T42" fmla="*/ 10 w 15"/>
                  <a:gd name="T43" fmla="*/ 3 h 21"/>
                  <a:gd name="T44" fmla="*/ 9 w 15"/>
                  <a:gd name="T45" fmla="*/ 3 h 21"/>
                  <a:gd name="T46" fmla="*/ 9 w 15"/>
                  <a:gd name="T47" fmla="*/ 3 h 21"/>
                  <a:gd name="T48" fmla="*/ 3 w 15"/>
                  <a:gd name="T49" fmla="*/ 13 h 21"/>
                  <a:gd name="T50" fmla="*/ 3 w 15"/>
                  <a:gd name="T51" fmla="*/ 13 h 21"/>
                  <a:gd name="T52" fmla="*/ 3 w 15"/>
                  <a:gd name="T53" fmla="*/ 13 h 21"/>
                  <a:gd name="T54" fmla="*/ 10 w 15"/>
                  <a:gd name="T55" fmla="*/ 13 h 21"/>
                  <a:gd name="T56" fmla="*/ 10 w 15"/>
                  <a:gd name="T57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1">
                    <a:moveTo>
                      <a:pt x="15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1"/>
                      <a:pt x="12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0"/>
                      <a:pt x="10" y="20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0" y="15"/>
                      <a:pt x="0" y="1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2"/>
                      <a:pt x="1" y="1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1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4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lose/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0" y="13"/>
                      <a:pt x="10" y="13"/>
                      <a:pt x="10" y="13"/>
                    </a:cubicBez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" name="Freeform 234"/>
              <p:cNvSpPr>
                <a:spLocks/>
              </p:cNvSpPr>
              <p:nvPr/>
            </p:nvSpPr>
            <p:spPr bwMode="auto">
              <a:xfrm>
                <a:off x="2688" y="1778"/>
                <a:ext cx="28" cy="49"/>
              </a:xfrm>
              <a:custGeom>
                <a:avLst/>
                <a:gdLst>
                  <a:gd name="T0" fmla="*/ 5 w 12"/>
                  <a:gd name="T1" fmla="*/ 21 h 21"/>
                  <a:gd name="T2" fmla="*/ 0 w 12"/>
                  <a:gd name="T3" fmla="*/ 20 h 21"/>
                  <a:gd name="T4" fmla="*/ 0 w 12"/>
                  <a:gd name="T5" fmla="*/ 20 h 21"/>
                  <a:gd name="T6" fmla="*/ 0 w 12"/>
                  <a:gd name="T7" fmla="*/ 19 h 21"/>
                  <a:gd name="T8" fmla="*/ 0 w 12"/>
                  <a:gd name="T9" fmla="*/ 18 h 21"/>
                  <a:gd name="T10" fmla="*/ 0 w 12"/>
                  <a:gd name="T11" fmla="*/ 18 h 21"/>
                  <a:gd name="T12" fmla="*/ 5 w 12"/>
                  <a:gd name="T13" fmla="*/ 19 h 21"/>
                  <a:gd name="T14" fmla="*/ 9 w 12"/>
                  <a:gd name="T15" fmla="*/ 15 h 21"/>
                  <a:gd name="T16" fmla="*/ 9 w 12"/>
                  <a:gd name="T17" fmla="*/ 14 h 21"/>
                  <a:gd name="T18" fmla="*/ 6 w 12"/>
                  <a:gd name="T19" fmla="*/ 11 h 21"/>
                  <a:gd name="T20" fmla="*/ 1 w 12"/>
                  <a:gd name="T21" fmla="*/ 11 h 21"/>
                  <a:gd name="T22" fmla="*/ 0 w 12"/>
                  <a:gd name="T23" fmla="*/ 10 h 21"/>
                  <a:gd name="T24" fmla="*/ 0 w 12"/>
                  <a:gd name="T25" fmla="*/ 9 h 21"/>
                  <a:gd name="T26" fmla="*/ 1 w 12"/>
                  <a:gd name="T27" fmla="*/ 9 h 21"/>
                  <a:gd name="T28" fmla="*/ 6 w 12"/>
                  <a:gd name="T29" fmla="*/ 9 h 21"/>
                  <a:gd name="T30" fmla="*/ 9 w 12"/>
                  <a:gd name="T31" fmla="*/ 6 h 21"/>
                  <a:gd name="T32" fmla="*/ 9 w 12"/>
                  <a:gd name="T33" fmla="*/ 5 h 21"/>
                  <a:gd name="T34" fmla="*/ 5 w 12"/>
                  <a:gd name="T35" fmla="*/ 2 h 21"/>
                  <a:gd name="T36" fmla="*/ 0 w 12"/>
                  <a:gd name="T37" fmla="*/ 2 h 21"/>
                  <a:gd name="T38" fmla="*/ 0 w 12"/>
                  <a:gd name="T39" fmla="*/ 2 h 21"/>
                  <a:gd name="T40" fmla="*/ 0 w 12"/>
                  <a:gd name="T41" fmla="*/ 2 h 21"/>
                  <a:gd name="T42" fmla="*/ 0 w 12"/>
                  <a:gd name="T43" fmla="*/ 1 h 21"/>
                  <a:gd name="T44" fmla="*/ 0 w 12"/>
                  <a:gd name="T45" fmla="*/ 0 h 21"/>
                  <a:gd name="T46" fmla="*/ 5 w 12"/>
                  <a:gd name="T47" fmla="*/ 0 h 21"/>
                  <a:gd name="T48" fmla="*/ 12 w 12"/>
                  <a:gd name="T49" fmla="*/ 5 h 21"/>
                  <a:gd name="T50" fmla="*/ 12 w 12"/>
                  <a:gd name="T51" fmla="*/ 6 h 21"/>
                  <a:gd name="T52" fmla="*/ 9 w 12"/>
                  <a:gd name="T53" fmla="*/ 10 h 21"/>
                  <a:gd name="T54" fmla="*/ 12 w 12"/>
                  <a:gd name="T55" fmla="*/ 14 h 21"/>
                  <a:gd name="T56" fmla="*/ 12 w 12"/>
                  <a:gd name="T57" fmla="*/ 15 h 21"/>
                  <a:gd name="T58" fmla="*/ 5 w 12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1">
                    <a:moveTo>
                      <a:pt x="5" y="21"/>
                    </a:moveTo>
                    <a:cubicBezTo>
                      <a:pt x="3" y="21"/>
                      <a:pt x="1" y="21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19"/>
                      <a:pt x="4" y="19"/>
                      <a:pt x="5" y="19"/>
                    </a:cubicBezTo>
                    <a:cubicBezTo>
                      <a:pt x="8" y="19"/>
                      <a:pt x="9" y="18"/>
                      <a:pt x="9" y="15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3"/>
                      <a:pt x="8" y="11"/>
                      <a:pt x="6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0" y="11"/>
                      <a:pt x="0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9"/>
                      <a:pt x="9" y="7"/>
                      <a:pt x="9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3"/>
                      <a:pt x="8" y="2"/>
                      <a:pt x="5" y="2"/>
                    </a:cubicBezTo>
                    <a:cubicBezTo>
                      <a:pt x="3" y="2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3" y="0"/>
                      <a:pt x="5" y="0"/>
                    </a:cubicBezTo>
                    <a:cubicBezTo>
                      <a:pt x="9" y="0"/>
                      <a:pt x="12" y="1"/>
                      <a:pt x="12" y="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7"/>
                      <a:pt x="11" y="9"/>
                      <a:pt x="9" y="10"/>
                    </a:cubicBezTo>
                    <a:cubicBezTo>
                      <a:pt x="11" y="11"/>
                      <a:pt x="12" y="13"/>
                      <a:pt x="12" y="14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9"/>
                      <a:pt x="9" y="21"/>
                      <a:pt x="5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" name="Freeform 235"/>
              <p:cNvSpPr>
                <a:spLocks/>
              </p:cNvSpPr>
              <p:nvPr/>
            </p:nvSpPr>
            <p:spPr bwMode="auto">
              <a:xfrm>
                <a:off x="2757" y="1778"/>
                <a:ext cx="33" cy="49"/>
              </a:xfrm>
              <a:custGeom>
                <a:avLst/>
                <a:gdLst>
                  <a:gd name="T0" fmla="*/ 14 w 14"/>
                  <a:gd name="T1" fmla="*/ 1 h 21"/>
                  <a:gd name="T2" fmla="*/ 10 w 14"/>
                  <a:gd name="T3" fmla="*/ 10 h 21"/>
                  <a:gd name="T4" fmla="*/ 8 w 14"/>
                  <a:gd name="T5" fmla="*/ 12 h 21"/>
                  <a:gd name="T6" fmla="*/ 8 w 14"/>
                  <a:gd name="T7" fmla="*/ 20 h 21"/>
                  <a:gd name="T8" fmla="*/ 8 w 14"/>
                  <a:gd name="T9" fmla="*/ 21 h 21"/>
                  <a:gd name="T10" fmla="*/ 6 w 14"/>
                  <a:gd name="T11" fmla="*/ 21 h 21"/>
                  <a:gd name="T12" fmla="*/ 6 w 14"/>
                  <a:gd name="T13" fmla="*/ 20 h 21"/>
                  <a:gd name="T14" fmla="*/ 6 w 14"/>
                  <a:gd name="T15" fmla="*/ 12 h 21"/>
                  <a:gd name="T16" fmla="*/ 4 w 14"/>
                  <a:gd name="T17" fmla="*/ 10 h 21"/>
                  <a:gd name="T18" fmla="*/ 0 w 14"/>
                  <a:gd name="T19" fmla="*/ 1 h 21"/>
                  <a:gd name="T20" fmla="*/ 0 w 14"/>
                  <a:gd name="T21" fmla="*/ 0 h 21"/>
                  <a:gd name="T22" fmla="*/ 0 w 14"/>
                  <a:gd name="T23" fmla="*/ 0 h 21"/>
                  <a:gd name="T24" fmla="*/ 2 w 14"/>
                  <a:gd name="T25" fmla="*/ 0 h 21"/>
                  <a:gd name="T26" fmla="*/ 3 w 14"/>
                  <a:gd name="T27" fmla="*/ 0 h 21"/>
                  <a:gd name="T28" fmla="*/ 7 w 14"/>
                  <a:gd name="T29" fmla="*/ 9 h 21"/>
                  <a:gd name="T30" fmla="*/ 7 w 14"/>
                  <a:gd name="T31" fmla="*/ 10 h 21"/>
                  <a:gd name="T32" fmla="*/ 8 w 14"/>
                  <a:gd name="T33" fmla="*/ 9 h 21"/>
                  <a:gd name="T34" fmla="*/ 12 w 14"/>
                  <a:gd name="T35" fmla="*/ 0 h 21"/>
                  <a:gd name="T36" fmla="*/ 12 w 14"/>
                  <a:gd name="T37" fmla="*/ 0 h 21"/>
                  <a:gd name="T38" fmla="*/ 14 w 14"/>
                  <a:gd name="T39" fmla="*/ 0 h 21"/>
                  <a:gd name="T40" fmla="*/ 14 w 14"/>
                  <a:gd name="T41" fmla="*/ 0 h 21"/>
                  <a:gd name="T42" fmla="*/ 14 w 14"/>
                  <a:gd name="T43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1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1"/>
                      <a:pt x="8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0"/>
                      <a:pt x="6" y="20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2"/>
                      <a:pt x="5" y="11"/>
                      <a:pt x="4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8" y="10"/>
                      <a:pt x="8" y="9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" name="Freeform 236"/>
              <p:cNvSpPr>
                <a:spLocks noEditPoints="1"/>
              </p:cNvSpPr>
              <p:nvPr/>
            </p:nvSpPr>
            <p:spPr bwMode="auto">
              <a:xfrm>
                <a:off x="2797" y="1778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2 h 21"/>
                  <a:gd name="T4" fmla="*/ 0 w 14"/>
                  <a:gd name="T5" fmla="*/ 8 h 21"/>
                  <a:gd name="T6" fmla="*/ 7 w 14"/>
                  <a:gd name="T7" fmla="*/ 0 h 21"/>
                  <a:gd name="T8" fmla="*/ 14 w 14"/>
                  <a:gd name="T9" fmla="*/ 8 h 21"/>
                  <a:gd name="T10" fmla="*/ 14 w 14"/>
                  <a:gd name="T11" fmla="*/ 12 h 21"/>
                  <a:gd name="T12" fmla="*/ 7 w 14"/>
                  <a:gd name="T13" fmla="*/ 21 h 21"/>
                  <a:gd name="T14" fmla="*/ 11 w 14"/>
                  <a:gd name="T15" fmla="*/ 8 h 21"/>
                  <a:gd name="T16" fmla="*/ 7 w 14"/>
                  <a:gd name="T17" fmla="*/ 2 h 21"/>
                  <a:gd name="T18" fmla="*/ 2 w 14"/>
                  <a:gd name="T19" fmla="*/ 8 h 21"/>
                  <a:gd name="T20" fmla="*/ 2 w 14"/>
                  <a:gd name="T21" fmla="*/ 12 h 21"/>
                  <a:gd name="T22" fmla="*/ 7 w 14"/>
                  <a:gd name="T23" fmla="*/ 19 h 21"/>
                  <a:gd name="T24" fmla="*/ 11 w 14"/>
                  <a:gd name="T25" fmla="*/ 12 h 21"/>
                  <a:gd name="T26" fmla="*/ 11 w 14"/>
                  <a:gd name="T2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8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11" y="0"/>
                      <a:pt x="14" y="2"/>
                      <a:pt x="14" y="8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8"/>
                      <a:pt x="11" y="21"/>
                      <a:pt x="7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7"/>
                      <a:pt x="11" y="12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" name="Freeform 237"/>
              <p:cNvSpPr>
                <a:spLocks/>
              </p:cNvSpPr>
              <p:nvPr/>
            </p:nvSpPr>
            <p:spPr bwMode="auto">
              <a:xfrm>
                <a:off x="2870" y="1778"/>
                <a:ext cx="33" cy="49"/>
              </a:xfrm>
              <a:custGeom>
                <a:avLst/>
                <a:gdLst>
                  <a:gd name="T0" fmla="*/ 14 w 14"/>
                  <a:gd name="T1" fmla="*/ 21 h 21"/>
                  <a:gd name="T2" fmla="*/ 11 w 14"/>
                  <a:gd name="T3" fmla="*/ 21 h 21"/>
                  <a:gd name="T4" fmla="*/ 11 w 14"/>
                  <a:gd name="T5" fmla="*/ 20 h 21"/>
                  <a:gd name="T6" fmla="*/ 3 w 14"/>
                  <a:gd name="T7" fmla="*/ 11 h 21"/>
                  <a:gd name="T8" fmla="*/ 3 w 14"/>
                  <a:gd name="T9" fmla="*/ 20 h 21"/>
                  <a:gd name="T10" fmla="*/ 2 w 14"/>
                  <a:gd name="T11" fmla="*/ 21 h 21"/>
                  <a:gd name="T12" fmla="*/ 1 w 14"/>
                  <a:gd name="T13" fmla="*/ 21 h 21"/>
                  <a:gd name="T14" fmla="*/ 0 w 14"/>
                  <a:gd name="T15" fmla="*/ 20 h 21"/>
                  <a:gd name="T16" fmla="*/ 0 w 14"/>
                  <a:gd name="T17" fmla="*/ 0 h 21"/>
                  <a:gd name="T18" fmla="*/ 1 w 14"/>
                  <a:gd name="T19" fmla="*/ 0 h 21"/>
                  <a:gd name="T20" fmla="*/ 2 w 14"/>
                  <a:gd name="T21" fmla="*/ 0 h 21"/>
                  <a:gd name="T22" fmla="*/ 3 w 14"/>
                  <a:gd name="T23" fmla="*/ 0 h 21"/>
                  <a:gd name="T24" fmla="*/ 3 w 14"/>
                  <a:gd name="T25" fmla="*/ 9 h 21"/>
                  <a:gd name="T26" fmla="*/ 11 w 14"/>
                  <a:gd name="T27" fmla="*/ 0 h 21"/>
                  <a:gd name="T28" fmla="*/ 11 w 14"/>
                  <a:gd name="T29" fmla="*/ 0 h 21"/>
                  <a:gd name="T30" fmla="*/ 13 w 14"/>
                  <a:gd name="T31" fmla="*/ 0 h 21"/>
                  <a:gd name="T32" fmla="*/ 14 w 14"/>
                  <a:gd name="T33" fmla="*/ 0 h 21"/>
                  <a:gd name="T34" fmla="*/ 14 w 14"/>
                  <a:gd name="T35" fmla="*/ 0 h 21"/>
                  <a:gd name="T36" fmla="*/ 5 w 14"/>
                  <a:gd name="T37" fmla="*/ 10 h 21"/>
                  <a:gd name="T38" fmla="*/ 14 w 14"/>
                  <a:gd name="T39" fmla="*/ 20 h 21"/>
                  <a:gd name="T40" fmla="*/ 14 w 14"/>
                  <a:gd name="T41" fmla="*/ 20 h 21"/>
                  <a:gd name="T42" fmla="*/ 14 w 14"/>
                  <a:gd name="T4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21"/>
                    </a:move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0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" name="Freeform 238"/>
              <p:cNvSpPr>
                <a:spLocks noEditPoints="1"/>
              </p:cNvSpPr>
              <p:nvPr/>
            </p:nvSpPr>
            <p:spPr bwMode="auto">
              <a:xfrm>
                <a:off x="2910" y="1778"/>
                <a:ext cx="31" cy="49"/>
              </a:xfrm>
              <a:custGeom>
                <a:avLst/>
                <a:gdLst>
                  <a:gd name="T0" fmla="*/ 7 w 13"/>
                  <a:gd name="T1" fmla="*/ 21 h 21"/>
                  <a:gd name="T2" fmla="*/ 0 w 13"/>
                  <a:gd name="T3" fmla="*/ 12 h 21"/>
                  <a:gd name="T4" fmla="*/ 0 w 13"/>
                  <a:gd name="T5" fmla="*/ 8 h 21"/>
                  <a:gd name="T6" fmla="*/ 7 w 13"/>
                  <a:gd name="T7" fmla="*/ 0 h 21"/>
                  <a:gd name="T8" fmla="*/ 13 w 13"/>
                  <a:gd name="T9" fmla="*/ 8 h 21"/>
                  <a:gd name="T10" fmla="*/ 13 w 13"/>
                  <a:gd name="T11" fmla="*/ 12 h 21"/>
                  <a:gd name="T12" fmla="*/ 7 w 13"/>
                  <a:gd name="T13" fmla="*/ 21 h 21"/>
                  <a:gd name="T14" fmla="*/ 11 w 13"/>
                  <a:gd name="T15" fmla="*/ 8 h 21"/>
                  <a:gd name="T16" fmla="*/ 7 w 13"/>
                  <a:gd name="T17" fmla="*/ 2 h 21"/>
                  <a:gd name="T18" fmla="*/ 2 w 13"/>
                  <a:gd name="T19" fmla="*/ 8 h 21"/>
                  <a:gd name="T20" fmla="*/ 2 w 13"/>
                  <a:gd name="T21" fmla="*/ 12 h 21"/>
                  <a:gd name="T22" fmla="*/ 7 w 13"/>
                  <a:gd name="T23" fmla="*/ 19 h 21"/>
                  <a:gd name="T24" fmla="*/ 11 w 13"/>
                  <a:gd name="T25" fmla="*/ 12 h 21"/>
                  <a:gd name="T26" fmla="*/ 11 w 13"/>
                  <a:gd name="T2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21">
                    <a:moveTo>
                      <a:pt x="7" y="21"/>
                    </a:moveTo>
                    <a:cubicBezTo>
                      <a:pt x="2" y="21"/>
                      <a:pt x="0" y="18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2" y="0"/>
                      <a:pt x="7" y="0"/>
                    </a:cubicBezTo>
                    <a:cubicBezTo>
                      <a:pt x="11" y="0"/>
                      <a:pt x="13" y="2"/>
                      <a:pt x="13" y="8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8"/>
                      <a:pt x="11" y="21"/>
                      <a:pt x="7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7"/>
                      <a:pt x="11" y="12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" name="Freeform 239"/>
              <p:cNvSpPr>
                <a:spLocks noEditPoints="1"/>
              </p:cNvSpPr>
              <p:nvPr/>
            </p:nvSpPr>
            <p:spPr bwMode="auto">
              <a:xfrm>
                <a:off x="2447" y="1887"/>
                <a:ext cx="33" cy="49"/>
              </a:xfrm>
              <a:custGeom>
                <a:avLst/>
                <a:gdLst>
                  <a:gd name="T0" fmla="*/ 14 w 14"/>
                  <a:gd name="T1" fmla="*/ 21 h 21"/>
                  <a:gd name="T2" fmla="*/ 12 w 14"/>
                  <a:gd name="T3" fmla="*/ 21 h 21"/>
                  <a:gd name="T4" fmla="*/ 12 w 14"/>
                  <a:gd name="T5" fmla="*/ 21 h 21"/>
                  <a:gd name="T6" fmla="*/ 7 w 14"/>
                  <a:gd name="T7" fmla="*/ 13 h 21"/>
                  <a:gd name="T8" fmla="*/ 6 w 14"/>
                  <a:gd name="T9" fmla="*/ 13 h 21"/>
                  <a:gd name="T10" fmla="*/ 6 w 14"/>
                  <a:gd name="T11" fmla="*/ 13 h 21"/>
                  <a:gd name="T12" fmla="*/ 3 w 14"/>
                  <a:gd name="T13" fmla="*/ 12 h 21"/>
                  <a:gd name="T14" fmla="*/ 3 w 14"/>
                  <a:gd name="T15" fmla="*/ 21 h 21"/>
                  <a:gd name="T16" fmla="*/ 2 w 14"/>
                  <a:gd name="T17" fmla="*/ 21 h 21"/>
                  <a:gd name="T18" fmla="*/ 1 w 14"/>
                  <a:gd name="T19" fmla="*/ 21 h 21"/>
                  <a:gd name="T20" fmla="*/ 0 w 14"/>
                  <a:gd name="T21" fmla="*/ 21 h 21"/>
                  <a:gd name="T22" fmla="*/ 0 w 14"/>
                  <a:gd name="T23" fmla="*/ 1 h 21"/>
                  <a:gd name="T24" fmla="*/ 1 w 14"/>
                  <a:gd name="T25" fmla="*/ 0 h 21"/>
                  <a:gd name="T26" fmla="*/ 6 w 14"/>
                  <a:gd name="T27" fmla="*/ 0 h 21"/>
                  <a:gd name="T28" fmla="*/ 14 w 14"/>
                  <a:gd name="T29" fmla="*/ 6 h 21"/>
                  <a:gd name="T30" fmla="*/ 14 w 14"/>
                  <a:gd name="T31" fmla="*/ 6 h 21"/>
                  <a:gd name="T32" fmla="*/ 9 w 14"/>
                  <a:gd name="T33" fmla="*/ 12 h 21"/>
                  <a:gd name="T34" fmla="*/ 14 w 14"/>
                  <a:gd name="T35" fmla="*/ 21 h 21"/>
                  <a:gd name="T36" fmla="*/ 14 w 14"/>
                  <a:gd name="T37" fmla="*/ 21 h 21"/>
                  <a:gd name="T38" fmla="*/ 14 w 14"/>
                  <a:gd name="T39" fmla="*/ 21 h 21"/>
                  <a:gd name="T40" fmla="*/ 11 w 14"/>
                  <a:gd name="T41" fmla="*/ 6 h 21"/>
                  <a:gd name="T42" fmla="*/ 6 w 14"/>
                  <a:gd name="T43" fmla="*/ 3 h 21"/>
                  <a:gd name="T44" fmla="*/ 3 w 14"/>
                  <a:gd name="T45" fmla="*/ 3 h 21"/>
                  <a:gd name="T46" fmla="*/ 3 w 14"/>
                  <a:gd name="T47" fmla="*/ 10 h 21"/>
                  <a:gd name="T48" fmla="*/ 6 w 14"/>
                  <a:gd name="T49" fmla="*/ 10 h 21"/>
                  <a:gd name="T50" fmla="*/ 11 w 14"/>
                  <a:gd name="T51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5" y="13"/>
                      <a:pt x="4" y="13"/>
                      <a:pt x="3" y="12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4" y="2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10"/>
                      <a:pt x="12" y="11"/>
                      <a:pt x="9" y="12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3"/>
                      <a:pt x="6" y="3"/>
                    </a:cubicBezTo>
                    <a:cubicBezTo>
                      <a:pt x="5" y="3"/>
                      <a:pt x="3" y="3"/>
                      <a:pt x="3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9" y="10"/>
                      <a:pt x="11" y="10"/>
                      <a:pt x="1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Freeform 240"/>
              <p:cNvSpPr>
                <a:spLocks/>
              </p:cNvSpPr>
              <p:nvPr/>
            </p:nvSpPr>
            <p:spPr bwMode="auto">
              <a:xfrm>
                <a:off x="2489" y="1887"/>
                <a:ext cx="29" cy="49"/>
              </a:xfrm>
              <a:custGeom>
                <a:avLst/>
                <a:gdLst>
                  <a:gd name="T0" fmla="*/ 5 w 12"/>
                  <a:gd name="T1" fmla="*/ 21 h 21"/>
                  <a:gd name="T2" fmla="*/ 0 w 12"/>
                  <a:gd name="T3" fmla="*/ 21 h 21"/>
                  <a:gd name="T4" fmla="*/ 0 w 12"/>
                  <a:gd name="T5" fmla="*/ 20 h 21"/>
                  <a:gd name="T6" fmla="*/ 0 w 12"/>
                  <a:gd name="T7" fmla="*/ 19 h 21"/>
                  <a:gd name="T8" fmla="*/ 0 w 12"/>
                  <a:gd name="T9" fmla="*/ 19 h 21"/>
                  <a:gd name="T10" fmla="*/ 0 w 12"/>
                  <a:gd name="T11" fmla="*/ 19 h 21"/>
                  <a:gd name="T12" fmla="*/ 5 w 12"/>
                  <a:gd name="T13" fmla="*/ 19 h 21"/>
                  <a:gd name="T14" fmla="*/ 9 w 12"/>
                  <a:gd name="T15" fmla="*/ 15 h 21"/>
                  <a:gd name="T16" fmla="*/ 9 w 12"/>
                  <a:gd name="T17" fmla="*/ 15 h 21"/>
                  <a:gd name="T18" fmla="*/ 6 w 12"/>
                  <a:gd name="T19" fmla="*/ 11 h 21"/>
                  <a:gd name="T20" fmla="*/ 1 w 12"/>
                  <a:gd name="T21" fmla="*/ 11 h 21"/>
                  <a:gd name="T22" fmla="*/ 1 w 12"/>
                  <a:gd name="T23" fmla="*/ 11 h 21"/>
                  <a:gd name="T24" fmla="*/ 1 w 12"/>
                  <a:gd name="T25" fmla="*/ 10 h 21"/>
                  <a:gd name="T26" fmla="*/ 1 w 12"/>
                  <a:gd name="T27" fmla="*/ 9 h 21"/>
                  <a:gd name="T28" fmla="*/ 6 w 12"/>
                  <a:gd name="T29" fmla="*/ 9 h 21"/>
                  <a:gd name="T30" fmla="*/ 9 w 12"/>
                  <a:gd name="T31" fmla="*/ 6 h 21"/>
                  <a:gd name="T32" fmla="*/ 9 w 12"/>
                  <a:gd name="T33" fmla="*/ 6 h 21"/>
                  <a:gd name="T34" fmla="*/ 5 w 12"/>
                  <a:gd name="T35" fmla="*/ 2 h 21"/>
                  <a:gd name="T36" fmla="*/ 0 w 12"/>
                  <a:gd name="T37" fmla="*/ 3 h 21"/>
                  <a:gd name="T38" fmla="*/ 0 w 12"/>
                  <a:gd name="T39" fmla="*/ 3 h 21"/>
                  <a:gd name="T40" fmla="*/ 0 w 12"/>
                  <a:gd name="T41" fmla="*/ 2 h 21"/>
                  <a:gd name="T42" fmla="*/ 0 w 12"/>
                  <a:gd name="T43" fmla="*/ 1 h 21"/>
                  <a:gd name="T44" fmla="*/ 0 w 12"/>
                  <a:gd name="T45" fmla="*/ 1 h 21"/>
                  <a:gd name="T46" fmla="*/ 5 w 12"/>
                  <a:gd name="T47" fmla="*/ 0 h 21"/>
                  <a:gd name="T48" fmla="*/ 12 w 12"/>
                  <a:gd name="T49" fmla="*/ 6 h 21"/>
                  <a:gd name="T50" fmla="*/ 12 w 12"/>
                  <a:gd name="T51" fmla="*/ 6 h 21"/>
                  <a:gd name="T52" fmla="*/ 9 w 12"/>
                  <a:gd name="T53" fmla="*/ 11 h 21"/>
                  <a:gd name="T54" fmla="*/ 12 w 12"/>
                  <a:gd name="T55" fmla="*/ 15 h 21"/>
                  <a:gd name="T56" fmla="*/ 12 w 12"/>
                  <a:gd name="T57" fmla="*/ 15 h 21"/>
                  <a:gd name="T58" fmla="*/ 5 w 12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1">
                    <a:moveTo>
                      <a:pt x="5" y="21"/>
                    </a:moveTo>
                    <a:cubicBezTo>
                      <a:pt x="3" y="21"/>
                      <a:pt x="2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19"/>
                      <a:pt x="4" y="19"/>
                      <a:pt x="5" y="19"/>
                    </a:cubicBezTo>
                    <a:cubicBezTo>
                      <a:pt x="8" y="19"/>
                      <a:pt x="9" y="18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3"/>
                      <a:pt x="9" y="11"/>
                      <a:pt x="6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9"/>
                      <a:pt x="1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9"/>
                      <a:pt x="9" y="8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3"/>
                      <a:pt x="8" y="2"/>
                      <a:pt x="5" y="2"/>
                    </a:cubicBezTo>
                    <a:cubicBezTo>
                      <a:pt x="3" y="2"/>
                      <a:pt x="2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3" y="0"/>
                      <a:pt x="5" y="0"/>
                    </a:cubicBezTo>
                    <a:cubicBezTo>
                      <a:pt x="9" y="0"/>
                      <a:pt x="12" y="2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8"/>
                      <a:pt x="11" y="10"/>
                      <a:pt x="9" y="11"/>
                    </a:cubicBezTo>
                    <a:cubicBezTo>
                      <a:pt x="11" y="11"/>
                      <a:pt x="12" y="13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20"/>
                      <a:pt x="9" y="21"/>
                      <a:pt x="5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Freeform 241"/>
              <p:cNvSpPr>
                <a:spLocks noEditPoints="1"/>
              </p:cNvSpPr>
              <p:nvPr/>
            </p:nvSpPr>
            <p:spPr bwMode="auto">
              <a:xfrm>
                <a:off x="2527" y="1887"/>
                <a:ext cx="33" cy="49"/>
              </a:xfrm>
              <a:custGeom>
                <a:avLst/>
                <a:gdLst>
                  <a:gd name="T0" fmla="*/ 14 w 14"/>
                  <a:gd name="T1" fmla="*/ 16 h 21"/>
                  <a:gd name="T2" fmla="*/ 11 w 14"/>
                  <a:gd name="T3" fmla="*/ 16 h 21"/>
                  <a:gd name="T4" fmla="*/ 11 w 14"/>
                  <a:gd name="T5" fmla="*/ 21 h 21"/>
                  <a:gd name="T6" fmla="*/ 11 w 14"/>
                  <a:gd name="T7" fmla="*/ 21 h 21"/>
                  <a:gd name="T8" fmla="*/ 9 w 14"/>
                  <a:gd name="T9" fmla="*/ 21 h 21"/>
                  <a:gd name="T10" fmla="*/ 9 w 14"/>
                  <a:gd name="T11" fmla="*/ 21 h 21"/>
                  <a:gd name="T12" fmla="*/ 9 w 14"/>
                  <a:gd name="T13" fmla="*/ 16 h 21"/>
                  <a:gd name="T14" fmla="*/ 1 w 14"/>
                  <a:gd name="T15" fmla="*/ 16 h 21"/>
                  <a:gd name="T16" fmla="*/ 0 w 14"/>
                  <a:gd name="T17" fmla="*/ 15 h 21"/>
                  <a:gd name="T18" fmla="*/ 0 w 14"/>
                  <a:gd name="T19" fmla="*/ 14 h 21"/>
                  <a:gd name="T20" fmla="*/ 0 w 14"/>
                  <a:gd name="T21" fmla="*/ 13 h 21"/>
                  <a:gd name="T22" fmla="*/ 8 w 14"/>
                  <a:gd name="T23" fmla="*/ 1 h 21"/>
                  <a:gd name="T24" fmla="*/ 9 w 14"/>
                  <a:gd name="T25" fmla="*/ 0 h 21"/>
                  <a:gd name="T26" fmla="*/ 11 w 14"/>
                  <a:gd name="T27" fmla="*/ 0 h 21"/>
                  <a:gd name="T28" fmla="*/ 11 w 14"/>
                  <a:gd name="T29" fmla="*/ 1 h 21"/>
                  <a:gd name="T30" fmla="*/ 11 w 14"/>
                  <a:gd name="T31" fmla="*/ 14 h 21"/>
                  <a:gd name="T32" fmla="*/ 14 w 14"/>
                  <a:gd name="T33" fmla="*/ 14 h 21"/>
                  <a:gd name="T34" fmla="*/ 14 w 14"/>
                  <a:gd name="T35" fmla="*/ 14 h 21"/>
                  <a:gd name="T36" fmla="*/ 14 w 14"/>
                  <a:gd name="T37" fmla="*/ 15 h 21"/>
                  <a:gd name="T38" fmla="*/ 14 w 14"/>
                  <a:gd name="T39" fmla="*/ 16 h 21"/>
                  <a:gd name="T40" fmla="*/ 9 w 14"/>
                  <a:gd name="T41" fmla="*/ 4 h 21"/>
                  <a:gd name="T42" fmla="*/ 9 w 14"/>
                  <a:gd name="T43" fmla="*/ 4 h 21"/>
                  <a:gd name="T44" fmla="*/ 9 w 14"/>
                  <a:gd name="T45" fmla="*/ 4 h 21"/>
                  <a:gd name="T46" fmla="*/ 8 w 14"/>
                  <a:gd name="T47" fmla="*/ 4 h 21"/>
                  <a:gd name="T48" fmla="*/ 2 w 14"/>
                  <a:gd name="T49" fmla="*/ 13 h 21"/>
                  <a:gd name="T50" fmla="*/ 2 w 14"/>
                  <a:gd name="T51" fmla="*/ 13 h 21"/>
                  <a:gd name="T52" fmla="*/ 2 w 14"/>
                  <a:gd name="T53" fmla="*/ 14 h 21"/>
                  <a:gd name="T54" fmla="*/ 9 w 14"/>
                  <a:gd name="T55" fmla="*/ 14 h 21"/>
                  <a:gd name="T56" fmla="*/ 9 w 14"/>
                  <a:gd name="T57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" h="21">
                    <a:moveTo>
                      <a:pt x="14" y="16"/>
                    </a:move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6"/>
                      <a:pt x="0" y="15"/>
                      <a:pt x="0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9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1"/>
                      <a:pt x="11" y="1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6"/>
                      <a:pt x="14" y="16"/>
                      <a:pt x="14" y="16"/>
                    </a:cubicBezTo>
                    <a:close/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8" y="4"/>
                      <a:pt x="8" y="4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9" y="14"/>
                      <a:pt x="9" y="14"/>
                      <a:pt x="9" y="1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Freeform 242"/>
              <p:cNvSpPr>
                <a:spLocks/>
              </p:cNvSpPr>
              <p:nvPr/>
            </p:nvSpPr>
            <p:spPr bwMode="auto">
              <a:xfrm>
                <a:off x="2601" y="1887"/>
                <a:ext cx="30" cy="49"/>
              </a:xfrm>
              <a:custGeom>
                <a:avLst/>
                <a:gdLst>
                  <a:gd name="T0" fmla="*/ 13 w 13"/>
                  <a:gd name="T1" fmla="*/ 21 h 21"/>
                  <a:gd name="T2" fmla="*/ 7 w 13"/>
                  <a:gd name="T3" fmla="*/ 21 h 21"/>
                  <a:gd name="T4" fmla="*/ 0 w 13"/>
                  <a:gd name="T5" fmla="*/ 13 h 21"/>
                  <a:gd name="T6" fmla="*/ 0 w 13"/>
                  <a:gd name="T7" fmla="*/ 9 h 21"/>
                  <a:gd name="T8" fmla="*/ 7 w 13"/>
                  <a:gd name="T9" fmla="*/ 0 h 21"/>
                  <a:gd name="T10" fmla="*/ 13 w 13"/>
                  <a:gd name="T11" fmla="*/ 1 h 21"/>
                  <a:gd name="T12" fmla="*/ 13 w 13"/>
                  <a:gd name="T13" fmla="*/ 1 h 21"/>
                  <a:gd name="T14" fmla="*/ 13 w 13"/>
                  <a:gd name="T15" fmla="*/ 2 h 21"/>
                  <a:gd name="T16" fmla="*/ 13 w 13"/>
                  <a:gd name="T17" fmla="*/ 3 h 21"/>
                  <a:gd name="T18" fmla="*/ 13 w 13"/>
                  <a:gd name="T19" fmla="*/ 3 h 21"/>
                  <a:gd name="T20" fmla="*/ 7 w 13"/>
                  <a:gd name="T21" fmla="*/ 3 h 21"/>
                  <a:gd name="T22" fmla="*/ 2 w 13"/>
                  <a:gd name="T23" fmla="*/ 9 h 21"/>
                  <a:gd name="T24" fmla="*/ 2 w 13"/>
                  <a:gd name="T25" fmla="*/ 13 h 21"/>
                  <a:gd name="T26" fmla="*/ 7 w 13"/>
                  <a:gd name="T27" fmla="*/ 19 h 21"/>
                  <a:gd name="T28" fmla="*/ 11 w 13"/>
                  <a:gd name="T29" fmla="*/ 19 h 21"/>
                  <a:gd name="T30" fmla="*/ 11 w 13"/>
                  <a:gd name="T31" fmla="*/ 11 h 21"/>
                  <a:gd name="T32" fmla="*/ 11 w 13"/>
                  <a:gd name="T33" fmla="*/ 10 h 21"/>
                  <a:gd name="T34" fmla="*/ 13 w 13"/>
                  <a:gd name="T35" fmla="*/ 10 h 21"/>
                  <a:gd name="T36" fmla="*/ 13 w 13"/>
                  <a:gd name="T37" fmla="*/ 11 h 21"/>
                  <a:gd name="T38" fmla="*/ 13 w 13"/>
                  <a:gd name="T39" fmla="*/ 20 h 21"/>
                  <a:gd name="T40" fmla="*/ 13 w 13"/>
                  <a:gd name="T4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21">
                    <a:moveTo>
                      <a:pt x="13" y="21"/>
                    </a:moveTo>
                    <a:cubicBezTo>
                      <a:pt x="11" y="21"/>
                      <a:pt x="10" y="21"/>
                      <a:pt x="7" y="21"/>
                    </a:cubicBezTo>
                    <a:cubicBezTo>
                      <a:pt x="4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7" y="0"/>
                    </a:cubicBezTo>
                    <a:cubicBezTo>
                      <a:pt x="10" y="0"/>
                      <a:pt x="12" y="0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1" y="3"/>
                      <a:pt x="10" y="3"/>
                      <a:pt x="7" y="3"/>
                    </a:cubicBezTo>
                    <a:cubicBezTo>
                      <a:pt x="5" y="3"/>
                      <a:pt x="2" y="4"/>
                      <a:pt x="2" y="9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0" y="19"/>
                      <a:pt x="11" y="19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0"/>
                      <a:pt x="11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1"/>
                      <a:pt x="13" y="11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Freeform 243"/>
              <p:cNvSpPr>
                <a:spLocks/>
              </p:cNvSpPr>
              <p:nvPr/>
            </p:nvSpPr>
            <p:spPr bwMode="auto">
              <a:xfrm>
                <a:off x="2641" y="1887"/>
                <a:ext cx="31" cy="49"/>
              </a:xfrm>
              <a:custGeom>
                <a:avLst/>
                <a:gdLst>
                  <a:gd name="T0" fmla="*/ 1 w 13"/>
                  <a:gd name="T1" fmla="*/ 21 h 21"/>
                  <a:gd name="T2" fmla="*/ 0 w 13"/>
                  <a:gd name="T3" fmla="*/ 21 h 21"/>
                  <a:gd name="T4" fmla="*/ 0 w 13"/>
                  <a:gd name="T5" fmla="*/ 20 h 21"/>
                  <a:gd name="T6" fmla="*/ 1 w 13"/>
                  <a:gd name="T7" fmla="*/ 19 h 21"/>
                  <a:gd name="T8" fmla="*/ 5 w 13"/>
                  <a:gd name="T9" fmla="*/ 19 h 21"/>
                  <a:gd name="T10" fmla="*/ 5 w 13"/>
                  <a:gd name="T11" fmla="*/ 3 h 21"/>
                  <a:gd name="T12" fmla="*/ 1 w 13"/>
                  <a:gd name="T13" fmla="*/ 5 h 21"/>
                  <a:gd name="T14" fmla="*/ 0 w 13"/>
                  <a:gd name="T15" fmla="*/ 5 h 21"/>
                  <a:gd name="T16" fmla="*/ 0 w 13"/>
                  <a:gd name="T17" fmla="*/ 3 h 21"/>
                  <a:gd name="T18" fmla="*/ 1 w 13"/>
                  <a:gd name="T19" fmla="*/ 3 h 21"/>
                  <a:gd name="T20" fmla="*/ 6 w 13"/>
                  <a:gd name="T21" fmla="*/ 1 h 21"/>
                  <a:gd name="T22" fmla="*/ 6 w 13"/>
                  <a:gd name="T23" fmla="*/ 0 h 21"/>
                  <a:gd name="T24" fmla="*/ 7 w 13"/>
                  <a:gd name="T25" fmla="*/ 0 h 21"/>
                  <a:gd name="T26" fmla="*/ 8 w 13"/>
                  <a:gd name="T27" fmla="*/ 1 h 21"/>
                  <a:gd name="T28" fmla="*/ 8 w 13"/>
                  <a:gd name="T29" fmla="*/ 19 h 21"/>
                  <a:gd name="T30" fmla="*/ 12 w 13"/>
                  <a:gd name="T31" fmla="*/ 19 h 21"/>
                  <a:gd name="T32" fmla="*/ 13 w 13"/>
                  <a:gd name="T33" fmla="*/ 20 h 21"/>
                  <a:gd name="T34" fmla="*/ 13 w 13"/>
                  <a:gd name="T35" fmla="*/ 21 h 21"/>
                  <a:gd name="T36" fmla="*/ 12 w 13"/>
                  <a:gd name="T37" fmla="*/ 21 h 21"/>
                  <a:gd name="T38" fmla="*/ 1 w 13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1">
                    <a:moveTo>
                      <a:pt x="1" y="21"/>
                    </a:moveTo>
                    <a:cubicBezTo>
                      <a:pt x="1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1" y="19"/>
                      <a:pt x="1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1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2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" name="Freeform 244"/>
              <p:cNvSpPr>
                <a:spLocks/>
              </p:cNvSpPr>
              <p:nvPr/>
            </p:nvSpPr>
            <p:spPr bwMode="auto">
              <a:xfrm>
                <a:off x="2683" y="1887"/>
                <a:ext cx="29" cy="49"/>
              </a:xfrm>
              <a:custGeom>
                <a:avLst/>
                <a:gdLst>
                  <a:gd name="T0" fmla="*/ 8 w 12"/>
                  <a:gd name="T1" fmla="*/ 11 h 21"/>
                  <a:gd name="T2" fmla="*/ 6 w 12"/>
                  <a:gd name="T3" fmla="*/ 13 h 21"/>
                  <a:gd name="T4" fmla="*/ 2 w 12"/>
                  <a:gd name="T5" fmla="*/ 18 h 21"/>
                  <a:gd name="T6" fmla="*/ 2 w 12"/>
                  <a:gd name="T7" fmla="*/ 19 h 21"/>
                  <a:gd name="T8" fmla="*/ 11 w 12"/>
                  <a:gd name="T9" fmla="*/ 19 h 21"/>
                  <a:gd name="T10" fmla="*/ 12 w 12"/>
                  <a:gd name="T11" fmla="*/ 20 h 21"/>
                  <a:gd name="T12" fmla="*/ 12 w 12"/>
                  <a:gd name="T13" fmla="*/ 21 h 21"/>
                  <a:gd name="T14" fmla="*/ 11 w 12"/>
                  <a:gd name="T15" fmla="*/ 21 h 21"/>
                  <a:gd name="T16" fmla="*/ 0 w 12"/>
                  <a:gd name="T17" fmla="*/ 21 h 21"/>
                  <a:gd name="T18" fmla="*/ 0 w 12"/>
                  <a:gd name="T19" fmla="*/ 21 h 21"/>
                  <a:gd name="T20" fmla="*/ 0 w 12"/>
                  <a:gd name="T21" fmla="*/ 18 h 21"/>
                  <a:gd name="T22" fmla="*/ 4 w 12"/>
                  <a:gd name="T23" fmla="*/ 11 h 21"/>
                  <a:gd name="T24" fmla="*/ 7 w 12"/>
                  <a:gd name="T25" fmla="*/ 9 h 21"/>
                  <a:gd name="T26" fmla="*/ 10 w 12"/>
                  <a:gd name="T27" fmla="*/ 5 h 21"/>
                  <a:gd name="T28" fmla="*/ 5 w 12"/>
                  <a:gd name="T29" fmla="*/ 2 h 21"/>
                  <a:gd name="T30" fmla="*/ 0 w 12"/>
                  <a:gd name="T31" fmla="*/ 3 h 21"/>
                  <a:gd name="T32" fmla="*/ 0 w 12"/>
                  <a:gd name="T33" fmla="*/ 3 h 21"/>
                  <a:gd name="T34" fmla="*/ 0 w 12"/>
                  <a:gd name="T35" fmla="*/ 2 h 21"/>
                  <a:gd name="T36" fmla="*/ 0 w 12"/>
                  <a:gd name="T37" fmla="*/ 1 h 21"/>
                  <a:gd name="T38" fmla="*/ 0 w 12"/>
                  <a:gd name="T39" fmla="*/ 1 h 21"/>
                  <a:gd name="T40" fmla="*/ 5 w 12"/>
                  <a:gd name="T41" fmla="*/ 0 h 21"/>
                  <a:gd name="T42" fmla="*/ 12 w 12"/>
                  <a:gd name="T43" fmla="*/ 5 h 21"/>
                  <a:gd name="T44" fmla="*/ 8 w 12"/>
                  <a:gd name="T4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21">
                    <a:moveTo>
                      <a:pt x="8" y="11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5"/>
                      <a:pt x="2" y="16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2" y="19"/>
                      <a:pt x="12" y="19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6"/>
                      <a:pt x="1" y="13"/>
                      <a:pt x="4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9" y="8"/>
                      <a:pt x="10" y="7"/>
                      <a:pt x="10" y="5"/>
                    </a:cubicBezTo>
                    <a:cubicBezTo>
                      <a:pt x="10" y="3"/>
                      <a:pt x="8" y="2"/>
                      <a:pt x="5" y="2"/>
                    </a:cubicBezTo>
                    <a:cubicBezTo>
                      <a:pt x="4" y="2"/>
                      <a:pt x="2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0" y="0"/>
                      <a:pt x="12" y="2"/>
                      <a:pt x="12" y="5"/>
                    </a:cubicBezTo>
                    <a:cubicBezTo>
                      <a:pt x="12" y="8"/>
                      <a:pt x="11" y="9"/>
                      <a:pt x="8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" name="Freeform 245"/>
              <p:cNvSpPr>
                <a:spLocks/>
              </p:cNvSpPr>
              <p:nvPr/>
            </p:nvSpPr>
            <p:spPr bwMode="auto">
              <a:xfrm>
                <a:off x="2724" y="1887"/>
                <a:ext cx="28" cy="49"/>
              </a:xfrm>
              <a:custGeom>
                <a:avLst/>
                <a:gdLst>
                  <a:gd name="T0" fmla="*/ 5 w 12"/>
                  <a:gd name="T1" fmla="*/ 21 h 21"/>
                  <a:gd name="T2" fmla="*/ 0 w 12"/>
                  <a:gd name="T3" fmla="*/ 21 h 21"/>
                  <a:gd name="T4" fmla="*/ 0 w 12"/>
                  <a:gd name="T5" fmla="*/ 20 h 21"/>
                  <a:gd name="T6" fmla="*/ 0 w 12"/>
                  <a:gd name="T7" fmla="*/ 19 h 21"/>
                  <a:gd name="T8" fmla="*/ 0 w 12"/>
                  <a:gd name="T9" fmla="*/ 19 h 21"/>
                  <a:gd name="T10" fmla="*/ 0 w 12"/>
                  <a:gd name="T11" fmla="*/ 19 h 21"/>
                  <a:gd name="T12" fmla="*/ 5 w 12"/>
                  <a:gd name="T13" fmla="*/ 19 h 21"/>
                  <a:gd name="T14" fmla="*/ 9 w 12"/>
                  <a:gd name="T15" fmla="*/ 15 h 21"/>
                  <a:gd name="T16" fmla="*/ 9 w 12"/>
                  <a:gd name="T17" fmla="*/ 15 h 21"/>
                  <a:gd name="T18" fmla="*/ 6 w 12"/>
                  <a:gd name="T19" fmla="*/ 11 h 21"/>
                  <a:gd name="T20" fmla="*/ 1 w 12"/>
                  <a:gd name="T21" fmla="*/ 11 h 21"/>
                  <a:gd name="T22" fmla="*/ 0 w 12"/>
                  <a:gd name="T23" fmla="*/ 11 h 21"/>
                  <a:gd name="T24" fmla="*/ 0 w 12"/>
                  <a:gd name="T25" fmla="*/ 10 h 21"/>
                  <a:gd name="T26" fmla="*/ 1 w 12"/>
                  <a:gd name="T27" fmla="*/ 9 h 21"/>
                  <a:gd name="T28" fmla="*/ 6 w 12"/>
                  <a:gd name="T29" fmla="*/ 9 h 21"/>
                  <a:gd name="T30" fmla="*/ 9 w 12"/>
                  <a:gd name="T31" fmla="*/ 6 h 21"/>
                  <a:gd name="T32" fmla="*/ 9 w 12"/>
                  <a:gd name="T33" fmla="*/ 6 h 21"/>
                  <a:gd name="T34" fmla="*/ 5 w 12"/>
                  <a:gd name="T35" fmla="*/ 2 h 21"/>
                  <a:gd name="T36" fmla="*/ 0 w 12"/>
                  <a:gd name="T37" fmla="*/ 3 h 21"/>
                  <a:gd name="T38" fmla="*/ 0 w 12"/>
                  <a:gd name="T39" fmla="*/ 3 h 21"/>
                  <a:gd name="T40" fmla="*/ 0 w 12"/>
                  <a:gd name="T41" fmla="*/ 2 h 21"/>
                  <a:gd name="T42" fmla="*/ 0 w 12"/>
                  <a:gd name="T43" fmla="*/ 1 h 21"/>
                  <a:gd name="T44" fmla="*/ 0 w 12"/>
                  <a:gd name="T45" fmla="*/ 1 h 21"/>
                  <a:gd name="T46" fmla="*/ 5 w 12"/>
                  <a:gd name="T47" fmla="*/ 0 h 21"/>
                  <a:gd name="T48" fmla="*/ 12 w 12"/>
                  <a:gd name="T49" fmla="*/ 6 h 21"/>
                  <a:gd name="T50" fmla="*/ 12 w 12"/>
                  <a:gd name="T51" fmla="*/ 6 h 21"/>
                  <a:gd name="T52" fmla="*/ 9 w 12"/>
                  <a:gd name="T53" fmla="*/ 11 h 21"/>
                  <a:gd name="T54" fmla="*/ 12 w 12"/>
                  <a:gd name="T55" fmla="*/ 15 h 21"/>
                  <a:gd name="T56" fmla="*/ 12 w 12"/>
                  <a:gd name="T57" fmla="*/ 15 h 21"/>
                  <a:gd name="T58" fmla="*/ 5 w 12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1">
                    <a:moveTo>
                      <a:pt x="5" y="21"/>
                    </a:moveTo>
                    <a:cubicBezTo>
                      <a:pt x="3" y="21"/>
                      <a:pt x="1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19"/>
                      <a:pt x="4" y="19"/>
                      <a:pt x="5" y="19"/>
                    </a:cubicBezTo>
                    <a:cubicBezTo>
                      <a:pt x="8" y="19"/>
                      <a:pt x="9" y="18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3"/>
                      <a:pt x="8" y="11"/>
                      <a:pt x="6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0" y="11"/>
                      <a:pt x="0" y="1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1" y="9"/>
                      <a:pt x="1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9"/>
                      <a:pt x="9" y="8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3"/>
                      <a:pt x="8" y="2"/>
                      <a:pt x="5" y="2"/>
                    </a:cubicBezTo>
                    <a:cubicBezTo>
                      <a:pt x="3" y="2"/>
                      <a:pt x="2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9" y="0"/>
                      <a:pt x="12" y="2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8"/>
                      <a:pt x="11" y="10"/>
                      <a:pt x="9" y="11"/>
                    </a:cubicBezTo>
                    <a:cubicBezTo>
                      <a:pt x="11" y="11"/>
                      <a:pt x="12" y="13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20"/>
                      <a:pt x="9" y="21"/>
                      <a:pt x="5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Freeform 246"/>
              <p:cNvSpPr>
                <a:spLocks noEditPoints="1"/>
              </p:cNvSpPr>
              <p:nvPr/>
            </p:nvSpPr>
            <p:spPr bwMode="auto">
              <a:xfrm>
                <a:off x="2795" y="1887"/>
                <a:ext cx="33" cy="49"/>
              </a:xfrm>
              <a:custGeom>
                <a:avLst/>
                <a:gdLst>
                  <a:gd name="T0" fmla="*/ 6 w 14"/>
                  <a:gd name="T1" fmla="*/ 21 h 21"/>
                  <a:gd name="T2" fmla="*/ 1 w 14"/>
                  <a:gd name="T3" fmla="*/ 21 h 21"/>
                  <a:gd name="T4" fmla="*/ 0 w 14"/>
                  <a:gd name="T5" fmla="*/ 20 h 21"/>
                  <a:gd name="T6" fmla="*/ 0 w 14"/>
                  <a:gd name="T7" fmla="*/ 2 h 21"/>
                  <a:gd name="T8" fmla="*/ 1 w 14"/>
                  <a:gd name="T9" fmla="*/ 0 h 21"/>
                  <a:gd name="T10" fmla="*/ 6 w 14"/>
                  <a:gd name="T11" fmla="*/ 0 h 21"/>
                  <a:gd name="T12" fmla="*/ 14 w 14"/>
                  <a:gd name="T13" fmla="*/ 6 h 21"/>
                  <a:gd name="T14" fmla="*/ 14 w 14"/>
                  <a:gd name="T15" fmla="*/ 6 h 21"/>
                  <a:gd name="T16" fmla="*/ 11 w 14"/>
                  <a:gd name="T17" fmla="*/ 11 h 21"/>
                  <a:gd name="T18" fmla="*/ 14 w 14"/>
                  <a:gd name="T19" fmla="*/ 15 h 21"/>
                  <a:gd name="T20" fmla="*/ 14 w 14"/>
                  <a:gd name="T21" fmla="*/ 16 h 21"/>
                  <a:gd name="T22" fmla="*/ 6 w 14"/>
                  <a:gd name="T23" fmla="*/ 21 h 21"/>
                  <a:gd name="T24" fmla="*/ 11 w 14"/>
                  <a:gd name="T25" fmla="*/ 6 h 21"/>
                  <a:gd name="T26" fmla="*/ 6 w 14"/>
                  <a:gd name="T27" fmla="*/ 2 h 21"/>
                  <a:gd name="T28" fmla="*/ 3 w 14"/>
                  <a:gd name="T29" fmla="*/ 3 h 21"/>
                  <a:gd name="T30" fmla="*/ 3 w 14"/>
                  <a:gd name="T31" fmla="*/ 9 h 21"/>
                  <a:gd name="T32" fmla="*/ 7 w 14"/>
                  <a:gd name="T33" fmla="*/ 9 h 21"/>
                  <a:gd name="T34" fmla="*/ 11 w 14"/>
                  <a:gd name="T35" fmla="*/ 6 h 21"/>
                  <a:gd name="T36" fmla="*/ 11 w 14"/>
                  <a:gd name="T37" fmla="*/ 15 h 21"/>
                  <a:gd name="T38" fmla="*/ 7 w 14"/>
                  <a:gd name="T39" fmla="*/ 12 h 21"/>
                  <a:gd name="T40" fmla="*/ 3 w 14"/>
                  <a:gd name="T41" fmla="*/ 12 h 21"/>
                  <a:gd name="T42" fmla="*/ 3 w 14"/>
                  <a:gd name="T43" fmla="*/ 19 h 21"/>
                  <a:gd name="T44" fmla="*/ 6 w 14"/>
                  <a:gd name="T45" fmla="*/ 19 h 21"/>
                  <a:gd name="T46" fmla="*/ 11 w 14"/>
                  <a:gd name="T47" fmla="*/ 16 h 21"/>
                  <a:gd name="T48" fmla="*/ 11 w 14"/>
                  <a:gd name="T49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4" y="1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8"/>
                      <a:pt x="13" y="10"/>
                      <a:pt x="11" y="11"/>
                    </a:cubicBezTo>
                    <a:cubicBezTo>
                      <a:pt x="13" y="11"/>
                      <a:pt x="14" y="13"/>
                      <a:pt x="14" y="15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20"/>
                      <a:pt x="10" y="21"/>
                      <a:pt x="6" y="21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2"/>
                      <a:pt x="6" y="2"/>
                    </a:cubicBezTo>
                    <a:cubicBezTo>
                      <a:pt x="5" y="2"/>
                      <a:pt x="4" y="2"/>
                      <a:pt x="3" y="3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9"/>
                      <a:pt x="11" y="8"/>
                      <a:pt x="11" y="6"/>
                    </a:cubicBezTo>
                    <a:close/>
                    <a:moveTo>
                      <a:pt x="11" y="15"/>
                    </a:moveTo>
                    <a:cubicBezTo>
                      <a:pt x="11" y="13"/>
                      <a:pt x="10" y="12"/>
                      <a:pt x="7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4" y="19"/>
                      <a:pt x="5" y="19"/>
                      <a:pt x="6" y="19"/>
                    </a:cubicBezTo>
                    <a:cubicBezTo>
                      <a:pt x="9" y="19"/>
                      <a:pt x="11" y="19"/>
                      <a:pt x="11" y="16"/>
                    </a:cubicBez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Freeform 247"/>
              <p:cNvSpPr>
                <a:spLocks/>
              </p:cNvSpPr>
              <p:nvPr/>
            </p:nvSpPr>
            <p:spPr bwMode="auto">
              <a:xfrm>
                <a:off x="2835" y="1887"/>
                <a:ext cx="31" cy="49"/>
              </a:xfrm>
              <a:custGeom>
                <a:avLst/>
                <a:gdLst>
                  <a:gd name="T0" fmla="*/ 1 w 13"/>
                  <a:gd name="T1" fmla="*/ 21 h 21"/>
                  <a:gd name="T2" fmla="*/ 0 w 13"/>
                  <a:gd name="T3" fmla="*/ 21 h 21"/>
                  <a:gd name="T4" fmla="*/ 0 w 13"/>
                  <a:gd name="T5" fmla="*/ 20 h 21"/>
                  <a:gd name="T6" fmla="*/ 1 w 13"/>
                  <a:gd name="T7" fmla="*/ 19 h 21"/>
                  <a:gd name="T8" fmla="*/ 5 w 13"/>
                  <a:gd name="T9" fmla="*/ 19 h 21"/>
                  <a:gd name="T10" fmla="*/ 5 w 13"/>
                  <a:gd name="T11" fmla="*/ 3 h 21"/>
                  <a:gd name="T12" fmla="*/ 1 w 13"/>
                  <a:gd name="T13" fmla="*/ 5 h 21"/>
                  <a:gd name="T14" fmla="*/ 0 w 13"/>
                  <a:gd name="T15" fmla="*/ 5 h 21"/>
                  <a:gd name="T16" fmla="*/ 0 w 13"/>
                  <a:gd name="T17" fmla="*/ 3 h 21"/>
                  <a:gd name="T18" fmla="*/ 0 w 13"/>
                  <a:gd name="T19" fmla="*/ 3 h 21"/>
                  <a:gd name="T20" fmla="*/ 5 w 13"/>
                  <a:gd name="T21" fmla="*/ 1 h 21"/>
                  <a:gd name="T22" fmla="*/ 6 w 13"/>
                  <a:gd name="T23" fmla="*/ 0 h 21"/>
                  <a:gd name="T24" fmla="*/ 7 w 13"/>
                  <a:gd name="T25" fmla="*/ 0 h 21"/>
                  <a:gd name="T26" fmla="*/ 8 w 13"/>
                  <a:gd name="T27" fmla="*/ 1 h 21"/>
                  <a:gd name="T28" fmla="*/ 8 w 13"/>
                  <a:gd name="T29" fmla="*/ 19 h 21"/>
                  <a:gd name="T30" fmla="*/ 12 w 13"/>
                  <a:gd name="T31" fmla="*/ 19 h 21"/>
                  <a:gd name="T32" fmla="*/ 13 w 13"/>
                  <a:gd name="T33" fmla="*/ 20 h 21"/>
                  <a:gd name="T34" fmla="*/ 13 w 13"/>
                  <a:gd name="T35" fmla="*/ 21 h 21"/>
                  <a:gd name="T36" fmla="*/ 12 w 13"/>
                  <a:gd name="T37" fmla="*/ 21 h 21"/>
                  <a:gd name="T38" fmla="*/ 1 w 13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1">
                    <a:moveTo>
                      <a:pt x="1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1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1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2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Freeform 248"/>
              <p:cNvSpPr>
                <a:spLocks noEditPoints="1"/>
              </p:cNvSpPr>
              <p:nvPr/>
            </p:nvSpPr>
            <p:spPr bwMode="auto">
              <a:xfrm>
                <a:off x="2875" y="1887"/>
                <a:ext cx="31" cy="49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1 h 21"/>
                  <a:gd name="T4" fmla="*/ 0 w 13"/>
                  <a:gd name="T5" fmla="*/ 20 h 21"/>
                  <a:gd name="T6" fmla="*/ 0 w 13"/>
                  <a:gd name="T7" fmla="*/ 19 h 21"/>
                  <a:gd name="T8" fmla="*/ 1 w 13"/>
                  <a:gd name="T9" fmla="*/ 19 h 21"/>
                  <a:gd name="T10" fmla="*/ 1 w 13"/>
                  <a:gd name="T11" fmla="*/ 19 h 21"/>
                  <a:gd name="T12" fmla="*/ 6 w 13"/>
                  <a:gd name="T13" fmla="*/ 19 h 21"/>
                  <a:gd name="T14" fmla="*/ 11 w 13"/>
                  <a:gd name="T15" fmla="*/ 13 h 21"/>
                  <a:gd name="T16" fmla="*/ 11 w 13"/>
                  <a:gd name="T17" fmla="*/ 13 h 21"/>
                  <a:gd name="T18" fmla="*/ 6 w 13"/>
                  <a:gd name="T19" fmla="*/ 13 h 21"/>
                  <a:gd name="T20" fmla="*/ 0 w 13"/>
                  <a:gd name="T21" fmla="*/ 8 h 21"/>
                  <a:gd name="T22" fmla="*/ 0 w 13"/>
                  <a:gd name="T23" fmla="*/ 7 h 21"/>
                  <a:gd name="T24" fmla="*/ 6 w 13"/>
                  <a:gd name="T25" fmla="*/ 0 h 21"/>
                  <a:gd name="T26" fmla="*/ 13 w 13"/>
                  <a:gd name="T27" fmla="*/ 8 h 21"/>
                  <a:gd name="T28" fmla="*/ 13 w 13"/>
                  <a:gd name="T29" fmla="*/ 13 h 21"/>
                  <a:gd name="T30" fmla="*/ 6 w 13"/>
                  <a:gd name="T31" fmla="*/ 21 h 21"/>
                  <a:gd name="T32" fmla="*/ 11 w 13"/>
                  <a:gd name="T33" fmla="*/ 8 h 21"/>
                  <a:gd name="T34" fmla="*/ 6 w 13"/>
                  <a:gd name="T35" fmla="*/ 2 h 21"/>
                  <a:gd name="T36" fmla="*/ 2 w 13"/>
                  <a:gd name="T37" fmla="*/ 7 h 21"/>
                  <a:gd name="T38" fmla="*/ 2 w 13"/>
                  <a:gd name="T39" fmla="*/ 8 h 21"/>
                  <a:gd name="T40" fmla="*/ 6 w 13"/>
                  <a:gd name="T41" fmla="*/ 11 h 21"/>
                  <a:gd name="T42" fmla="*/ 11 w 13"/>
                  <a:gd name="T43" fmla="*/ 11 h 21"/>
                  <a:gd name="T44" fmla="*/ 11 w 13"/>
                  <a:gd name="T45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1" y="21"/>
                      <a:pt x="0" y="21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3" y="19"/>
                      <a:pt x="4" y="19"/>
                      <a:pt x="6" y="19"/>
                    </a:cubicBezTo>
                    <a:cubicBezTo>
                      <a:pt x="10" y="19"/>
                      <a:pt x="11" y="17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0" y="13"/>
                      <a:pt x="8" y="13"/>
                      <a:pt x="6" y="13"/>
                    </a:cubicBezTo>
                    <a:cubicBezTo>
                      <a:pt x="3" y="13"/>
                      <a:pt x="0" y="12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1" y="0"/>
                      <a:pt x="13" y="3"/>
                      <a:pt x="13" y="8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9"/>
                      <a:pt x="11" y="21"/>
                      <a:pt x="6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9" y="2"/>
                      <a:pt x="6" y="2"/>
                    </a:cubicBezTo>
                    <a:cubicBezTo>
                      <a:pt x="4" y="2"/>
                      <a:pt x="2" y="4"/>
                      <a:pt x="2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11"/>
                      <a:pt x="4" y="11"/>
                      <a:pt x="6" y="11"/>
                    </a:cubicBezTo>
                    <a:cubicBezTo>
                      <a:pt x="8" y="11"/>
                      <a:pt x="10" y="11"/>
                      <a:pt x="11" y="11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Freeform 249"/>
              <p:cNvSpPr>
                <a:spLocks/>
              </p:cNvSpPr>
              <p:nvPr/>
            </p:nvSpPr>
            <p:spPr bwMode="auto">
              <a:xfrm>
                <a:off x="2915" y="1887"/>
                <a:ext cx="31" cy="49"/>
              </a:xfrm>
              <a:custGeom>
                <a:avLst/>
                <a:gdLst>
                  <a:gd name="T0" fmla="*/ 9 w 13"/>
                  <a:gd name="T1" fmla="*/ 11 h 21"/>
                  <a:gd name="T2" fmla="*/ 7 w 13"/>
                  <a:gd name="T3" fmla="*/ 13 h 21"/>
                  <a:gd name="T4" fmla="*/ 3 w 13"/>
                  <a:gd name="T5" fmla="*/ 18 h 21"/>
                  <a:gd name="T6" fmla="*/ 3 w 13"/>
                  <a:gd name="T7" fmla="*/ 19 h 21"/>
                  <a:gd name="T8" fmla="*/ 12 w 13"/>
                  <a:gd name="T9" fmla="*/ 19 h 21"/>
                  <a:gd name="T10" fmla="*/ 13 w 13"/>
                  <a:gd name="T11" fmla="*/ 20 h 21"/>
                  <a:gd name="T12" fmla="*/ 13 w 13"/>
                  <a:gd name="T13" fmla="*/ 21 h 21"/>
                  <a:gd name="T14" fmla="*/ 12 w 13"/>
                  <a:gd name="T15" fmla="*/ 21 h 21"/>
                  <a:gd name="T16" fmla="*/ 1 w 13"/>
                  <a:gd name="T17" fmla="*/ 21 h 21"/>
                  <a:gd name="T18" fmla="*/ 0 w 13"/>
                  <a:gd name="T19" fmla="*/ 21 h 21"/>
                  <a:gd name="T20" fmla="*/ 0 w 13"/>
                  <a:gd name="T21" fmla="*/ 18 h 21"/>
                  <a:gd name="T22" fmla="*/ 5 w 13"/>
                  <a:gd name="T23" fmla="*/ 11 h 21"/>
                  <a:gd name="T24" fmla="*/ 7 w 13"/>
                  <a:gd name="T25" fmla="*/ 9 h 21"/>
                  <a:gd name="T26" fmla="*/ 10 w 13"/>
                  <a:gd name="T27" fmla="*/ 5 h 21"/>
                  <a:gd name="T28" fmla="*/ 6 w 13"/>
                  <a:gd name="T29" fmla="*/ 2 h 21"/>
                  <a:gd name="T30" fmla="*/ 1 w 13"/>
                  <a:gd name="T31" fmla="*/ 3 h 21"/>
                  <a:gd name="T32" fmla="*/ 1 w 13"/>
                  <a:gd name="T33" fmla="*/ 3 h 21"/>
                  <a:gd name="T34" fmla="*/ 1 w 13"/>
                  <a:gd name="T35" fmla="*/ 2 h 21"/>
                  <a:gd name="T36" fmla="*/ 1 w 13"/>
                  <a:gd name="T37" fmla="*/ 1 h 21"/>
                  <a:gd name="T38" fmla="*/ 1 w 13"/>
                  <a:gd name="T39" fmla="*/ 1 h 21"/>
                  <a:gd name="T40" fmla="*/ 6 w 13"/>
                  <a:gd name="T41" fmla="*/ 0 h 21"/>
                  <a:gd name="T42" fmla="*/ 13 w 13"/>
                  <a:gd name="T43" fmla="*/ 5 h 21"/>
                  <a:gd name="T44" fmla="*/ 9 w 13"/>
                  <a:gd name="T4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9" y="11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5"/>
                      <a:pt x="3" y="16"/>
                      <a:pt x="3" y="18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2" y="21"/>
                      <a:pt x="1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1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6"/>
                      <a:pt x="2" y="13"/>
                      <a:pt x="5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8"/>
                      <a:pt x="10" y="7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5" y="2"/>
                      <a:pt x="3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0"/>
                    </a:cubicBezTo>
                    <a:cubicBezTo>
                      <a:pt x="11" y="0"/>
                      <a:pt x="13" y="2"/>
                      <a:pt x="13" y="5"/>
                    </a:cubicBezTo>
                    <a:cubicBezTo>
                      <a:pt x="13" y="8"/>
                      <a:pt x="12" y="9"/>
                      <a:pt x="9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" name="Freeform 250"/>
              <p:cNvSpPr>
                <a:spLocks noEditPoints="1"/>
              </p:cNvSpPr>
              <p:nvPr/>
            </p:nvSpPr>
            <p:spPr bwMode="auto">
              <a:xfrm>
                <a:off x="2447" y="1998"/>
                <a:ext cx="31" cy="50"/>
              </a:xfrm>
              <a:custGeom>
                <a:avLst/>
                <a:gdLst>
                  <a:gd name="T0" fmla="*/ 6 w 13"/>
                  <a:gd name="T1" fmla="*/ 13 h 21"/>
                  <a:gd name="T2" fmla="*/ 3 w 13"/>
                  <a:gd name="T3" fmla="*/ 12 h 21"/>
                  <a:gd name="T4" fmla="*/ 3 w 13"/>
                  <a:gd name="T5" fmla="*/ 20 h 21"/>
                  <a:gd name="T6" fmla="*/ 2 w 13"/>
                  <a:gd name="T7" fmla="*/ 21 h 21"/>
                  <a:gd name="T8" fmla="*/ 1 w 13"/>
                  <a:gd name="T9" fmla="*/ 21 h 21"/>
                  <a:gd name="T10" fmla="*/ 0 w 13"/>
                  <a:gd name="T11" fmla="*/ 20 h 21"/>
                  <a:gd name="T12" fmla="*/ 0 w 13"/>
                  <a:gd name="T13" fmla="*/ 1 h 21"/>
                  <a:gd name="T14" fmla="*/ 1 w 13"/>
                  <a:gd name="T15" fmla="*/ 0 h 21"/>
                  <a:gd name="T16" fmla="*/ 6 w 13"/>
                  <a:gd name="T17" fmla="*/ 0 h 21"/>
                  <a:gd name="T18" fmla="*/ 13 w 13"/>
                  <a:gd name="T19" fmla="*/ 6 h 21"/>
                  <a:gd name="T20" fmla="*/ 13 w 13"/>
                  <a:gd name="T21" fmla="*/ 6 h 21"/>
                  <a:gd name="T22" fmla="*/ 6 w 13"/>
                  <a:gd name="T23" fmla="*/ 13 h 21"/>
                  <a:gd name="T24" fmla="*/ 11 w 13"/>
                  <a:gd name="T25" fmla="*/ 6 h 21"/>
                  <a:gd name="T26" fmla="*/ 6 w 13"/>
                  <a:gd name="T27" fmla="*/ 2 h 21"/>
                  <a:gd name="T28" fmla="*/ 3 w 13"/>
                  <a:gd name="T29" fmla="*/ 2 h 21"/>
                  <a:gd name="T30" fmla="*/ 3 w 13"/>
                  <a:gd name="T31" fmla="*/ 10 h 21"/>
                  <a:gd name="T32" fmla="*/ 6 w 13"/>
                  <a:gd name="T33" fmla="*/ 10 h 21"/>
                  <a:gd name="T34" fmla="*/ 11 w 13"/>
                  <a:gd name="T35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21">
                    <a:moveTo>
                      <a:pt x="6" y="13"/>
                    </a:moveTo>
                    <a:cubicBezTo>
                      <a:pt x="5" y="13"/>
                      <a:pt x="3" y="13"/>
                      <a:pt x="3" y="1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11"/>
                      <a:pt x="10" y="13"/>
                      <a:pt x="6" y="13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2"/>
                      <a:pt x="6" y="2"/>
                    </a:cubicBezTo>
                    <a:cubicBezTo>
                      <a:pt x="5" y="2"/>
                      <a:pt x="3" y="2"/>
                      <a:pt x="3" y="2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5" y="10"/>
                      <a:pt x="6" y="10"/>
                    </a:cubicBezTo>
                    <a:cubicBezTo>
                      <a:pt x="9" y="10"/>
                      <a:pt x="11" y="9"/>
                      <a:pt x="1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" name="Freeform 251"/>
              <p:cNvSpPr>
                <a:spLocks noEditPoints="1"/>
              </p:cNvSpPr>
              <p:nvPr/>
            </p:nvSpPr>
            <p:spPr bwMode="auto">
              <a:xfrm>
                <a:off x="2480" y="1998"/>
                <a:ext cx="38" cy="50"/>
              </a:xfrm>
              <a:custGeom>
                <a:avLst/>
                <a:gdLst>
                  <a:gd name="T0" fmla="*/ 15 w 16"/>
                  <a:gd name="T1" fmla="*/ 21 h 21"/>
                  <a:gd name="T2" fmla="*/ 14 w 16"/>
                  <a:gd name="T3" fmla="*/ 21 h 21"/>
                  <a:gd name="T4" fmla="*/ 13 w 16"/>
                  <a:gd name="T5" fmla="*/ 20 h 21"/>
                  <a:gd name="T6" fmla="*/ 11 w 16"/>
                  <a:gd name="T7" fmla="*/ 14 h 21"/>
                  <a:gd name="T8" fmla="*/ 4 w 16"/>
                  <a:gd name="T9" fmla="*/ 14 h 21"/>
                  <a:gd name="T10" fmla="*/ 2 w 16"/>
                  <a:gd name="T11" fmla="*/ 20 h 21"/>
                  <a:gd name="T12" fmla="*/ 2 w 16"/>
                  <a:gd name="T13" fmla="*/ 21 h 21"/>
                  <a:gd name="T14" fmla="*/ 0 w 16"/>
                  <a:gd name="T15" fmla="*/ 21 h 21"/>
                  <a:gd name="T16" fmla="*/ 0 w 16"/>
                  <a:gd name="T17" fmla="*/ 20 h 21"/>
                  <a:gd name="T18" fmla="*/ 0 w 16"/>
                  <a:gd name="T19" fmla="*/ 20 h 21"/>
                  <a:gd name="T20" fmla="*/ 5 w 16"/>
                  <a:gd name="T21" fmla="*/ 2 h 21"/>
                  <a:gd name="T22" fmla="*/ 8 w 16"/>
                  <a:gd name="T23" fmla="*/ 0 h 21"/>
                  <a:gd name="T24" fmla="*/ 11 w 16"/>
                  <a:gd name="T25" fmla="*/ 2 h 21"/>
                  <a:gd name="T26" fmla="*/ 16 w 16"/>
                  <a:gd name="T27" fmla="*/ 20 h 21"/>
                  <a:gd name="T28" fmla="*/ 16 w 16"/>
                  <a:gd name="T29" fmla="*/ 20 h 21"/>
                  <a:gd name="T30" fmla="*/ 15 w 16"/>
                  <a:gd name="T31" fmla="*/ 21 h 21"/>
                  <a:gd name="T32" fmla="*/ 8 w 16"/>
                  <a:gd name="T33" fmla="*/ 3 h 21"/>
                  <a:gd name="T34" fmla="*/ 8 w 16"/>
                  <a:gd name="T35" fmla="*/ 2 h 21"/>
                  <a:gd name="T36" fmla="*/ 7 w 16"/>
                  <a:gd name="T37" fmla="*/ 3 h 21"/>
                  <a:gd name="T38" fmla="*/ 5 w 16"/>
                  <a:gd name="T39" fmla="*/ 12 h 21"/>
                  <a:gd name="T40" fmla="*/ 11 w 16"/>
                  <a:gd name="T41" fmla="*/ 12 h 21"/>
                  <a:gd name="T42" fmla="*/ 8 w 16"/>
                  <a:gd name="T43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" h="21">
                    <a:moveTo>
                      <a:pt x="15" y="21"/>
                    </a:moveTo>
                    <a:cubicBezTo>
                      <a:pt x="14" y="21"/>
                      <a:pt x="14" y="21"/>
                      <a:pt x="14" y="21"/>
                    </a:cubicBezTo>
                    <a:cubicBezTo>
                      <a:pt x="13" y="21"/>
                      <a:pt x="13" y="21"/>
                      <a:pt x="13" y="2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0"/>
                      <a:pt x="7" y="0"/>
                      <a:pt x="8" y="0"/>
                    </a:cubicBezTo>
                    <a:cubicBezTo>
                      <a:pt x="9" y="0"/>
                      <a:pt x="10" y="0"/>
                      <a:pt x="11" y="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1"/>
                      <a:pt x="16" y="21"/>
                      <a:pt x="15" y="21"/>
                    </a:cubicBezTo>
                    <a:close/>
                    <a:moveTo>
                      <a:pt x="8" y="3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2"/>
                      <a:pt x="7" y="3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11" y="12"/>
                      <a:pt x="11" y="12"/>
                      <a:pt x="11" y="12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" name="Freeform 252"/>
              <p:cNvSpPr>
                <a:spLocks/>
              </p:cNvSpPr>
              <p:nvPr/>
            </p:nvSpPr>
            <p:spPr bwMode="auto">
              <a:xfrm>
                <a:off x="2525" y="1998"/>
                <a:ext cx="33" cy="50"/>
              </a:xfrm>
              <a:custGeom>
                <a:avLst/>
                <a:gdLst>
                  <a:gd name="T0" fmla="*/ 14 w 14"/>
                  <a:gd name="T1" fmla="*/ 21 h 21"/>
                  <a:gd name="T2" fmla="*/ 12 w 14"/>
                  <a:gd name="T3" fmla="*/ 21 h 21"/>
                  <a:gd name="T4" fmla="*/ 11 w 14"/>
                  <a:gd name="T5" fmla="*/ 20 h 21"/>
                  <a:gd name="T6" fmla="*/ 2 w 14"/>
                  <a:gd name="T7" fmla="*/ 4 h 21"/>
                  <a:gd name="T8" fmla="*/ 2 w 14"/>
                  <a:gd name="T9" fmla="*/ 4 h 21"/>
                  <a:gd name="T10" fmla="*/ 2 w 14"/>
                  <a:gd name="T11" fmla="*/ 4 h 21"/>
                  <a:gd name="T12" fmla="*/ 2 w 14"/>
                  <a:gd name="T13" fmla="*/ 20 h 21"/>
                  <a:gd name="T14" fmla="*/ 2 w 14"/>
                  <a:gd name="T15" fmla="*/ 21 h 21"/>
                  <a:gd name="T16" fmla="*/ 0 w 14"/>
                  <a:gd name="T17" fmla="*/ 21 h 21"/>
                  <a:gd name="T18" fmla="*/ 0 w 14"/>
                  <a:gd name="T19" fmla="*/ 21 h 21"/>
                  <a:gd name="T20" fmla="*/ 0 w 14"/>
                  <a:gd name="T21" fmla="*/ 1 h 21"/>
                  <a:gd name="T22" fmla="*/ 1 w 14"/>
                  <a:gd name="T23" fmla="*/ 0 h 21"/>
                  <a:gd name="T24" fmla="*/ 2 w 14"/>
                  <a:gd name="T25" fmla="*/ 0 h 21"/>
                  <a:gd name="T26" fmla="*/ 3 w 14"/>
                  <a:gd name="T27" fmla="*/ 1 h 21"/>
                  <a:gd name="T28" fmla="*/ 12 w 14"/>
                  <a:gd name="T29" fmla="*/ 17 h 21"/>
                  <a:gd name="T30" fmla="*/ 12 w 14"/>
                  <a:gd name="T31" fmla="*/ 17 h 21"/>
                  <a:gd name="T32" fmla="*/ 12 w 14"/>
                  <a:gd name="T33" fmla="*/ 17 h 21"/>
                  <a:gd name="T34" fmla="*/ 12 w 14"/>
                  <a:gd name="T35" fmla="*/ 1 h 21"/>
                  <a:gd name="T36" fmla="*/ 12 w 14"/>
                  <a:gd name="T37" fmla="*/ 0 h 21"/>
                  <a:gd name="T38" fmla="*/ 14 w 14"/>
                  <a:gd name="T39" fmla="*/ 0 h 21"/>
                  <a:gd name="T40" fmla="*/ 14 w 14"/>
                  <a:gd name="T41" fmla="*/ 1 h 21"/>
                  <a:gd name="T42" fmla="*/ 14 w 14"/>
                  <a:gd name="T43" fmla="*/ 20 h 21"/>
                  <a:gd name="T44" fmla="*/ 14 w 14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1" y="21"/>
                      <a:pt x="11" y="21"/>
                      <a:pt x="11" y="20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" name="Freeform 253"/>
              <p:cNvSpPr>
                <a:spLocks/>
              </p:cNvSpPr>
              <p:nvPr/>
            </p:nvSpPr>
            <p:spPr bwMode="auto">
              <a:xfrm>
                <a:off x="2565" y="1998"/>
                <a:ext cx="33" cy="50"/>
              </a:xfrm>
              <a:custGeom>
                <a:avLst/>
                <a:gdLst>
                  <a:gd name="T0" fmla="*/ 14 w 14"/>
                  <a:gd name="T1" fmla="*/ 2 h 21"/>
                  <a:gd name="T2" fmla="*/ 8 w 14"/>
                  <a:gd name="T3" fmla="*/ 2 h 21"/>
                  <a:gd name="T4" fmla="*/ 8 w 14"/>
                  <a:gd name="T5" fmla="*/ 20 h 21"/>
                  <a:gd name="T6" fmla="*/ 8 w 14"/>
                  <a:gd name="T7" fmla="*/ 21 h 21"/>
                  <a:gd name="T8" fmla="*/ 6 w 14"/>
                  <a:gd name="T9" fmla="*/ 21 h 21"/>
                  <a:gd name="T10" fmla="*/ 6 w 14"/>
                  <a:gd name="T11" fmla="*/ 20 h 21"/>
                  <a:gd name="T12" fmla="*/ 6 w 14"/>
                  <a:gd name="T13" fmla="*/ 2 h 21"/>
                  <a:gd name="T14" fmla="*/ 0 w 14"/>
                  <a:gd name="T15" fmla="*/ 2 h 21"/>
                  <a:gd name="T16" fmla="*/ 0 w 14"/>
                  <a:gd name="T17" fmla="*/ 2 h 21"/>
                  <a:gd name="T18" fmla="*/ 0 w 14"/>
                  <a:gd name="T19" fmla="*/ 1 h 21"/>
                  <a:gd name="T20" fmla="*/ 0 w 14"/>
                  <a:gd name="T21" fmla="*/ 0 h 21"/>
                  <a:gd name="T22" fmla="*/ 14 w 14"/>
                  <a:gd name="T23" fmla="*/ 0 h 21"/>
                  <a:gd name="T24" fmla="*/ 14 w 14"/>
                  <a:gd name="T25" fmla="*/ 1 h 21"/>
                  <a:gd name="T26" fmla="*/ 14 w 14"/>
                  <a:gd name="T27" fmla="*/ 2 h 21"/>
                  <a:gd name="T28" fmla="*/ 14 w 14"/>
                  <a:gd name="T29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1">
                    <a:moveTo>
                      <a:pt x="14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" name="Freeform 254"/>
              <p:cNvSpPr>
                <a:spLocks noEditPoints="1"/>
              </p:cNvSpPr>
              <p:nvPr/>
            </p:nvSpPr>
            <p:spPr bwMode="auto">
              <a:xfrm>
                <a:off x="2603" y="1998"/>
                <a:ext cx="35" cy="50"/>
              </a:xfrm>
              <a:custGeom>
                <a:avLst/>
                <a:gdLst>
                  <a:gd name="T0" fmla="*/ 7 w 15"/>
                  <a:gd name="T1" fmla="*/ 21 h 21"/>
                  <a:gd name="T2" fmla="*/ 0 w 15"/>
                  <a:gd name="T3" fmla="*/ 12 h 21"/>
                  <a:gd name="T4" fmla="*/ 0 w 15"/>
                  <a:gd name="T5" fmla="*/ 9 h 21"/>
                  <a:gd name="T6" fmla="*/ 7 w 15"/>
                  <a:gd name="T7" fmla="*/ 0 h 21"/>
                  <a:gd name="T8" fmla="*/ 15 w 15"/>
                  <a:gd name="T9" fmla="*/ 9 h 21"/>
                  <a:gd name="T10" fmla="*/ 15 w 15"/>
                  <a:gd name="T11" fmla="*/ 12 h 21"/>
                  <a:gd name="T12" fmla="*/ 7 w 15"/>
                  <a:gd name="T13" fmla="*/ 21 h 21"/>
                  <a:gd name="T14" fmla="*/ 12 w 15"/>
                  <a:gd name="T15" fmla="*/ 9 h 21"/>
                  <a:gd name="T16" fmla="*/ 7 w 15"/>
                  <a:gd name="T17" fmla="*/ 2 h 21"/>
                  <a:gd name="T18" fmla="*/ 2 w 15"/>
                  <a:gd name="T19" fmla="*/ 9 h 21"/>
                  <a:gd name="T20" fmla="*/ 2 w 15"/>
                  <a:gd name="T21" fmla="*/ 12 h 21"/>
                  <a:gd name="T22" fmla="*/ 7 w 15"/>
                  <a:gd name="T23" fmla="*/ 19 h 21"/>
                  <a:gd name="T24" fmla="*/ 12 w 15"/>
                  <a:gd name="T25" fmla="*/ 12 h 21"/>
                  <a:gd name="T26" fmla="*/ 12 w 15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21">
                    <a:moveTo>
                      <a:pt x="7" y="21"/>
                    </a:moveTo>
                    <a:cubicBezTo>
                      <a:pt x="3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12" y="0"/>
                      <a:pt x="15" y="2"/>
                      <a:pt x="15" y="9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9"/>
                      <a:pt x="12" y="21"/>
                      <a:pt x="7" y="21"/>
                    </a:cubicBezTo>
                    <a:close/>
                    <a:moveTo>
                      <a:pt x="12" y="9"/>
                    </a:moveTo>
                    <a:cubicBezTo>
                      <a:pt x="12" y="4"/>
                      <a:pt x="10" y="2"/>
                      <a:pt x="7" y="2"/>
                    </a:cubicBezTo>
                    <a:cubicBezTo>
                      <a:pt x="4" y="2"/>
                      <a:pt x="2" y="4"/>
                      <a:pt x="2" y="9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10" y="19"/>
                      <a:pt x="12" y="17"/>
                      <a:pt x="12" y="12"/>
                    </a:cubicBez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" name="Freeform 255"/>
              <p:cNvSpPr>
                <a:spLocks/>
              </p:cNvSpPr>
              <p:nvPr/>
            </p:nvSpPr>
            <p:spPr bwMode="auto">
              <a:xfrm>
                <a:off x="2648" y="1998"/>
                <a:ext cx="33" cy="50"/>
              </a:xfrm>
              <a:custGeom>
                <a:avLst/>
                <a:gdLst>
                  <a:gd name="T0" fmla="*/ 13 w 14"/>
                  <a:gd name="T1" fmla="*/ 21 h 21"/>
                  <a:gd name="T2" fmla="*/ 12 w 14"/>
                  <a:gd name="T3" fmla="*/ 21 h 21"/>
                  <a:gd name="T4" fmla="*/ 11 w 14"/>
                  <a:gd name="T5" fmla="*/ 20 h 21"/>
                  <a:gd name="T6" fmla="*/ 2 w 14"/>
                  <a:gd name="T7" fmla="*/ 4 h 21"/>
                  <a:gd name="T8" fmla="*/ 2 w 14"/>
                  <a:gd name="T9" fmla="*/ 4 h 21"/>
                  <a:gd name="T10" fmla="*/ 2 w 14"/>
                  <a:gd name="T11" fmla="*/ 4 h 21"/>
                  <a:gd name="T12" fmla="*/ 2 w 14"/>
                  <a:gd name="T13" fmla="*/ 20 h 21"/>
                  <a:gd name="T14" fmla="*/ 2 w 14"/>
                  <a:gd name="T15" fmla="*/ 21 h 21"/>
                  <a:gd name="T16" fmla="*/ 0 w 14"/>
                  <a:gd name="T17" fmla="*/ 21 h 21"/>
                  <a:gd name="T18" fmla="*/ 0 w 14"/>
                  <a:gd name="T19" fmla="*/ 21 h 21"/>
                  <a:gd name="T20" fmla="*/ 0 w 14"/>
                  <a:gd name="T21" fmla="*/ 1 h 21"/>
                  <a:gd name="T22" fmla="*/ 0 w 14"/>
                  <a:gd name="T23" fmla="*/ 0 h 21"/>
                  <a:gd name="T24" fmla="*/ 2 w 14"/>
                  <a:gd name="T25" fmla="*/ 0 h 21"/>
                  <a:gd name="T26" fmla="*/ 3 w 14"/>
                  <a:gd name="T27" fmla="*/ 1 h 21"/>
                  <a:gd name="T28" fmla="*/ 12 w 14"/>
                  <a:gd name="T29" fmla="*/ 17 h 21"/>
                  <a:gd name="T30" fmla="*/ 12 w 14"/>
                  <a:gd name="T31" fmla="*/ 17 h 21"/>
                  <a:gd name="T32" fmla="*/ 12 w 14"/>
                  <a:gd name="T33" fmla="*/ 17 h 21"/>
                  <a:gd name="T34" fmla="*/ 12 w 14"/>
                  <a:gd name="T35" fmla="*/ 1 h 21"/>
                  <a:gd name="T36" fmla="*/ 12 w 14"/>
                  <a:gd name="T37" fmla="*/ 0 h 21"/>
                  <a:gd name="T38" fmla="*/ 14 w 14"/>
                  <a:gd name="T39" fmla="*/ 0 h 21"/>
                  <a:gd name="T40" fmla="*/ 14 w 14"/>
                  <a:gd name="T41" fmla="*/ 1 h 21"/>
                  <a:gd name="T42" fmla="*/ 14 w 14"/>
                  <a:gd name="T43" fmla="*/ 20 h 21"/>
                  <a:gd name="T44" fmla="*/ 13 w 14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1">
                    <a:moveTo>
                      <a:pt x="13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1" y="21"/>
                      <a:pt x="11" y="21"/>
                      <a:pt x="11" y="20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Freeform 256"/>
              <p:cNvSpPr>
                <a:spLocks/>
              </p:cNvSpPr>
              <p:nvPr/>
            </p:nvSpPr>
            <p:spPr bwMode="auto">
              <a:xfrm>
                <a:off x="2693" y="1998"/>
                <a:ext cx="26" cy="50"/>
              </a:xfrm>
              <a:custGeom>
                <a:avLst/>
                <a:gdLst>
                  <a:gd name="T0" fmla="*/ 11 w 11"/>
                  <a:gd name="T1" fmla="*/ 21 h 21"/>
                  <a:gd name="T2" fmla="*/ 6 w 11"/>
                  <a:gd name="T3" fmla="*/ 21 h 21"/>
                  <a:gd name="T4" fmla="*/ 0 w 11"/>
                  <a:gd name="T5" fmla="*/ 16 h 21"/>
                  <a:gd name="T6" fmla="*/ 0 w 11"/>
                  <a:gd name="T7" fmla="*/ 5 h 21"/>
                  <a:gd name="T8" fmla="*/ 6 w 11"/>
                  <a:gd name="T9" fmla="*/ 0 h 21"/>
                  <a:gd name="T10" fmla="*/ 11 w 11"/>
                  <a:gd name="T11" fmla="*/ 0 h 21"/>
                  <a:gd name="T12" fmla="*/ 11 w 11"/>
                  <a:gd name="T13" fmla="*/ 0 h 21"/>
                  <a:gd name="T14" fmla="*/ 11 w 11"/>
                  <a:gd name="T15" fmla="*/ 2 h 21"/>
                  <a:gd name="T16" fmla="*/ 11 w 11"/>
                  <a:gd name="T17" fmla="*/ 2 h 21"/>
                  <a:gd name="T18" fmla="*/ 6 w 11"/>
                  <a:gd name="T19" fmla="*/ 2 h 21"/>
                  <a:gd name="T20" fmla="*/ 2 w 11"/>
                  <a:gd name="T21" fmla="*/ 5 h 21"/>
                  <a:gd name="T22" fmla="*/ 2 w 11"/>
                  <a:gd name="T23" fmla="*/ 9 h 21"/>
                  <a:gd name="T24" fmla="*/ 11 w 11"/>
                  <a:gd name="T25" fmla="*/ 9 h 21"/>
                  <a:gd name="T26" fmla="*/ 11 w 11"/>
                  <a:gd name="T27" fmla="*/ 10 h 21"/>
                  <a:gd name="T28" fmla="*/ 11 w 11"/>
                  <a:gd name="T29" fmla="*/ 11 h 21"/>
                  <a:gd name="T30" fmla="*/ 11 w 11"/>
                  <a:gd name="T31" fmla="*/ 11 h 21"/>
                  <a:gd name="T32" fmla="*/ 2 w 11"/>
                  <a:gd name="T33" fmla="*/ 11 h 21"/>
                  <a:gd name="T34" fmla="*/ 2 w 11"/>
                  <a:gd name="T35" fmla="*/ 16 h 21"/>
                  <a:gd name="T36" fmla="*/ 6 w 11"/>
                  <a:gd name="T37" fmla="*/ 19 h 21"/>
                  <a:gd name="T38" fmla="*/ 11 w 11"/>
                  <a:gd name="T39" fmla="*/ 19 h 21"/>
                  <a:gd name="T40" fmla="*/ 11 w 11"/>
                  <a:gd name="T41" fmla="*/ 19 h 21"/>
                  <a:gd name="T42" fmla="*/ 11 w 11"/>
                  <a:gd name="T43" fmla="*/ 21 h 21"/>
                  <a:gd name="T44" fmla="*/ 11 w 11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" h="21">
                    <a:moveTo>
                      <a:pt x="11" y="21"/>
                    </a:moveTo>
                    <a:cubicBezTo>
                      <a:pt x="10" y="21"/>
                      <a:pt x="7" y="21"/>
                      <a:pt x="6" y="21"/>
                    </a:cubicBezTo>
                    <a:cubicBezTo>
                      <a:pt x="2" y="21"/>
                      <a:pt x="0" y="20"/>
                      <a:pt x="0" y="1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"/>
                      <a:pt x="2" y="0"/>
                      <a:pt x="6" y="0"/>
                    </a:cubicBezTo>
                    <a:cubicBezTo>
                      <a:pt x="7" y="0"/>
                      <a:pt x="10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3" y="2"/>
                      <a:pt x="2" y="3"/>
                      <a:pt x="2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10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8"/>
                      <a:pt x="3" y="19"/>
                      <a:pt x="6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" name="Freeform 257"/>
              <p:cNvSpPr>
                <a:spLocks noEditPoints="1"/>
              </p:cNvSpPr>
              <p:nvPr/>
            </p:nvSpPr>
            <p:spPr bwMode="auto">
              <a:xfrm>
                <a:off x="2728" y="2010"/>
                <a:ext cx="5" cy="38"/>
              </a:xfrm>
              <a:custGeom>
                <a:avLst/>
                <a:gdLst>
                  <a:gd name="T0" fmla="*/ 2 w 2"/>
                  <a:gd name="T1" fmla="*/ 4 h 16"/>
                  <a:gd name="T2" fmla="*/ 0 w 2"/>
                  <a:gd name="T3" fmla="*/ 4 h 16"/>
                  <a:gd name="T4" fmla="*/ 0 w 2"/>
                  <a:gd name="T5" fmla="*/ 4 h 16"/>
                  <a:gd name="T6" fmla="*/ 0 w 2"/>
                  <a:gd name="T7" fmla="*/ 1 h 16"/>
                  <a:gd name="T8" fmla="*/ 0 w 2"/>
                  <a:gd name="T9" fmla="*/ 0 h 16"/>
                  <a:gd name="T10" fmla="*/ 2 w 2"/>
                  <a:gd name="T11" fmla="*/ 0 h 16"/>
                  <a:gd name="T12" fmla="*/ 2 w 2"/>
                  <a:gd name="T13" fmla="*/ 1 h 16"/>
                  <a:gd name="T14" fmla="*/ 2 w 2"/>
                  <a:gd name="T15" fmla="*/ 4 h 16"/>
                  <a:gd name="T16" fmla="*/ 2 w 2"/>
                  <a:gd name="T17" fmla="*/ 4 h 16"/>
                  <a:gd name="T18" fmla="*/ 2 w 2"/>
                  <a:gd name="T19" fmla="*/ 16 h 16"/>
                  <a:gd name="T20" fmla="*/ 0 w 2"/>
                  <a:gd name="T21" fmla="*/ 16 h 16"/>
                  <a:gd name="T22" fmla="*/ 0 w 2"/>
                  <a:gd name="T23" fmla="*/ 15 h 16"/>
                  <a:gd name="T24" fmla="*/ 0 w 2"/>
                  <a:gd name="T25" fmla="*/ 13 h 16"/>
                  <a:gd name="T26" fmla="*/ 0 w 2"/>
                  <a:gd name="T27" fmla="*/ 12 h 16"/>
                  <a:gd name="T28" fmla="*/ 2 w 2"/>
                  <a:gd name="T29" fmla="*/ 12 h 16"/>
                  <a:gd name="T30" fmla="*/ 2 w 2"/>
                  <a:gd name="T31" fmla="*/ 13 h 16"/>
                  <a:gd name="T32" fmla="*/ 2 w 2"/>
                  <a:gd name="T33" fmla="*/ 15 h 16"/>
                  <a:gd name="T34" fmla="*/ 2 w 2"/>
                  <a:gd name="T3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" h="16">
                    <a:moveTo>
                      <a:pt x="2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lose/>
                    <a:moveTo>
                      <a:pt x="2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3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6"/>
                      <a:pt x="2" y="16"/>
                      <a:pt x="2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Freeform 258"/>
              <p:cNvSpPr>
                <a:spLocks noEditPoints="1"/>
              </p:cNvSpPr>
              <p:nvPr/>
            </p:nvSpPr>
            <p:spPr bwMode="auto">
              <a:xfrm>
                <a:off x="2743" y="1998"/>
                <a:ext cx="30" cy="50"/>
              </a:xfrm>
              <a:custGeom>
                <a:avLst/>
                <a:gdLst>
                  <a:gd name="T0" fmla="*/ 6 w 13"/>
                  <a:gd name="T1" fmla="*/ 13 h 21"/>
                  <a:gd name="T2" fmla="*/ 3 w 13"/>
                  <a:gd name="T3" fmla="*/ 12 h 21"/>
                  <a:gd name="T4" fmla="*/ 3 w 13"/>
                  <a:gd name="T5" fmla="*/ 20 h 21"/>
                  <a:gd name="T6" fmla="*/ 2 w 13"/>
                  <a:gd name="T7" fmla="*/ 21 h 21"/>
                  <a:gd name="T8" fmla="*/ 1 w 13"/>
                  <a:gd name="T9" fmla="*/ 21 h 21"/>
                  <a:gd name="T10" fmla="*/ 0 w 13"/>
                  <a:gd name="T11" fmla="*/ 20 h 21"/>
                  <a:gd name="T12" fmla="*/ 0 w 13"/>
                  <a:gd name="T13" fmla="*/ 1 h 21"/>
                  <a:gd name="T14" fmla="*/ 1 w 13"/>
                  <a:gd name="T15" fmla="*/ 0 h 21"/>
                  <a:gd name="T16" fmla="*/ 6 w 13"/>
                  <a:gd name="T17" fmla="*/ 0 h 21"/>
                  <a:gd name="T18" fmla="*/ 13 w 13"/>
                  <a:gd name="T19" fmla="*/ 6 h 21"/>
                  <a:gd name="T20" fmla="*/ 13 w 13"/>
                  <a:gd name="T21" fmla="*/ 6 h 21"/>
                  <a:gd name="T22" fmla="*/ 6 w 13"/>
                  <a:gd name="T23" fmla="*/ 13 h 21"/>
                  <a:gd name="T24" fmla="*/ 11 w 13"/>
                  <a:gd name="T25" fmla="*/ 6 h 21"/>
                  <a:gd name="T26" fmla="*/ 6 w 13"/>
                  <a:gd name="T27" fmla="*/ 2 h 21"/>
                  <a:gd name="T28" fmla="*/ 3 w 13"/>
                  <a:gd name="T29" fmla="*/ 2 h 21"/>
                  <a:gd name="T30" fmla="*/ 3 w 13"/>
                  <a:gd name="T31" fmla="*/ 10 h 21"/>
                  <a:gd name="T32" fmla="*/ 6 w 13"/>
                  <a:gd name="T33" fmla="*/ 10 h 21"/>
                  <a:gd name="T34" fmla="*/ 11 w 13"/>
                  <a:gd name="T35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21">
                    <a:moveTo>
                      <a:pt x="6" y="13"/>
                    </a:moveTo>
                    <a:cubicBezTo>
                      <a:pt x="5" y="13"/>
                      <a:pt x="3" y="13"/>
                      <a:pt x="3" y="1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11"/>
                      <a:pt x="10" y="13"/>
                      <a:pt x="6" y="13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2"/>
                      <a:pt x="6" y="2"/>
                    </a:cubicBezTo>
                    <a:cubicBezTo>
                      <a:pt x="5" y="2"/>
                      <a:pt x="3" y="2"/>
                      <a:pt x="3" y="2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5" y="10"/>
                      <a:pt x="6" y="10"/>
                    </a:cubicBezTo>
                    <a:cubicBezTo>
                      <a:pt x="9" y="10"/>
                      <a:pt x="11" y="9"/>
                      <a:pt x="1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" name="Freeform 259"/>
              <p:cNvSpPr>
                <a:spLocks/>
              </p:cNvSpPr>
              <p:nvPr/>
            </p:nvSpPr>
            <p:spPr bwMode="auto">
              <a:xfrm>
                <a:off x="2783" y="2010"/>
                <a:ext cx="14" cy="38"/>
              </a:xfrm>
              <a:custGeom>
                <a:avLst/>
                <a:gdLst>
                  <a:gd name="T0" fmla="*/ 6 w 6"/>
                  <a:gd name="T1" fmla="*/ 2 h 16"/>
                  <a:gd name="T2" fmla="*/ 2 w 6"/>
                  <a:gd name="T3" fmla="*/ 4 h 16"/>
                  <a:gd name="T4" fmla="*/ 2 w 6"/>
                  <a:gd name="T5" fmla="*/ 15 h 16"/>
                  <a:gd name="T6" fmla="*/ 1 w 6"/>
                  <a:gd name="T7" fmla="*/ 16 h 16"/>
                  <a:gd name="T8" fmla="*/ 0 w 6"/>
                  <a:gd name="T9" fmla="*/ 16 h 16"/>
                  <a:gd name="T10" fmla="*/ 0 w 6"/>
                  <a:gd name="T11" fmla="*/ 15 h 16"/>
                  <a:gd name="T12" fmla="*/ 0 w 6"/>
                  <a:gd name="T13" fmla="*/ 1 h 16"/>
                  <a:gd name="T14" fmla="*/ 0 w 6"/>
                  <a:gd name="T15" fmla="*/ 0 h 16"/>
                  <a:gd name="T16" fmla="*/ 1 w 6"/>
                  <a:gd name="T17" fmla="*/ 0 h 16"/>
                  <a:gd name="T18" fmla="*/ 2 w 6"/>
                  <a:gd name="T19" fmla="*/ 1 h 16"/>
                  <a:gd name="T20" fmla="*/ 2 w 6"/>
                  <a:gd name="T21" fmla="*/ 2 h 16"/>
                  <a:gd name="T22" fmla="*/ 6 w 6"/>
                  <a:gd name="T23" fmla="*/ 0 h 16"/>
                  <a:gd name="T24" fmla="*/ 6 w 6"/>
                  <a:gd name="T25" fmla="*/ 1 h 16"/>
                  <a:gd name="T26" fmla="*/ 6 w 6"/>
                  <a:gd name="T27" fmla="*/ 2 h 16"/>
                  <a:gd name="T28" fmla="*/ 6 w 6"/>
                  <a:gd name="T2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16">
                    <a:moveTo>
                      <a:pt x="6" y="2"/>
                    </a:moveTo>
                    <a:cubicBezTo>
                      <a:pt x="5" y="2"/>
                      <a:pt x="3" y="3"/>
                      <a:pt x="2" y="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6"/>
                      <a:pt x="2" y="16"/>
                      <a:pt x="1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5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1"/>
                      <a:pt x="5" y="0"/>
                      <a:pt x="6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" name="Freeform 260"/>
              <p:cNvSpPr>
                <a:spLocks noEditPoints="1"/>
              </p:cNvSpPr>
              <p:nvPr/>
            </p:nvSpPr>
            <p:spPr bwMode="auto">
              <a:xfrm>
                <a:off x="2802" y="2010"/>
                <a:ext cx="28" cy="38"/>
              </a:xfrm>
              <a:custGeom>
                <a:avLst/>
                <a:gdLst>
                  <a:gd name="T0" fmla="*/ 6 w 12"/>
                  <a:gd name="T1" fmla="*/ 16 h 16"/>
                  <a:gd name="T2" fmla="*/ 0 w 12"/>
                  <a:gd name="T3" fmla="*/ 9 h 16"/>
                  <a:gd name="T4" fmla="*/ 0 w 12"/>
                  <a:gd name="T5" fmla="*/ 7 h 16"/>
                  <a:gd name="T6" fmla="*/ 6 w 12"/>
                  <a:gd name="T7" fmla="*/ 0 h 16"/>
                  <a:gd name="T8" fmla="*/ 12 w 12"/>
                  <a:gd name="T9" fmla="*/ 7 h 16"/>
                  <a:gd name="T10" fmla="*/ 12 w 12"/>
                  <a:gd name="T11" fmla="*/ 9 h 16"/>
                  <a:gd name="T12" fmla="*/ 6 w 12"/>
                  <a:gd name="T13" fmla="*/ 16 h 16"/>
                  <a:gd name="T14" fmla="*/ 10 w 12"/>
                  <a:gd name="T15" fmla="*/ 7 h 16"/>
                  <a:gd name="T16" fmla="*/ 6 w 12"/>
                  <a:gd name="T17" fmla="*/ 2 h 16"/>
                  <a:gd name="T18" fmla="*/ 2 w 12"/>
                  <a:gd name="T19" fmla="*/ 7 h 16"/>
                  <a:gd name="T20" fmla="*/ 2 w 12"/>
                  <a:gd name="T21" fmla="*/ 9 h 16"/>
                  <a:gd name="T22" fmla="*/ 6 w 12"/>
                  <a:gd name="T23" fmla="*/ 14 h 16"/>
                  <a:gd name="T24" fmla="*/ 10 w 12"/>
                  <a:gd name="T25" fmla="*/ 9 h 16"/>
                  <a:gd name="T26" fmla="*/ 10 w 12"/>
                  <a:gd name="T27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6">
                    <a:moveTo>
                      <a:pt x="6" y="16"/>
                    </a:moveTo>
                    <a:cubicBezTo>
                      <a:pt x="2" y="16"/>
                      <a:pt x="0" y="13"/>
                      <a:pt x="0" y="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0" y="0"/>
                      <a:pt x="12" y="3"/>
                      <a:pt x="12" y="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13"/>
                      <a:pt x="10" y="16"/>
                      <a:pt x="6" y="16"/>
                    </a:cubicBezTo>
                    <a:close/>
                    <a:moveTo>
                      <a:pt x="10" y="7"/>
                    </a:moveTo>
                    <a:cubicBezTo>
                      <a:pt x="10" y="4"/>
                      <a:pt x="9" y="2"/>
                      <a:pt x="6" y="2"/>
                    </a:cubicBezTo>
                    <a:cubicBezTo>
                      <a:pt x="4" y="2"/>
                      <a:pt x="2" y="4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12"/>
                      <a:pt x="4" y="14"/>
                      <a:pt x="6" y="14"/>
                    </a:cubicBezTo>
                    <a:cubicBezTo>
                      <a:pt x="9" y="14"/>
                      <a:pt x="10" y="12"/>
                      <a:pt x="10" y="9"/>
                    </a:cubicBez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" name="Freeform 261"/>
              <p:cNvSpPr>
                <a:spLocks/>
              </p:cNvSpPr>
              <p:nvPr/>
            </p:nvSpPr>
            <p:spPr bwMode="auto">
              <a:xfrm>
                <a:off x="2837" y="2010"/>
                <a:ext cx="24" cy="38"/>
              </a:xfrm>
              <a:custGeom>
                <a:avLst/>
                <a:gdLst>
                  <a:gd name="T0" fmla="*/ 10 w 10"/>
                  <a:gd name="T1" fmla="*/ 16 h 16"/>
                  <a:gd name="T2" fmla="*/ 6 w 10"/>
                  <a:gd name="T3" fmla="*/ 16 h 16"/>
                  <a:gd name="T4" fmla="*/ 0 w 10"/>
                  <a:gd name="T5" fmla="*/ 9 h 16"/>
                  <a:gd name="T6" fmla="*/ 0 w 10"/>
                  <a:gd name="T7" fmla="*/ 7 h 16"/>
                  <a:gd name="T8" fmla="*/ 6 w 10"/>
                  <a:gd name="T9" fmla="*/ 0 h 16"/>
                  <a:gd name="T10" fmla="*/ 10 w 10"/>
                  <a:gd name="T11" fmla="*/ 1 h 16"/>
                  <a:gd name="T12" fmla="*/ 10 w 10"/>
                  <a:gd name="T13" fmla="*/ 1 h 16"/>
                  <a:gd name="T14" fmla="*/ 10 w 10"/>
                  <a:gd name="T15" fmla="*/ 2 h 16"/>
                  <a:gd name="T16" fmla="*/ 10 w 10"/>
                  <a:gd name="T17" fmla="*/ 3 h 16"/>
                  <a:gd name="T18" fmla="*/ 10 w 10"/>
                  <a:gd name="T19" fmla="*/ 3 h 16"/>
                  <a:gd name="T20" fmla="*/ 6 w 10"/>
                  <a:gd name="T21" fmla="*/ 2 h 16"/>
                  <a:gd name="T22" fmla="*/ 3 w 10"/>
                  <a:gd name="T23" fmla="*/ 7 h 16"/>
                  <a:gd name="T24" fmla="*/ 3 w 10"/>
                  <a:gd name="T25" fmla="*/ 9 h 16"/>
                  <a:gd name="T26" fmla="*/ 6 w 10"/>
                  <a:gd name="T27" fmla="*/ 14 h 16"/>
                  <a:gd name="T28" fmla="*/ 10 w 10"/>
                  <a:gd name="T29" fmla="*/ 14 h 16"/>
                  <a:gd name="T30" fmla="*/ 10 w 10"/>
                  <a:gd name="T31" fmla="*/ 14 h 16"/>
                  <a:gd name="T32" fmla="*/ 10 w 10"/>
                  <a:gd name="T33" fmla="*/ 14 h 16"/>
                  <a:gd name="T34" fmla="*/ 10 w 10"/>
                  <a:gd name="T35" fmla="*/ 15 h 16"/>
                  <a:gd name="T36" fmla="*/ 10 w 10"/>
                  <a:gd name="T3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" h="16">
                    <a:moveTo>
                      <a:pt x="10" y="16"/>
                    </a:moveTo>
                    <a:cubicBezTo>
                      <a:pt x="9" y="16"/>
                      <a:pt x="7" y="16"/>
                      <a:pt x="6" y="16"/>
                    </a:cubicBezTo>
                    <a:cubicBezTo>
                      <a:pt x="2" y="16"/>
                      <a:pt x="0" y="13"/>
                      <a:pt x="0" y="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" y="0"/>
                      <a:pt x="9" y="0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8" y="3"/>
                      <a:pt x="8" y="2"/>
                      <a:pt x="6" y="2"/>
                    </a:cubicBezTo>
                    <a:cubicBezTo>
                      <a:pt x="4" y="2"/>
                      <a:pt x="3" y="4"/>
                      <a:pt x="3" y="7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2"/>
                      <a:pt x="4" y="14"/>
                      <a:pt x="6" y="14"/>
                    </a:cubicBezTo>
                    <a:cubicBezTo>
                      <a:pt x="8" y="14"/>
                      <a:pt x="8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6"/>
                      <a:pt x="10" y="16"/>
                      <a:pt x="1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" name="Freeform 262"/>
              <p:cNvSpPr>
                <a:spLocks noEditPoints="1"/>
              </p:cNvSpPr>
              <p:nvPr/>
            </p:nvSpPr>
            <p:spPr bwMode="auto">
              <a:xfrm>
                <a:off x="2868" y="2010"/>
                <a:ext cx="28" cy="38"/>
              </a:xfrm>
              <a:custGeom>
                <a:avLst/>
                <a:gdLst>
                  <a:gd name="T0" fmla="*/ 12 w 12"/>
                  <a:gd name="T1" fmla="*/ 9 h 16"/>
                  <a:gd name="T2" fmla="*/ 2 w 12"/>
                  <a:gd name="T3" fmla="*/ 9 h 16"/>
                  <a:gd name="T4" fmla="*/ 2 w 12"/>
                  <a:gd name="T5" fmla="*/ 9 h 16"/>
                  <a:gd name="T6" fmla="*/ 6 w 12"/>
                  <a:gd name="T7" fmla="*/ 14 h 16"/>
                  <a:gd name="T8" fmla="*/ 11 w 12"/>
                  <a:gd name="T9" fmla="*/ 14 h 16"/>
                  <a:gd name="T10" fmla="*/ 11 w 12"/>
                  <a:gd name="T11" fmla="*/ 14 h 16"/>
                  <a:gd name="T12" fmla="*/ 12 w 12"/>
                  <a:gd name="T13" fmla="*/ 14 h 16"/>
                  <a:gd name="T14" fmla="*/ 12 w 12"/>
                  <a:gd name="T15" fmla="*/ 15 h 16"/>
                  <a:gd name="T16" fmla="*/ 11 w 12"/>
                  <a:gd name="T17" fmla="*/ 16 h 16"/>
                  <a:gd name="T18" fmla="*/ 6 w 12"/>
                  <a:gd name="T19" fmla="*/ 16 h 16"/>
                  <a:gd name="T20" fmla="*/ 0 w 12"/>
                  <a:gd name="T21" fmla="*/ 9 h 16"/>
                  <a:gd name="T22" fmla="*/ 0 w 12"/>
                  <a:gd name="T23" fmla="*/ 7 h 16"/>
                  <a:gd name="T24" fmla="*/ 6 w 12"/>
                  <a:gd name="T25" fmla="*/ 0 h 16"/>
                  <a:gd name="T26" fmla="*/ 12 w 12"/>
                  <a:gd name="T27" fmla="*/ 7 h 16"/>
                  <a:gd name="T28" fmla="*/ 12 w 12"/>
                  <a:gd name="T29" fmla="*/ 8 h 16"/>
                  <a:gd name="T30" fmla="*/ 12 w 12"/>
                  <a:gd name="T31" fmla="*/ 9 h 16"/>
                  <a:gd name="T32" fmla="*/ 10 w 12"/>
                  <a:gd name="T33" fmla="*/ 7 h 16"/>
                  <a:gd name="T34" fmla="*/ 6 w 12"/>
                  <a:gd name="T35" fmla="*/ 2 h 16"/>
                  <a:gd name="T36" fmla="*/ 2 w 12"/>
                  <a:gd name="T37" fmla="*/ 7 h 16"/>
                  <a:gd name="T38" fmla="*/ 2 w 12"/>
                  <a:gd name="T39" fmla="*/ 7 h 16"/>
                  <a:gd name="T40" fmla="*/ 10 w 12"/>
                  <a:gd name="T41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16">
                    <a:moveTo>
                      <a:pt x="1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13"/>
                      <a:pt x="4" y="14"/>
                      <a:pt x="6" y="14"/>
                    </a:cubicBezTo>
                    <a:cubicBezTo>
                      <a:pt x="8" y="14"/>
                      <a:pt x="10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6"/>
                      <a:pt x="11" y="16"/>
                    </a:cubicBezTo>
                    <a:cubicBezTo>
                      <a:pt x="10" y="16"/>
                      <a:pt x="8" y="16"/>
                      <a:pt x="6" y="16"/>
                    </a:cubicBezTo>
                    <a:cubicBezTo>
                      <a:pt x="3" y="16"/>
                      <a:pt x="0" y="15"/>
                      <a:pt x="0" y="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0" y="0"/>
                      <a:pt x="12" y="3"/>
                      <a:pt x="12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9"/>
                      <a:pt x="12" y="9"/>
                      <a:pt x="12" y="9"/>
                    </a:cubicBezTo>
                    <a:close/>
                    <a:moveTo>
                      <a:pt x="10" y="7"/>
                    </a:moveTo>
                    <a:cubicBezTo>
                      <a:pt x="10" y="4"/>
                      <a:pt x="9" y="2"/>
                      <a:pt x="6" y="2"/>
                    </a:cubicBezTo>
                    <a:cubicBezTo>
                      <a:pt x="4" y="2"/>
                      <a:pt x="2" y="4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0" y="7"/>
                      <a:pt x="10" y="7"/>
                      <a:pt x="1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" name="Freeform 263"/>
              <p:cNvSpPr>
                <a:spLocks/>
              </p:cNvSpPr>
              <p:nvPr/>
            </p:nvSpPr>
            <p:spPr bwMode="auto">
              <a:xfrm>
                <a:off x="2903" y="2010"/>
                <a:ext cx="24" cy="38"/>
              </a:xfrm>
              <a:custGeom>
                <a:avLst/>
                <a:gdLst>
                  <a:gd name="T0" fmla="*/ 5 w 10"/>
                  <a:gd name="T1" fmla="*/ 16 h 16"/>
                  <a:gd name="T2" fmla="*/ 1 w 10"/>
                  <a:gd name="T3" fmla="*/ 16 h 16"/>
                  <a:gd name="T4" fmla="*/ 0 w 10"/>
                  <a:gd name="T5" fmla="*/ 15 h 16"/>
                  <a:gd name="T6" fmla="*/ 0 w 10"/>
                  <a:gd name="T7" fmla="*/ 14 h 16"/>
                  <a:gd name="T8" fmla="*/ 1 w 10"/>
                  <a:gd name="T9" fmla="*/ 14 h 16"/>
                  <a:gd name="T10" fmla="*/ 1 w 10"/>
                  <a:gd name="T11" fmla="*/ 14 h 16"/>
                  <a:gd name="T12" fmla="*/ 5 w 10"/>
                  <a:gd name="T13" fmla="*/ 14 h 16"/>
                  <a:gd name="T14" fmla="*/ 8 w 10"/>
                  <a:gd name="T15" fmla="*/ 12 h 16"/>
                  <a:gd name="T16" fmla="*/ 6 w 10"/>
                  <a:gd name="T17" fmla="*/ 10 h 16"/>
                  <a:gd name="T18" fmla="*/ 3 w 10"/>
                  <a:gd name="T19" fmla="*/ 8 h 16"/>
                  <a:gd name="T20" fmla="*/ 0 w 10"/>
                  <a:gd name="T21" fmla="*/ 4 h 16"/>
                  <a:gd name="T22" fmla="*/ 5 w 10"/>
                  <a:gd name="T23" fmla="*/ 0 h 16"/>
                  <a:gd name="T24" fmla="*/ 10 w 10"/>
                  <a:gd name="T25" fmla="*/ 1 h 16"/>
                  <a:gd name="T26" fmla="*/ 10 w 10"/>
                  <a:gd name="T27" fmla="*/ 1 h 16"/>
                  <a:gd name="T28" fmla="*/ 10 w 10"/>
                  <a:gd name="T29" fmla="*/ 2 h 16"/>
                  <a:gd name="T30" fmla="*/ 10 w 10"/>
                  <a:gd name="T31" fmla="*/ 3 h 16"/>
                  <a:gd name="T32" fmla="*/ 9 w 10"/>
                  <a:gd name="T33" fmla="*/ 3 h 16"/>
                  <a:gd name="T34" fmla="*/ 5 w 10"/>
                  <a:gd name="T35" fmla="*/ 2 h 16"/>
                  <a:gd name="T36" fmla="*/ 3 w 10"/>
                  <a:gd name="T37" fmla="*/ 4 h 16"/>
                  <a:gd name="T38" fmla="*/ 4 w 10"/>
                  <a:gd name="T39" fmla="*/ 6 h 16"/>
                  <a:gd name="T40" fmla="*/ 7 w 10"/>
                  <a:gd name="T41" fmla="*/ 8 h 16"/>
                  <a:gd name="T42" fmla="*/ 10 w 10"/>
                  <a:gd name="T43" fmla="*/ 12 h 16"/>
                  <a:gd name="T44" fmla="*/ 5 w 10"/>
                  <a:gd name="T4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" h="16">
                    <a:moveTo>
                      <a:pt x="5" y="16"/>
                    </a:moveTo>
                    <a:cubicBezTo>
                      <a:pt x="4" y="16"/>
                      <a:pt x="2" y="16"/>
                      <a:pt x="1" y="16"/>
                    </a:cubicBezTo>
                    <a:cubicBezTo>
                      <a:pt x="0" y="16"/>
                      <a:pt x="0" y="15"/>
                      <a:pt x="0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4"/>
                      <a:pt x="4" y="14"/>
                      <a:pt x="5" y="14"/>
                    </a:cubicBezTo>
                    <a:cubicBezTo>
                      <a:pt x="7" y="14"/>
                      <a:pt x="8" y="14"/>
                      <a:pt x="8" y="12"/>
                    </a:cubicBezTo>
                    <a:cubicBezTo>
                      <a:pt x="8" y="11"/>
                      <a:pt x="7" y="11"/>
                      <a:pt x="6" y="10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" y="7"/>
                      <a:pt x="0" y="6"/>
                      <a:pt x="0" y="4"/>
                    </a:cubicBezTo>
                    <a:cubicBezTo>
                      <a:pt x="0" y="1"/>
                      <a:pt x="2" y="0"/>
                      <a:pt x="5" y="0"/>
                    </a:cubicBezTo>
                    <a:cubicBezTo>
                      <a:pt x="7" y="0"/>
                      <a:pt x="8" y="0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3"/>
                      <a:pt x="10" y="3"/>
                    </a:cubicBezTo>
                    <a:cubicBezTo>
                      <a:pt x="10" y="3"/>
                      <a:pt x="10" y="3"/>
                      <a:pt x="9" y="3"/>
                    </a:cubicBezTo>
                    <a:cubicBezTo>
                      <a:pt x="9" y="3"/>
                      <a:pt x="7" y="2"/>
                      <a:pt x="5" y="2"/>
                    </a:cubicBezTo>
                    <a:cubicBezTo>
                      <a:pt x="4" y="2"/>
                      <a:pt x="3" y="3"/>
                      <a:pt x="3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0" y="9"/>
                      <a:pt x="10" y="10"/>
                      <a:pt x="10" y="12"/>
                    </a:cubicBezTo>
                    <a:cubicBezTo>
                      <a:pt x="10" y="15"/>
                      <a:pt x="8" y="16"/>
                      <a:pt x="5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" name="Freeform 264"/>
              <p:cNvSpPr>
                <a:spLocks/>
              </p:cNvSpPr>
              <p:nvPr/>
            </p:nvSpPr>
            <p:spPr bwMode="auto">
              <a:xfrm>
                <a:off x="2934" y="2010"/>
                <a:ext cx="24" cy="38"/>
              </a:xfrm>
              <a:custGeom>
                <a:avLst/>
                <a:gdLst>
                  <a:gd name="T0" fmla="*/ 5 w 10"/>
                  <a:gd name="T1" fmla="*/ 16 h 16"/>
                  <a:gd name="T2" fmla="*/ 1 w 10"/>
                  <a:gd name="T3" fmla="*/ 16 h 16"/>
                  <a:gd name="T4" fmla="*/ 0 w 10"/>
                  <a:gd name="T5" fmla="*/ 15 h 16"/>
                  <a:gd name="T6" fmla="*/ 0 w 10"/>
                  <a:gd name="T7" fmla="*/ 14 h 16"/>
                  <a:gd name="T8" fmla="*/ 1 w 10"/>
                  <a:gd name="T9" fmla="*/ 14 h 16"/>
                  <a:gd name="T10" fmla="*/ 1 w 10"/>
                  <a:gd name="T11" fmla="*/ 14 h 16"/>
                  <a:gd name="T12" fmla="*/ 5 w 10"/>
                  <a:gd name="T13" fmla="*/ 14 h 16"/>
                  <a:gd name="T14" fmla="*/ 8 w 10"/>
                  <a:gd name="T15" fmla="*/ 12 h 16"/>
                  <a:gd name="T16" fmla="*/ 6 w 10"/>
                  <a:gd name="T17" fmla="*/ 10 h 16"/>
                  <a:gd name="T18" fmla="*/ 3 w 10"/>
                  <a:gd name="T19" fmla="*/ 8 h 16"/>
                  <a:gd name="T20" fmla="*/ 0 w 10"/>
                  <a:gd name="T21" fmla="*/ 4 h 16"/>
                  <a:gd name="T22" fmla="*/ 5 w 10"/>
                  <a:gd name="T23" fmla="*/ 0 h 16"/>
                  <a:gd name="T24" fmla="*/ 10 w 10"/>
                  <a:gd name="T25" fmla="*/ 1 h 16"/>
                  <a:gd name="T26" fmla="*/ 10 w 10"/>
                  <a:gd name="T27" fmla="*/ 1 h 16"/>
                  <a:gd name="T28" fmla="*/ 10 w 10"/>
                  <a:gd name="T29" fmla="*/ 2 h 16"/>
                  <a:gd name="T30" fmla="*/ 10 w 10"/>
                  <a:gd name="T31" fmla="*/ 3 h 16"/>
                  <a:gd name="T32" fmla="*/ 10 w 10"/>
                  <a:gd name="T33" fmla="*/ 3 h 16"/>
                  <a:gd name="T34" fmla="*/ 5 w 10"/>
                  <a:gd name="T35" fmla="*/ 2 h 16"/>
                  <a:gd name="T36" fmla="*/ 3 w 10"/>
                  <a:gd name="T37" fmla="*/ 4 h 16"/>
                  <a:gd name="T38" fmla="*/ 5 w 10"/>
                  <a:gd name="T39" fmla="*/ 6 h 16"/>
                  <a:gd name="T40" fmla="*/ 7 w 10"/>
                  <a:gd name="T41" fmla="*/ 8 h 16"/>
                  <a:gd name="T42" fmla="*/ 10 w 10"/>
                  <a:gd name="T43" fmla="*/ 12 h 16"/>
                  <a:gd name="T44" fmla="*/ 5 w 10"/>
                  <a:gd name="T4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" h="16">
                    <a:moveTo>
                      <a:pt x="5" y="16"/>
                    </a:moveTo>
                    <a:cubicBezTo>
                      <a:pt x="4" y="16"/>
                      <a:pt x="2" y="16"/>
                      <a:pt x="1" y="16"/>
                    </a:cubicBezTo>
                    <a:cubicBezTo>
                      <a:pt x="0" y="16"/>
                      <a:pt x="0" y="15"/>
                      <a:pt x="0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4"/>
                      <a:pt x="4" y="14"/>
                      <a:pt x="5" y="14"/>
                    </a:cubicBezTo>
                    <a:cubicBezTo>
                      <a:pt x="7" y="14"/>
                      <a:pt x="8" y="14"/>
                      <a:pt x="8" y="12"/>
                    </a:cubicBezTo>
                    <a:cubicBezTo>
                      <a:pt x="8" y="11"/>
                      <a:pt x="7" y="11"/>
                      <a:pt x="6" y="10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" y="7"/>
                      <a:pt x="0" y="6"/>
                      <a:pt x="0" y="4"/>
                    </a:cubicBezTo>
                    <a:cubicBezTo>
                      <a:pt x="0" y="1"/>
                      <a:pt x="2" y="0"/>
                      <a:pt x="5" y="0"/>
                    </a:cubicBezTo>
                    <a:cubicBezTo>
                      <a:pt x="7" y="0"/>
                      <a:pt x="8" y="0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7" y="2"/>
                      <a:pt x="5" y="2"/>
                    </a:cubicBezTo>
                    <a:cubicBezTo>
                      <a:pt x="4" y="2"/>
                      <a:pt x="3" y="3"/>
                      <a:pt x="3" y="4"/>
                    </a:cubicBezTo>
                    <a:cubicBezTo>
                      <a:pt x="3" y="5"/>
                      <a:pt x="3" y="5"/>
                      <a:pt x="5" y="6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0" y="9"/>
                      <a:pt x="10" y="10"/>
                      <a:pt x="10" y="12"/>
                    </a:cubicBezTo>
                    <a:cubicBezTo>
                      <a:pt x="10" y="15"/>
                      <a:pt x="8" y="16"/>
                      <a:pt x="5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" name="Freeform 265"/>
              <p:cNvSpPr>
                <a:spLocks noEditPoints="1"/>
              </p:cNvSpPr>
              <p:nvPr/>
            </p:nvSpPr>
            <p:spPr bwMode="auto">
              <a:xfrm>
                <a:off x="2984" y="1998"/>
                <a:ext cx="33" cy="50"/>
              </a:xfrm>
              <a:custGeom>
                <a:avLst/>
                <a:gdLst>
                  <a:gd name="T0" fmla="*/ 5 w 14"/>
                  <a:gd name="T1" fmla="*/ 21 h 21"/>
                  <a:gd name="T2" fmla="*/ 1 w 14"/>
                  <a:gd name="T3" fmla="*/ 21 h 21"/>
                  <a:gd name="T4" fmla="*/ 0 w 14"/>
                  <a:gd name="T5" fmla="*/ 20 h 21"/>
                  <a:gd name="T6" fmla="*/ 0 w 14"/>
                  <a:gd name="T7" fmla="*/ 1 h 21"/>
                  <a:gd name="T8" fmla="*/ 1 w 14"/>
                  <a:gd name="T9" fmla="*/ 0 h 21"/>
                  <a:gd name="T10" fmla="*/ 5 w 14"/>
                  <a:gd name="T11" fmla="*/ 0 h 21"/>
                  <a:gd name="T12" fmla="*/ 13 w 14"/>
                  <a:gd name="T13" fmla="*/ 5 h 21"/>
                  <a:gd name="T14" fmla="*/ 13 w 14"/>
                  <a:gd name="T15" fmla="*/ 6 h 21"/>
                  <a:gd name="T16" fmla="*/ 10 w 14"/>
                  <a:gd name="T17" fmla="*/ 10 h 21"/>
                  <a:gd name="T18" fmla="*/ 14 w 14"/>
                  <a:gd name="T19" fmla="*/ 15 h 21"/>
                  <a:gd name="T20" fmla="*/ 14 w 14"/>
                  <a:gd name="T21" fmla="*/ 15 h 21"/>
                  <a:gd name="T22" fmla="*/ 5 w 14"/>
                  <a:gd name="T23" fmla="*/ 21 h 21"/>
                  <a:gd name="T24" fmla="*/ 11 w 14"/>
                  <a:gd name="T25" fmla="*/ 5 h 21"/>
                  <a:gd name="T26" fmla="*/ 5 w 14"/>
                  <a:gd name="T27" fmla="*/ 2 h 21"/>
                  <a:gd name="T28" fmla="*/ 2 w 14"/>
                  <a:gd name="T29" fmla="*/ 2 h 21"/>
                  <a:gd name="T30" fmla="*/ 2 w 14"/>
                  <a:gd name="T31" fmla="*/ 9 h 21"/>
                  <a:gd name="T32" fmla="*/ 7 w 14"/>
                  <a:gd name="T33" fmla="*/ 9 h 21"/>
                  <a:gd name="T34" fmla="*/ 11 w 14"/>
                  <a:gd name="T35" fmla="*/ 6 h 21"/>
                  <a:gd name="T36" fmla="*/ 11 w 14"/>
                  <a:gd name="T37" fmla="*/ 5 h 21"/>
                  <a:gd name="T38" fmla="*/ 11 w 14"/>
                  <a:gd name="T39" fmla="*/ 15 h 21"/>
                  <a:gd name="T40" fmla="*/ 7 w 14"/>
                  <a:gd name="T41" fmla="*/ 11 h 21"/>
                  <a:gd name="T42" fmla="*/ 2 w 14"/>
                  <a:gd name="T43" fmla="*/ 11 h 21"/>
                  <a:gd name="T44" fmla="*/ 2 w 14"/>
                  <a:gd name="T45" fmla="*/ 19 h 21"/>
                  <a:gd name="T46" fmla="*/ 5 w 14"/>
                  <a:gd name="T47" fmla="*/ 19 h 21"/>
                  <a:gd name="T48" fmla="*/ 11 w 14"/>
                  <a:gd name="T49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" h="21">
                    <a:moveTo>
                      <a:pt x="5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10" y="0"/>
                      <a:pt x="13" y="1"/>
                      <a:pt x="13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8"/>
                      <a:pt x="12" y="9"/>
                      <a:pt x="10" y="10"/>
                    </a:cubicBezTo>
                    <a:cubicBezTo>
                      <a:pt x="12" y="11"/>
                      <a:pt x="14" y="13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20"/>
                      <a:pt x="10" y="21"/>
                      <a:pt x="5" y="21"/>
                    </a:cubicBezTo>
                    <a:close/>
                    <a:moveTo>
                      <a:pt x="11" y="5"/>
                    </a:moveTo>
                    <a:cubicBezTo>
                      <a:pt x="11" y="3"/>
                      <a:pt x="9" y="2"/>
                      <a:pt x="5" y="2"/>
                    </a:cubicBezTo>
                    <a:cubicBezTo>
                      <a:pt x="4" y="2"/>
                      <a:pt x="3" y="2"/>
                      <a:pt x="2" y="2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9"/>
                      <a:pt x="11" y="8"/>
                      <a:pt x="11" y="6"/>
                    </a:cubicBezTo>
                    <a:lnTo>
                      <a:pt x="11" y="5"/>
                    </a:lnTo>
                    <a:close/>
                    <a:moveTo>
                      <a:pt x="11" y="15"/>
                    </a:moveTo>
                    <a:cubicBezTo>
                      <a:pt x="11" y="13"/>
                      <a:pt x="10" y="11"/>
                      <a:pt x="7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3" y="19"/>
                      <a:pt x="4" y="19"/>
                      <a:pt x="5" y="19"/>
                    </a:cubicBezTo>
                    <a:cubicBezTo>
                      <a:pt x="9" y="19"/>
                      <a:pt x="11" y="18"/>
                      <a:pt x="11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" name="Freeform 266"/>
              <p:cNvSpPr>
                <a:spLocks/>
              </p:cNvSpPr>
              <p:nvPr/>
            </p:nvSpPr>
            <p:spPr bwMode="auto">
              <a:xfrm>
                <a:off x="3024" y="1998"/>
                <a:ext cx="7" cy="50"/>
              </a:xfrm>
              <a:custGeom>
                <a:avLst/>
                <a:gdLst>
                  <a:gd name="T0" fmla="*/ 2 w 3"/>
                  <a:gd name="T1" fmla="*/ 21 h 21"/>
                  <a:gd name="T2" fmla="*/ 1 w 3"/>
                  <a:gd name="T3" fmla="*/ 21 h 21"/>
                  <a:gd name="T4" fmla="*/ 0 w 3"/>
                  <a:gd name="T5" fmla="*/ 20 h 21"/>
                  <a:gd name="T6" fmla="*/ 0 w 3"/>
                  <a:gd name="T7" fmla="*/ 0 h 21"/>
                  <a:gd name="T8" fmla="*/ 1 w 3"/>
                  <a:gd name="T9" fmla="*/ 0 h 21"/>
                  <a:gd name="T10" fmla="*/ 2 w 3"/>
                  <a:gd name="T11" fmla="*/ 0 h 21"/>
                  <a:gd name="T12" fmla="*/ 3 w 3"/>
                  <a:gd name="T13" fmla="*/ 0 h 21"/>
                  <a:gd name="T14" fmla="*/ 3 w 3"/>
                  <a:gd name="T15" fmla="*/ 20 h 21"/>
                  <a:gd name="T16" fmla="*/ 2 w 3"/>
                  <a:gd name="T1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21">
                    <a:moveTo>
                      <a:pt x="2" y="21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2" y="21"/>
                      <a:pt x="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" name="Freeform 267"/>
              <p:cNvSpPr>
                <a:spLocks/>
              </p:cNvSpPr>
              <p:nvPr/>
            </p:nvSpPr>
            <p:spPr bwMode="auto">
              <a:xfrm>
                <a:off x="3041" y="2010"/>
                <a:ext cx="26" cy="38"/>
              </a:xfrm>
              <a:custGeom>
                <a:avLst/>
                <a:gdLst>
                  <a:gd name="T0" fmla="*/ 11 w 11"/>
                  <a:gd name="T1" fmla="*/ 16 h 16"/>
                  <a:gd name="T2" fmla="*/ 10 w 11"/>
                  <a:gd name="T3" fmla="*/ 16 h 16"/>
                  <a:gd name="T4" fmla="*/ 9 w 11"/>
                  <a:gd name="T5" fmla="*/ 15 h 16"/>
                  <a:gd name="T6" fmla="*/ 9 w 11"/>
                  <a:gd name="T7" fmla="*/ 15 h 16"/>
                  <a:gd name="T8" fmla="*/ 5 w 11"/>
                  <a:gd name="T9" fmla="*/ 16 h 16"/>
                  <a:gd name="T10" fmla="*/ 0 w 11"/>
                  <a:gd name="T11" fmla="*/ 10 h 16"/>
                  <a:gd name="T12" fmla="*/ 0 w 11"/>
                  <a:gd name="T13" fmla="*/ 1 h 16"/>
                  <a:gd name="T14" fmla="*/ 0 w 11"/>
                  <a:gd name="T15" fmla="*/ 0 h 16"/>
                  <a:gd name="T16" fmla="*/ 2 w 11"/>
                  <a:gd name="T17" fmla="*/ 0 h 16"/>
                  <a:gd name="T18" fmla="*/ 2 w 11"/>
                  <a:gd name="T19" fmla="*/ 1 h 16"/>
                  <a:gd name="T20" fmla="*/ 2 w 11"/>
                  <a:gd name="T21" fmla="*/ 10 h 16"/>
                  <a:gd name="T22" fmla="*/ 5 w 11"/>
                  <a:gd name="T23" fmla="*/ 14 h 16"/>
                  <a:gd name="T24" fmla="*/ 9 w 11"/>
                  <a:gd name="T25" fmla="*/ 13 h 16"/>
                  <a:gd name="T26" fmla="*/ 9 w 11"/>
                  <a:gd name="T27" fmla="*/ 1 h 16"/>
                  <a:gd name="T28" fmla="*/ 10 w 11"/>
                  <a:gd name="T29" fmla="*/ 0 h 16"/>
                  <a:gd name="T30" fmla="*/ 11 w 11"/>
                  <a:gd name="T31" fmla="*/ 0 h 16"/>
                  <a:gd name="T32" fmla="*/ 11 w 11"/>
                  <a:gd name="T33" fmla="*/ 1 h 16"/>
                  <a:gd name="T34" fmla="*/ 11 w 11"/>
                  <a:gd name="T35" fmla="*/ 15 h 16"/>
                  <a:gd name="T36" fmla="*/ 11 w 11"/>
                  <a:gd name="T3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" h="16">
                    <a:moveTo>
                      <a:pt x="11" y="16"/>
                    </a:move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9" y="16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7" y="16"/>
                      <a:pt x="6" y="16"/>
                      <a:pt x="5" y="16"/>
                    </a:cubicBezTo>
                    <a:cubicBezTo>
                      <a:pt x="1" y="16"/>
                      <a:pt x="0" y="14"/>
                      <a:pt x="0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3"/>
                      <a:pt x="3" y="14"/>
                      <a:pt x="5" y="14"/>
                    </a:cubicBezTo>
                    <a:cubicBezTo>
                      <a:pt x="6" y="14"/>
                      <a:pt x="8" y="14"/>
                      <a:pt x="9" y="13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0"/>
                      <a:pt x="1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1"/>
                      <a:pt x="11" y="1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6"/>
                      <a:pt x="11" y="16"/>
                      <a:pt x="11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" name="Freeform 268"/>
              <p:cNvSpPr>
                <a:spLocks noEditPoints="1"/>
              </p:cNvSpPr>
              <p:nvPr/>
            </p:nvSpPr>
            <p:spPr bwMode="auto">
              <a:xfrm>
                <a:off x="3076" y="2010"/>
                <a:ext cx="28" cy="38"/>
              </a:xfrm>
              <a:custGeom>
                <a:avLst/>
                <a:gdLst>
                  <a:gd name="T0" fmla="*/ 12 w 12"/>
                  <a:gd name="T1" fmla="*/ 9 h 16"/>
                  <a:gd name="T2" fmla="*/ 2 w 12"/>
                  <a:gd name="T3" fmla="*/ 9 h 16"/>
                  <a:gd name="T4" fmla="*/ 2 w 12"/>
                  <a:gd name="T5" fmla="*/ 9 h 16"/>
                  <a:gd name="T6" fmla="*/ 6 w 12"/>
                  <a:gd name="T7" fmla="*/ 14 h 16"/>
                  <a:gd name="T8" fmla="*/ 11 w 12"/>
                  <a:gd name="T9" fmla="*/ 14 h 16"/>
                  <a:gd name="T10" fmla="*/ 11 w 12"/>
                  <a:gd name="T11" fmla="*/ 14 h 16"/>
                  <a:gd name="T12" fmla="*/ 12 w 12"/>
                  <a:gd name="T13" fmla="*/ 14 h 16"/>
                  <a:gd name="T14" fmla="*/ 12 w 12"/>
                  <a:gd name="T15" fmla="*/ 15 h 16"/>
                  <a:gd name="T16" fmla="*/ 11 w 12"/>
                  <a:gd name="T17" fmla="*/ 16 h 16"/>
                  <a:gd name="T18" fmla="*/ 6 w 12"/>
                  <a:gd name="T19" fmla="*/ 16 h 16"/>
                  <a:gd name="T20" fmla="*/ 0 w 12"/>
                  <a:gd name="T21" fmla="*/ 9 h 16"/>
                  <a:gd name="T22" fmla="*/ 0 w 12"/>
                  <a:gd name="T23" fmla="*/ 7 h 16"/>
                  <a:gd name="T24" fmla="*/ 6 w 12"/>
                  <a:gd name="T25" fmla="*/ 0 h 16"/>
                  <a:gd name="T26" fmla="*/ 12 w 12"/>
                  <a:gd name="T27" fmla="*/ 7 h 16"/>
                  <a:gd name="T28" fmla="*/ 12 w 12"/>
                  <a:gd name="T29" fmla="*/ 8 h 16"/>
                  <a:gd name="T30" fmla="*/ 12 w 12"/>
                  <a:gd name="T31" fmla="*/ 9 h 16"/>
                  <a:gd name="T32" fmla="*/ 10 w 12"/>
                  <a:gd name="T33" fmla="*/ 7 h 16"/>
                  <a:gd name="T34" fmla="*/ 6 w 12"/>
                  <a:gd name="T35" fmla="*/ 2 h 16"/>
                  <a:gd name="T36" fmla="*/ 2 w 12"/>
                  <a:gd name="T37" fmla="*/ 7 h 16"/>
                  <a:gd name="T38" fmla="*/ 2 w 12"/>
                  <a:gd name="T39" fmla="*/ 7 h 16"/>
                  <a:gd name="T40" fmla="*/ 10 w 12"/>
                  <a:gd name="T41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16">
                    <a:moveTo>
                      <a:pt x="1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13"/>
                      <a:pt x="4" y="14"/>
                      <a:pt x="6" y="14"/>
                    </a:cubicBezTo>
                    <a:cubicBezTo>
                      <a:pt x="8" y="14"/>
                      <a:pt x="10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2" y="14"/>
                      <a:pt x="12" y="14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6"/>
                      <a:pt x="11" y="16"/>
                    </a:cubicBezTo>
                    <a:cubicBezTo>
                      <a:pt x="10" y="16"/>
                      <a:pt x="8" y="16"/>
                      <a:pt x="6" y="16"/>
                    </a:cubicBezTo>
                    <a:cubicBezTo>
                      <a:pt x="3" y="16"/>
                      <a:pt x="0" y="15"/>
                      <a:pt x="0" y="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0" y="0"/>
                      <a:pt x="12" y="3"/>
                      <a:pt x="12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9"/>
                      <a:pt x="12" y="9"/>
                      <a:pt x="12" y="9"/>
                    </a:cubicBezTo>
                    <a:close/>
                    <a:moveTo>
                      <a:pt x="10" y="7"/>
                    </a:moveTo>
                    <a:cubicBezTo>
                      <a:pt x="10" y="4"/>
                      <a:pt x="8" y="2"/>
                      <a:pt x="6" y="2"/>
                    </a:cubicBezTo>
                    <a:cubicBezTo>
                      <a:pt x="4" y="2"/>
                      <a:pt x="2" y="4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0" y="7"/>
                      <a:pt x="10" y="7"/>
                      <a:pt x="1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" name="Freeform 269"/>
              <p:cNvSpPr>
                <a:spLocks/>
              </p:cNvSpPr>
              <p:nvPr/>
            </p:nvSpPr>
            <p:spPr bwMode="auto">
              <a:xfrm>
                <a:off x="3128" y="1998"/>
                <a:ext cx="31" cy="50"/>
              </a:xfrm>
              <a:custGeom>
                <a:avLst/>
                <a:gdLst>
                  <a:gd name="T0" fmla="*/ 12 w 13"/>
                  <a:gd name="T1" fmla="*/ 21 h 21"/>
                  <a:gd name="T2" fmla="*/ 8 w 13"/>
                  <a:gd name="T3" fmla="*/ 21 h 21"/>
                  <a:gd name="T4" fmla="*/ 0 w 13"/>
                  <a:gd name="T5" fmla="*/ 12 h 21"/>
                  <a:gd name="T6" fmla="*/ 0 w 13"/>
                  <a:gd name="T7" fmla="*/ 9 h 21"/>
                  <a:gd name="T8" fmla="*/ 8 w 13"/>
                  <a:gd name="T9" fmla="*/ 0 h 21"/>
                  <a:gd name="T10" fmla="*/ 12 w 13"/>
                  <a:gd name="T11" fmla="*/ 0 h 21"/>
                  <a:gd name="T12" fmla="*/ 13 w 13"/>
                  <a:gd name="T13" fmla="*/ 1 h 21"/>
                  <a:gd name="T14" fmla="*/ 13 w 13"/>
                  <a:gd name="T15" fmla="*/ 2 h 21"/>
                  <a:gd name="T16" fmla="*/ 12 w 13"/>
                  <a:gd name="T17" fmla="*/ 2 h 21"/>
                  <a:gd name="T18" fmla="*/ 12 w 13"/>
                  <a:gd name="T19" fmla="*/ 2 h 21"/>
                  <a:gd name="T20" fmla="*/ 8 w 13"/>
                  <a:gd name="T21" fmla="*/ 2 h 21"/>
                  <a:gd name="T22" fmla="*/ 3 w 13"/>
                  <a:gd name="T23" fmla="*/ 9 h 21"/>
                  <a:gd name="T24" fmla="*/ 3 w 13"/>
                  <a:gd name="T25" fmla="*/ 12 h 21"/>
                  <a:gd name="T26" fmla="*/ 8 w 13"/>
                  <a:gd name="T27" fmla="*/ 19 h 21"/>
                  <a:gd name="T28" fmla="*/ 12 w 13"/>
                  <a:gd name="T29" fmla="*/ 19 h 21"/>
                  <a:gd name="T30" fmla="*/ 12 w 13"/>
                  <a:gd name="T31" fmla="*/ 19 h 21"/>
                  <a:gd name="T32" fmla="*/ 13 w 13"/>
                  <a:gd name="T33" fmla="*/ 19 h 21"/>
                  <a:gd name="T34" fmla="*/ 13 w 13"/>
                  <a:gd name="T35" fmla="*/ 20 h 21"/>
                  <a:gd name="T36" fmla="*/ 12 w 13"/>
                  <a:gd name="T3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21">
                    <a:moveTo>
                      <a:pt x="12" y="21"/>
                    </a:moveTo>
                    <a:cubicBezTo>
                      <a:pt x="11" y="21"/>
                      <a:pt x="10" y="21"/>
                      <a:pt x="8" y="21"/>
                    </a:cubicBezTo>
                    <a:cubicBezTo>
                      <a:pt x="4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3" y="0"/>
                      <a:pt x="13" y="0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9" y="2"/>
                      <a:pt x="8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9" y="19"/>
                      <a:pt x="11" y="19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" name="Freeform 270"/>
              <p:cNvSpPr>
                <a:spLocks/>
              </p:cNvSpPr>
              <p:nvPr/>
            </p:nvSpPr>
            <p:spPr bwMode="auto">
              <a:xfrm>
                <a:off x="3161" y="1998"/>
                <a:ext cx="21" cy="50"/>
              </a:xfrm>
              <a:custGeom>
                <a:avLst/>
                <a:gdLst>
                  <a:gd name="T0" fmla="*/ 9 w 9"/>
                  <a:gd name="T1" fmla="*/ 1 h 21"/>
                  <a:gd name="T2" fmla="*/ 3 w 9"/>
                  <a:gd name="T3" fmla="*/ 20 h 21"/>
                  <a:gd name="T4" fmla="*/ 2 w 9"/>
                  <a:gd name="T5" fmla="*/ 21 h 21"/>
                  <a:gd name="T6" fmla="*/ 1 w 9"/>
                  <a:gd name="T7" fmla="*/ 21 h 21"/>
                  <a:gd name="T8" fmla="*/ 0 w 9"/>
                  <a:gd name="T9" fmla="*/ 21 h 21"/>
                  <a:gd name="T10" fmla="*/ 0 w 9"/>
                  <a:gd name="T11" fmla="*/ 20 h 21"/>
                  <a:gd name="T12" fmla="*/ 7 w 9"/>
                  <a:gd name="T13" fmla="*/ 1 h 21"/>
                  <a:gd name="T14" fmla="*/ 7 w 9"/>
                  <a:gd name="T15" fmla="*/ 0 h 21"/>
                  <a:gd name="T16" fmla="*/ 9 w 9"/>
                  <a:gd name="T17" fmla="*/ 0 h 21"/>
                  <a:gd name="T18" fmla="*/ 9 w 9"/>
                  <a:gd name="T19" fmla="*/ 0 h 21"/>
                  <a:gd name="T20" fmla="*/ 9 w 9"/>
                  <a:gd name="T21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1">
                    <a:moveTo>
                      <a:pt x="9" y="1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9" y="1"/>
                      <a:pt x="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" name="Freeform 271"/>
              <p:cNvSpPr>
                <a:spLocks/>
              </p:cNvSpPr>
              <p:nvPr/>
            </p:nvSpPr>
            <p:spPr bwMode="auto">
              <a:xfrm>
                <a:off x="3190" y="1998"/>
                <a:ext cx="33" cy="50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3 h 21"/>
                  <a:gd name="T4" fmla="*/ 0 w 14"/>
                  <a:gd name="T5" fmla="*/ 1 h 21"/>
                  <a:gd name="T6" fmla="*/ 0 w 14"/>
                  <a:gd name="T7" fmla="*/ 0 h 21"/>
                  <a:gd name="T8" fmla="*/ 2 w 14"/>
                  <a:gd name="T9" fmla="*/ 0 h 21"/>
                  <a:gd name="T10" fmla="*/ 2 w 14"/>
                  <a:gd name="T11" fmla="*/ 1 h 21"/>
                  <a:gd name="T12" fmla="*/ 2 w 14"/>
                  <a:gd name="T13" fmla="*/ 13 h 21"/>
                  <a:gd name="T14" fmla="*/ 7 w 14"/>
                  <a:gd name="T15" fmla="*/ 19 h 21"/>
                  <a:gd name="T16" fmla="*/ 12 w 14"/>
                  <a:gd name="T17" fmla="*/ 13 h 21"/>
                  <a:gd name="T18" fmla="*/ 12 w 14"/>
                  <a:gd name="T19" fmla="*/ 1 h 21"/>
                  <a:gd name="T20" fmla="*/ 12 w 14"/>
                  <a:gd name="T21" fmla="*/ 0 h 21"/>
                  <a:gd name="T22" fmla="*/ 14 w 14"/>
                  <a:gd name="T23" fmla="*/ 0 h 21"/>
                  <a:gd name="T24" fmla="*/ 14 w 14"/>
                  <a:gd name="T25" fmla="*/ 1 h 21"/>
                  <a:gd name="T26" fmla="*/ 14 w 14"/>
                  <a:gd name="T27" fmla="*/ 13 h 21"/>
                  <a:gd name="T28" fmla="*/ 7 w 14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2" y="21"/>
                      <a:pt x="0" y="19"/>
                      <a:pt x="0" y="1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10" y="19"/>
                      <a:pt x="12" y="17"/>
                      <a:pt x="12" y="13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2" y="21"/>
                      <a:pt x="7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" name="Freeform 272"/>
              <p:cNvSpPr>
                <a:spLocks/>
              </p:cNvSpPr>
              <p:nvPr/>
            </p:nvSpPr>
            <p:spPr bwMode="auto">
              <a:xfrm>
                <a:off x="3454" y="1778"/>
                <a:ext cx="29" cy="49"/>
              </a:xfrm>
              <a:custGeom>
                <a:avLst/>
                <a:gdLst>
                  <a:gd name="T0" fmla="*/ 12 w 12"/>
                  <a:gd name="T1" fmla="*/ 21 h 21"/>
                  <a:gd name="T2" fmla="*/ 7 w 12"/>
                  <a:gd name="T3" fmla="*/ 21 h 21"/>
                  <a:gd name="T4" fmla="*/ 0 w 12"/>
                  <a:gd name="T5" fmla="*/ 12 h 21"/>
                  <a:gd name="T6" fmla="*/ 0 w 12"/>
                  <a:gd name="T7" fmla="*/ 8 h 21"/>
                  <a:gd name="T8" fmla="*/ 7 w 12"/>
                  <a:gd name="T9" fmla="*/ 0 h 21"/>
                  <a:gd name="T10" fmla="*/ 12 w 12"/>
                  <a:gd name="T11" fmla="*/ 0 h 21"/>
                  <a:gd name="T12" fmla="*/ 12 w 12"/>
                  <a:gd name="T13" fmla="*/ 0 h 21"/>
                  <a:gd name="T14" fmla="*/ 12 w 12"/>
                  <a:gd name="T15" fmla="*/ 2 h 21"/>
                  <a:gd name="T16" fmla="*/ 12 w 12"/>
                  <a:gd name="T17" fmla="*/ 2 h 21"/>
                  <a:gd name="T18" fmla="*/ 12 w 12"/>
                  <a:gd name="T19" fmla="*/ 2 h 21"/>
                  <a:gd name="T20" fmla="*/ 7 w 12"/>
                  <a:gd name="T21" fmla="*/ 2 h 21"/>
                  <a:gd name="T22" fmla="*/ 2 w 12"/>
                  <a:gd name="T23" fmla="*/ 8 h 21"/>
                  <a:gd name="T24" fmla="*/ 2 w 12"/>
                  <a:gd name="T25" fmla="*/ 12 h 21"/>
                  <a:gd name="T26" fmla="*/ 7 w 12"/>
                  <a:gd name="T27" fmla="*/ 19 h 21"/>
                  <a:gd name="T28" fmla="*/ 12 w 12"/>
                  <a:gd name="T29" fmla="*/ 18 h 21"/>
                  <a:gd name="T30" fmla="*/ 12 w 12"/>
                  <a:gd name="T31" fmla="*/ 18 h 21"/>
                  <a:gd name="T32" fmla="*/ 12 w 12"/>
                  <a:gd name="T33" fmla="*/ 19 h 21"/>
                  <a:gd name="T34" fmla="*/ 12 w 12"/>
                  <a:gd name="T35" fmla="*/ 20 h 21"/>
                  <a:gd name="T36" fmla="*/ 12 w 12"/>
                  <a:gd name="T3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" h="21">
                    <a:moveTo>
                      <a:pt x="12" y="21"/>
                    </a:moveTo>
                    <a:cubicBezTo>
                      <a:pt x="10" y="21"/>
                      <a:pt x="9" y="21"/>
                      <a:pt x="7" y="21"/>
                    </a:cubicBezTo>
                    <a:cubicBezTo>
                      <a:pt x="3" y="21"/>
                      <a:pt x="0" y="19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"/>
                      <a:pt x="3" y="0"/>
                      <a:pt x="7" y="0"/>
                    </a:cubicBezTo>
                    <a:cubicBezTo>
                      <a:pt x="9" y="0"/>
                      <a:pt x="10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" name="Freeform 273"/>
              <p:cNvSpPr>
                <a:spLocks noEditPoints="1"/>
              </p:cNvSpPr>
              <p:nvPr/>
            </p:nvSpPr>
            <p:spPr bwMode="auto">
              <a:xfrm>
                <a:off x="3490" y="1778"/>
                <a:ext cx="31" cy="49"/>
              </a:xfrm>
              <a:custGeom>
                <a:avLst/>
                <a:gdLst>
                  <a:gd name="T0" fmla="*/ 7 w 13"/>
                  <a:gd name="T1" fmla="*/ 21 h 21"/>
                  <a:gd name="T2" fmla="*/ 0 w 13"/>
                  <a:gd name="T3" fmla="*/ 13 h 21"/>
                  <a:gd name="T4" fmla="*/ 0 w 13"/>
                  <a:gd name="T5" fmla="*/ 8 h 21"/>
                  <a:gd name="T6" fmla="*/ 7 w 13"/>
                  <a:gd name="T7" fmla="*/ 0 h 21"/>
                  <a:gd name="T8" fmla="*/ 12 w 13"/>
                  <a:gd name="T9" fmla="*/ 0 h 21"/>
                  <a:gd name="T10" fmla="*/ 13 w 13"/>
                  <a:gd name="T11" fmla="*/ 1 h 21"/>
                  <a:gd name="T12" fmla="*/ 13 w 13"/>
                  <a:gd name="T13" fmla="*/ 2 h 21"/>
                  <a:gd name="T14" fmla="*/ 12 w 13"/>
                  <a:gd name="T15" fmla="*/ 2 h 21"/>
                  <a:gd name="T16" fmla="*/ 12 w 13"/>
                  <a:gd name="T17" fmla="*/ 2 h 21"/>
                  <a:gd name="T18" fmla="*/ 7 w 13"/>
                  <a:gd name="T19" fmla="*/ 2 h 21"/>
                  <a:gd name="T20" fmla="*/ 2 w 13"/>
                  <a:gd name="T21" fmla="*/ 8 h 21"/>
                  <a:gd name="T22" fmla="*/ 2 w 13"/>
                  <a:gd name="T23" fmla="*/ 8 h 21"/>
                  <a:gd name="T24" fmla="*/ 7 w 13"/>
                  <a:gd name="T25" fmla="*/ 8 h 21"/>
                  <a:gd name="T26" fmla="*/ 13 w 13"/>
                  <a:gd name="T27" fmla="*/ 14 h 21"/>
                  <a:gd name="T28" fmla="*/ 13 w 13"/>
                  <a:gd name="T29" fmla="*/ 14 h 21"/>
                  <a:gd name="T30" fmla="*/ 7 w 13"/>
                  <a:gd name="T31" fmla="*/ 21 h 21"/>
                  <a:gd name="T32" fmla="*/ 11 w 13"/>
                  <a:gd name="T33" fmla="*/ 14 h 21"/>
                  <a:gd name="T34" fmla="*/ 7 w 13"/>
                  <a:gd name="T35" fmla="*/ 10 h 21"/>
                  <a:gd name="T36" fmla="*/ 2 w 13"/>
                  <a:gd name="T37" fmla="*/ 10 h 21"/>
                  <a:gd name="T38" fmla="*/ 2 w 13"/>
                  <a:gd name="T39" fmla="*/ 13 h 21"/>
                  <a:gd name="T40" fmla="*/ 7 w 13"/>
                  <a:gd name="T41" fmla="*/ 19 h 21"/>
                  <a:gd name="T42" fmla="*/ 11 w 13"/>
                  <a:gd name="T43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" h="21">
                    <a:moveTo>
                      <a:pt x="7" y="21"/>
                    </a:moveTo>
                    <a:cubicBezTo>
                      <a:pt x="2" y="21"/>
                      <a:pt x="0" y="18"/>
                      <a:pt x="0" y="1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2" y="0"/>
                      <a:pt x="7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2" y="0"/>
                      <a:pt x="13" y="0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0" y="2"/>
                      <a:pt x="9" y="2"/>
                      <a:pt x="7" y="2"/>
                    </a:cubicBezTo>
                    <a:cubicBezTo>
                      <a:pt x="3" y="2"/>
                      <a:pt x="2" y="4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8"/>
                      <a:pt x="7" y="8"/>
                    </a:cubicBezTo>
                    <a:cubicBezTo>
                      <a:pt x="10" y="8"/>
                      <a:pt x="13" y="9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8"/>
                      <a:pt x="11" y="21"/>
                      <a:pt x="7" y="21"/>
                    </a:cubicBezTo>
                    <a:close/>
                    <a:moveTo>
                      <a:pt x="11" y="14"/>
                    </a:moveTo>
                    <a:cubicBezTo>
                      <a:pt x="11" y="11"/>
                      <a:pt x="9" y="10"/>
                      <a:pt x="7" y="10"/>
                    </a:cubicBezTo>
                    <a:cubicBezTo>
                      <a:pt x="5" y="10"/>
                      <a:pt x="3" y="10"/>
                      <a:pt x="2" y="10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8"/>
                      <a:pt x="11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" name="Freeform 274"/>
              <p:cNvSpPr>
                <a:spLocks noEditPoints="1"/>
              </p:cNvSpPr>
              <p:nvPr/>
            </p:nvSpPr>
            <p:spPr bwMode="auto">
              <a:xfrm>
                <a:off x="3530" y="1778"/>
                <a:ext cx="31" cy="49"/>
              </a:xfrm>
              <a:custGeom>
                <a:avLst/>
                <a:gdLst>
                  <a:gd name="T0" fmla="*/ 7 w 13"/>
                  <a:gd name="T1" fmla="*/ 21 h 21"/>
                  <a:gd name="T2" fmla="*/ 0 w 13"/>
                  <a:gd name="T3" fmla="*/ 13 h 21"/>
                  <a:gd name="T4" fmla="*/ 0 w 13"/>
                  <a:gd name="T5" fmla="*/ 8 h 21"/>
                  <a:gd name="T6" fmla="*/ 7 w 13"/>
                  <a:gd name="T7" fmla="*/ 0 h 21"/>
                  <a:gd name="T8" fmla="*/ 12 w 13"/>
                  <a:gd name="T9" fmla="*/ 0 h 21"/>
                  <a:gd name="T10" fmla="*/ 13 w 13"/>
                  <a:gd name="T11" fmla="*/ 1 h 21"/>
                  <a:gd name="T12" fmla="*/ 13 w 13"/>
                  <a:gd name="T13" fmla="*/ 2 h 21"/>
                  <a:gd name="T14" fmla="*/ 12 w 13"/>
                  <a:gd name="T15" fmla="*/ 2 h 21"/>
                  <a:gd name="T16" fmla="*/ 12 w 13"/>
                  <a:gd name="T17" fmla="*/ 2 h 21"/>
                  <a:gd name="T18" fmla="*/ 7 w 13"/>
                  <a:gd name="T19" fmla="*/ 2 h 21"/>
                  <a:gd name="T20" fmla="*/ 2 w 13"/>
                  <a:gd name="T21" fmla="*/ 8 h 21"/>
                  <a:gd name="T22" fmla="*/ 2 w 13"/>
                  <a:gd name="T23" fmla="*/ 8 h 21"/>
                  <a:gd name="T24" fmla="*/ 6 w 13"/>
                  <a:gd name="T25" fmla="*/ 8 h 21"/>
                  <a:gd name="T26" fmla="*/ 13 w 13"/>
                  <a:gd name="T27" fmla="*/ 14 h 21"/>
                  <a:gd name="T28" fmla="*/ 13 w 13"/>
                  <a:gd name="T29" fmla="*/ 14 h 21"/>
                  <a:gd name="T30" fmla="*/ 7 w 13"/>
                  <a:gd name="T31" fmla="*/ 21 h 21"/>
                  <a:gd name="T32" fmla="*/ 11 w 13"/>
                  <a:gd name="T33" fmla="*/ 14 h 21"/>
                  <a:gd name="T34" fmla="*/ 6 w 13"/>
                  <a:gd name="T35" fmla="*/ 10 h 21"/>
                  <a:gd name="T36" fmla="*/ 2 w 13"/>
                  <a:gd name="T37" fmla="*/ 10 h 21"/>
                  <a:gd name="T38" fmla="*/ 2 w 13"/>
                  <a:gd name="T39" fmla="*/ 13 h 21"/>
                  <a:gd name="T40" fmla="*/ 7 w 13"/>
                  <a:gd name="T41" fmla="*/ 19 h 21"/>
                  <a:gd name="T42" fmla="*/ 11 w 13"/>
                  <a:gd name="T43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" h="21">
                    <a:moveTo>
                      <a:pt x="7" y="21"/>
                    </a:moveTo>
                    <a:cubicBezTo>
                      <a:pt x="2" y="21"/>
                      <a:pt x="0" y="18"/>
                      <a:pt x="0" y="1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2" y="0"/>
                      <a:pt x="7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2" y="0"/>
                      <a:pt x="13" y="0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0" y="2"/>
                      <a:pt x="9" y="2"/>
                      <a:pt x="7" y="2"/>
                    </a:cubicBezTo>
                    <a:cubicBezTo>
                      <a:pt x="3" y="2"/>
                      <a:pt x="2" y="4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8"/>
                      <a:pt x="6" y="8"/>
                    </a:cubicBezTo>
                    <a:cubicBezTo>
                      <a:pt x="10" y="8"/>
                      <a:pt x="13" y="9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8"/>
                      <a:pt x="11" y="21"/>
                      <a:pt x="7" y="21"/>
                    </a:cubicBezTo>
                    <a:close/>
                    <a:moveTo>
                      <a:pt x="11" y="14"/>
                    </a:moveTo>
                    <a:cubicBezTo>
                      <a:pt x="11" y="11"/>
                      <a:pt x="9" y="10"/>
                      <a:pt x="6" y="10"/>
                    </a:cubicBezTo>
                    <a:cubicBezTo>
                      <a:pt x="5" y="10"/>
                      <a:pt x="3" y="10"/>
                      <a:pt x="2" y="10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8"/>
                      <a:pt x="11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" name="Freeform 275"/>
              <p:cNvSpPr>
                <a:spLocks/>
              </p:cNvSpPr>
              <p:nvPr/>
            </p:nvSpPr>
            <p:spPr bwMode="auto">
              <a:xfrm>
                <a:off x="3603" y="1778"/>
                <a:ext cx="41" cy="49"/>
              </a:xfrm>
              <a:custGeom>
                <a:avLst/>
                <a:gdLst>
                  <a:gd name="T0" fmla="*/ 16 w 17"/>
                  <a:gd name="T1" fmla="*/ 21 h 21"/>
                  <a:gd name="T2" fmla="*/ 15 w 17"/>
                  <a:gd name="T3" fmla="*/ 21 h 21"/>
                  <a:gd name="T4" fmla="*/ 15 w 17"/>
                  <a:gd name="T5" fmla="*/ 20 h 21"/>
                  <a:gd name="T6" fmla="*/ 15 w 17"/>
                  <a:gd name="T7" fmla="*/ 3 h 21"/>
                  <a:gd name="T8" fmla="*/ 14 w 17"/>
                  <a:gd name="T9" fmla="*/ 3 h 21"/>
                  <a:gd name="T10" fmla="*/ 14 w 17"/>
                  <a:gd name="T11" fmla="*/ 3 h 21"/>
                  <a:gd name="T12" fmla="*/ 10 w 17"/>
                  <a:gd name="T13" fmla="*/ 12 h 21"/>
                  <a:gd name="T14" fmla="*/ 9 w 17"/>
                  <a:gd name="T15" fmla="*/ 13 h 21"/>
                  <a:gd name="T16" fmla="*/ 8 w 17"/>
                  <a:gd name="T17" fmla="*/ 13 h 21"/>
                  <a:gd name="T18" fmla="*/ 7 w 17"/>
                  <a:gd name="T19" fmla="*/ 12 h 21"/>
                  <a:gd name="T20" fmla="*/ 3 w 17"/>
                  <a:gd name="T21" fmla="*/ 3 h 21"/>
                  <a:gd name="T22" fmla="*/ 3 w 17"/>
                  <a:gd name="T23" fmla="*/ 3 h 21"/>
                  <a:gd name="T24" fmla="*/ 3 w 17"/>
                  <a:gd name="T25" fmla="*/ 3 h 21"/>
                  <a:gd name="T26" fmla="*/ 3 w 17"/>
                  <a:gd name="T27" fmla="*/ 20 h 21"/>
                  <a:gd name="T28" fmla="*/ 2 w 17"/>
                  <a:gd name="T29" fmla="*/ 21 h 21"/>
                  <a:gd name="T30" fmla="*/ 1 w 17"/>
                  <a:gd name="T31" fmla="*/ 21 h 21"/>
                  <a:gd name="T32" fmla="*/ 0 w 17"/>
                  <a:gd name="T33" fmla="*/ 20 h 21"/>
                  <a:gd name="T34" fmla="*/ 0 w 17"/>
                  <a:gd name="T35" fmla="*/ 1 h 21"/>
                  <a:gd name="T36" fmla="*/ 1 w 17"/>
                  <a:gd name="T37" fmla="*/ 0 h 21"/>
                  <a:gd name="T38" fmla="*/ 3 w 17"/>
                  <a:gd name="T39" fmla="*/ 0 h 21"/>
                  <a:gd name="T40" fmla="*/ 4 w 17"/>
                  <a:gd name="T41" fmla="*/ 0 h 21"/>
                  <a:gd name="T42" fmla="*/ 8 w 17"/>
                  <a:gd name="T43" fmla="*/ 10 h 21"/>
                  <a:gd name="T44" fmla="*/ 9 w 17"/>
                  <a:gd name="T45" fmla="*/ 10 h 21"/>
                  <a:gd name="T46" fmla="*/ 9 w 17"/>
                  <a:gd name="T47" fmla="*/ 10 h 21"/>
                  <a:gd name="T48" fmla="*/ 13 w 17"/>
                  <a:gd name="T49" fmla="*/ 0 h 21"/>
                  <a:gd name="T50" fmla="*/ 14 w 17"/>
                  <a:gd name="T51" fmla="*/ 0 h 21"/>
                  <a:gd name="T52" fmla="*/ 16 w 17"/>
                  <a:gd name="T53" fmla="*/ 0 h 21"/>
                  <a:gd name="T54" fmla="*/ 17 w 17"/>
                  <a:gd name="T55" fmla="*/ 1 h 21"/>
                  <a:gd name="T56" fmla="*/ 17 w 17"/>
                  <a:gd name="T57" fmla="*/ 20 h 21"/>
                  <a:gd name="T58" fmla="*/ 16 w 17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" h="21">
                    <a:moveTo>
                      <a:pt x="16" y="21"/>
                    </a:move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1"/>
                      <a:pt x="15" y="20"/>
                      <a:pt x="15" y="20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3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7" y="13"/>
                      <a:pt x="7" y="12"/>
                      <a:pt x="7" y="1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21"/>
                      <a:pt x="1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" name="Freeform 276"/>
              <p:cNvSpPr>
                <a:spLocks/>
              </p:cNvSpPr>
              <p:nvPr/>
            </p:nvSpPr>
            <p:spPr bwMode="auto">
              <a:xfrm>
                <a:off x="3653" y="1778"/>
                <a:ext cx="31" cy="49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0 h 21"/>
                  <a:gd name="T4" fmla="*/ 0 w 13"/>
                  <a:gd name="T5" fmla="*/ 20 h 21"/>
                  <a:gd name="T6" fmla="*/ 0 w 13"/>
                  <a:gd name="T7" fmla="*/ 19 h 21"/>
                  <a:gd name="T8" fmla="*/ 1 w 13"/>
                  <a:gd name="T9" fmla="*/ 18 h 21"/>
                  <a:gd name="T10" fmla="*/ 1 w 13"/>
                  <a:gd name="T11" fmla="*/ 18 h 21"/>
                  <a:gd name="T12" fmla="*/ 6 w 13"/>
                  <a:gd name="T13" fmla="*/ 19 h 21"/>
                  <a:gd name="T14" fmla="*/ 10 w 13"/>
                  <a:gd name="T15" fmla="*/ 15 h 21"/>
                  <a:gd name="T16" fmla="*/ 10 w 13"/>
                  <a:gd name="T17" fmla="*/ 14 h 21"/>
                  <a:gd name="T18" fmla="*/ 7 w 13"/>
                  <a:gd name="T19" fmla="*/ 11 h 21"/>
                  <a:gd name="T20" fmla="*/ 2 w 13"/>
                  <a:gd name="T21" fmla="*/ 11 h 21"/>
                  <a:gd name="T22" fmla="*/ 1 w 13"/>
                  <a:gd name="T23" fmla="*/ 10 h 21"/>
                  <a:gd name="T24" fmla="*/ 1 w 13"/>
                  <a:gd name="T25" fmla="*/ 9 h 21"/>
                  <a:gd name="T26" fmla="*/ 2 w 13"/>
                  <a:gd name="T27" fmla="*/ 9 h 21"/>
                  <a:gd name="T28" fmla="*/ 7 w 13"/>
                  <a:gd name="T29" fmla="*/ 9 h 21"/>
                  <a:gd name="T30" fmla="*/ 10 w 13"/>
                  <a:gd name="T31" fmla="*/ 6 h 21"/>
                  <a:gd name="T32" fmla="*/ 10 w 13"/>
                  <a:gd name="T33" fmla="*/ 5 h 21"/>
                  <a:gd name="T34" fmla="*/ 6 w 13"/>
                  <a:gd name="T35" fmla="*/ 2 h 21"/>
                  <a:gd name="T36" fmla="*/ 1 w 13"/>
                  <a:gd name="T37" fmla="*/ 2 h 21"/>
                  <a:gd name="T38" fmla="*/ 1 w 13"/>
                  <a:gd name="T39" fmla="*/ 2 h 21"/>
                  <a:gd name="T40" fmla="*/ 0 w 13"/>
                  <a:gd name="T41" fmla="*/ 2 h 21"/>
                  <a:gd name="T42" fmla="*/ 0 w 13"/>
                  <a:gd name="T43" fmla="*/ 1 h 21"/>
                  <a:gd name="T44" fmla="*/ 1 w 13"/>
                  <a:gd name="T45" fmla="*/ 0 h 21"/>
                  <a:gd name="T46" fmla="*/ 6 w 13"/>
                  <a:gd name="T47" fmla="*/ 0 h 21"/>
                  <a:gd name="T48" fmla="*/ 13 w 13"/>
                  <a:gd name="T49" fmla="*/ 5 h 21"/>
                  <a:gd name="T50" fmla="*/ 13 w 13"/>
                  <a:gd name="T51" fmla="*/ 6 h 21"/>
                  <a:gd name="T52" fmla="*/ 10 w 13"/>
                  <a:gd name="T53" fmla="*/ 10 h 21"/>
                  <a:gd name="T54" fmla="*/ 13 w 13"/>
                  <a:gd name="T55" fmla="*/ 14 h 21"/>
                  <a:gd name="T56" fmla="*/ 13 w 13"/>
                  <a:gd name="T57" fmla="*/ 15 h 21"/>
                  <a:gd name="T58" fmla="*/ 6 w 13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0"/>
                    </a:cubicBezTo>
                    <a:cubicBezTo>
                      <a:pt x="1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3" y="19"/>
                      <a:pt x="4" y="19"/>
                      <a:pt x="6" y="19"/>
                    </a:cubicBezTo>
                    <a:cubicBezTo>
                      <a:pt x="9" y="19"/>
                      <a:pt x="10" y="18"/>
                      <a:pt x="10" y="15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1"/>
                      <a:pt x="7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2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9"/>
                      <a:pt x="10" y="7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4" y="2"/>
                      <a:pt x="3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1"/>
                      <a:pt x="13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7"/>
                      <a:pt x="12" y="9"/>
                      <a:pt x="10" y="10"/>
                    </a:cubicBezTo>
                    <a:cubicBezTo>
                      <a:pt x="12" y="11"/>
                      <a:pt x="13" y="13"/>
                      <a:pt x="13" y="14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9"/>
                      <a:pt x="10" y="21"/>
                      <a:pt x="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" name="Freeform 277"/>
              <p:cNvSpPr>
                <a:spLocks noEditPoints="1"/>
              </p:cNvSpPr>
              <p:nvPr/>
            </p:nvSpPr>
            <p:spPr bwMode="auto">
              <a:xfrm>
                <a:off x="3691" y="1778"/>
                <a:ext cx="35" cy="49"/>
              </a:xfrm>
              <a:custGeom>
                <a:avLst/>
                <a:gdLst>
                  <a:gd name="T0" fmla="*/ 14 w 15"/>
                  <a:gd name="T1" fmla="*/ 15 h 21"/>
                  <a:gd name="T2" fmla="*/ 12 w 15"/>
                  <a:gd name="T3" fmla="*/ 15 h 21"/>
                  <a:gd name="T4" fmla="*/ 12 w 15"/>
                  <a:gd name="T5" fmla="*/ 20 h 21"/>
                  <a:gd name="T6" fmla="*/ 12 w 15"/>
                  <a:gd name="T7" fmla="*/ 21 h 21"/>
                  <a:gd name="T8" fmla="*/ 10 w 15"/>
                  <a:gd name="T9" fmla="*/ 21 h 21"/>
                  <a:gd name="T10" fmla="*/ 9 w 15"/>
                  <a:gd name="T11" fmla="*/ 20 h 21"/>
                  <a:gd name="T12" fmla="*/ 9 w 15"/>
                  <a:gd name="T13" fmla="*/ 15 h 21"/>
                  <a:gd name="T14" fmla="*/ 1 w 15"/>
                  <a:gd name="T15" fmla="*/ 15 h 21"/>
                  <a:gd name="T16" fmla="*/ 0 w 15"/>
                  <a:gd name="T17" fmla="*/ 14 h 21"/>
                  <a:gd name="T18" fmla="*/ 0 w 15"/>
                  <a:gd name="T19" fmla="*/ 13 h 21"/>
                  <a:gd name="T20" fmla="*/ 1 w 15"/>
                  <a:gd name="T21" fmla="*/ 12 h 21"/>
                  <a:gd name="T22" fmla="*/ 9 w 15"/>
                  <a:gd name="T23" fmla="*/ 0 h 21"/>
                  <a:gd name="T24" fmla="*/ 10 w 15"/>
                  <a:gd name="T25" fmla="*/ 0 h 21"/>
                  <a:gd name="T26" fmla="*/ 11 w 15"/>
                  <a:gd name="T27" fmla="*/ 0 h 21"/>
                  <a:gd name="T28" fmla="*/ 12 w 15"/>
                  <a:gd name="T29" fmla="*/ 0 h 21"/>
                  <a:gd name="T30" fmla="*/ 12 w 15"/>
                  <a:gd name="T31" fmla="*/ 13 h 21"/>
                  <a:gd name="T32" fmla="*/ 14 w 15"/>
                  <a:gd name="T33" fmla="*/ 13 h 21"/>
                  <a:gd name="T34" fmla="*/ 15 w 15"/>
                  <a:gd name="T35" fmla="*/ 14 h 21"/>
                  <a:gd name="T36" fmla="*/ 15 w 15"/>
                  <a:gd name="T37" fmla="*/ 15 h 21"/>
                  <a:gd name="T38" fmla="*/ 14 w 15"/>
                  <a:gd name="T39" fmla="*/ 15 h 21"/>
                  <a:gd name="T40" fmla="*/ 9 w 15"/>
                  <a:gd name="T41" fmla="*/ 3 h 21"/>
                  <a:gd name="T42" fmla="*/ 9 w 15"/>
                  <a:gd name="T43" fmla="*/ 3 h 21"/>
                  <a:gd name="T44" fmla="*/ 9 w 15"/>
                  <a:gd name="T45" fmla="*/ 3 h 21"/>
                  <a:gd name="T46" fmla="*/ 9 w 15"/>
                  <a:gd name="T47" fmla="*/ 3 h 21"/>
                  <a:gd name="T48" fmla="*/ 3 w 15"/>
                  <a:gd name="T49" fmla="*/ 13 h 21"/>
                  <a:gd name="T50" fmla="*/ 3 w 15"/>
                  <a:gd name="T51" fmla="*/ 13 h 21"/>
                  <a:gd name="T52" fmla="*/ 3 w 15"/>
                  <a:gd name="T53" fmla="*/ 13 h 21"/>
                  <a:gd name="T54" fmla="*/ 9 w 15"/>
                  <a:gd name="T55" fmla="*/ 13 h 21"/>
                  <a:gd name="T56" fmla="*/ 9 w 15"/>
                  <a:gd name="T57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1">
                    <a:moveTo>
                      <a:pt x="14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1"/>
                      <a:pt x="12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9" y="20"/>
                      <a:pt x="9" y="20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5"/>
                      <a:pt x="0" y="15"/>
                      <a:pt x="0" y="1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2"/>
                      <a:pt x="1" y="1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1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5" y="13"/>
                      <a:pt x="15" y="13"/>
                      <a:pt x="15" y="14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4" y="15"/>
                    </a:cubicBezTo>
                    <a:close/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9" y="13"/>
                      <a:pt x="9" y="13"/>
                      <a:pt x="9" y="1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" name="Freeform 278"/>
              <p:cNvSpPr>
                <a:spLocks/>
              </p:cNvSpPr>
              <p:nvPr/>
            </p:nvSpPr>
            <p:spPr bwMode="auto">
              <a:xfrm>
                <a:off x="3764" y="1778"/>
                <a:ext cx="33" cy="49"/>
              </a:xfrm>
              <a:custGeom>
                <a:avLst/>
                <a:gdLst>
                  <a:gd name="T0" fmla="*/ 14 w 14"/>
                  <a:gd name="T1" fmla="*/ 1 h 21"/>
                  <a:gd name="T2" fmla="*/ 10 w 14"/>
                  <a:gd name="T3" fmla="*/ 10 h 21"/>
                  <a:gd name="T4" fmla="*/ 8 w 14"/>
                  <a:gd name="T5" fmla="*/ 12 h 21"/>
                  <a:gd name="T6" fmla="*/ 8 w 14"/>
                  <a:gd name="T7" fmla="*/ 20 h 21"/>
                  <a:gd name="T8" fmla="*/ 8 w 14"/>
                  <a:gd name="T9" fmla="*/ 21 h 21"/>
                  <a:gd name="T10" fmla="*/ 6 w 14"/>
                  <a:gd name="T11" fmla="*/ 21 h 21"/>
                  <a:gd name="T12" fmla="*/ 6 w 14"/>
                  <a:gd name="T13" fmla="*/ 20 h 21"/>
                  <a:gd name="T14" fmla="*/ 6 w 14"/>
                  <a:gd name="T15" fmla="*/ 12 h 21"/>
                  <a:gd name="T16" fmla="*/ 4 w 14"/>
                  <a:gd name="T17" fmla="*/ 10 h 21"/>
                  <a:gd name="T18" fmla="*/ 0 w 14"/>
                  <a:gd name="T19" fmla="*/ 1 h 21"/>
                  <a:gd name="T20" fmla="*/ 0 w 14"/>
                  <a:gd name="T21" fmla="*/ 0 h 21"/>
                  <a:gd name="T22" fmla="*/ 0 w 14"/>
                  <a:gd name="T23" fmla="*/ 0 h 21"/>
                  <a:gd name="T24" fmla="*/ 2 w 14"/>
                  <a:gd name="T25" fmla="*/ 0 h 21"/>
                  <a:gd name="T26" fmla="*/ 3 w 14"/>
                  <a:gd name="T27" fmla="*/ 0 h 21"/>
                  <a:gd name="T28" fmla="*/ 6 w 14"/>
                  <a:gd name="T29" fmla="*/ 9 h 21"/>
                  <a:gd name="T30" fmla="*/ 7 w 14"/>
                  <a:gd name="T31" fmla="*/ 10 h 21"/>
                  <a:gd name="T32" fmla="*/ 8 w 14"/>
                  <a:gd name="T33" fmla="*/ 9 h 21"/>
                  <a:gd name="T34" fmla="*/ 12 w 14"/>
                  <a:gd name="T35" fmla="*/ 0 h 21"/>
                  <a:gd name="T36" fmla="*/ 12 w 14"/>
                  <a:gd name="T37" fmla="*/ 0 h 21"/>
                  <a:gd name="T38" fmla="*/ 14 w 14"/>
                  <a:gd name="T39" fmla="*/ 0 h 21"/>
                  <a:gd name="T40" fmla="*/ 14 w 14"/>
                  <a:gd name="T41" fmla="*/ 0 h 21"/>
                  <a:gd name="T42" fmla="*/ 14 w 14"/>
                  <a:gd name="T43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1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1"/>
                      <a:pt x="8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0"/>
                      <a:pt x="6" y="20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2"/>
                      <a:pt x="5" y="11"/>
                      <a:pt x="4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8" y="9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" name="Freeform 279"/>
              <p:cNvSpPr>
                <a:spLocks noEditPoints="1"/>
              </p:cNvSpPr>
              <p:nvPr/>
            </p:nvSpPr>
            <p:spPr bwMode="auto">
              <a:xfrm>
                <a:off x="3805" y="1778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2 h 21"/>
                  <a:gd name="T4" fmla="*/ 0 w 14"/>
                  <a:gd name="T5" fmla="*/ 8 h 21"/>
                  <a:gd name="T6" fmla="*/ 7 w 14"/>
                  <a:gd name="T7" fmla="*/ 0 h 21"/>
                  <a:gd name="T8" fmla="*/ 14 w 14"/>
                  <a:gd name="T9" fmla="*/ 8 h 21"/>
                  <a:gd name="T10" fmla="*/ 14 w 14"/>
                  <a:gd name="T11" fmla="*/ 12 h 21"/>
                  <a:gd name="T12" fmla="*/ 7 w 14"/>
                  <a:gd name="T13" fmla="*/ 21 h 21"/>
                  <a:gd name="T14" fmla="*/ 11 w 14"/>
                  <a:gd name="T15" fmla="*/ 8 h 21"/>
                  <a:gd name="T16" fmla="*/ 7 w 14"/>
                  <a:gd name="T17" fmla="*/ 2 h 21"/>
                  <a:gd name="T18" fmla="*/ 2 w 14"/>
                  <a:gd name="T19" fmla="*/ 8 h 21"/>
                  <a:gd name="T20" fmla="*/ 2 w 14"/>
                  <a:gd name="T21" fmla="*/ 12 h 21"/>
                  <a:gd name="T22" fmla="*/ 7 w 14"/>
                  <a:gd name="T23" fmla="*/ 19 h 21"/>
                  <a:gd name="T24" fmla="*/ 11 w 14"/>
                  <a:gd name="T25" fmla="*/ 12 h 21"/>
                  <a:gd name="T26" fmla="*/ 11 w 14"/>
                  <a:gd name="T2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2" y="21"/>
                      <a:pt x="0" y="18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2" y="0"/>
                      <a:pt x="7" y="0"/>
                    </a:cubicBezTo>
                    <a:cubicBezTo>
                      <a:pt x="11" y="0"/>
                      <a:pt x="14" y="2"/>
                      <a:pt x="14" y="8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8"/>
                      <a:pt x="11" y="21"/>
                      <a:pt x="7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7"/>
                      <a:pt x="11" y="12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" name="Freeform 280"/>
              <p:cNvSpPr>
                <a:spLocks/>
              </p:cNvSpPr>
              <p:nvPr/>
            </p:nvSpPr>
            <p:spPr bwMode="auto">
              <a:xfrm>
                <a:off x="3878" y="1778"/>
                <a:ext cx="33" cy="49"/>
              </a:xfrm>
              <a:custGeom>
                <a:avLst/>
                <a:gdLst>
                  <a:gd name="T0" fmla="*/ 13 w 14"/>
                  <a:gd name="T1" fmla="*/ 21 h 21"/>
                  <a:gd name="T2" fmla="*/ 11 w 14"/>
                  <a:gd name="T3" fmla="*/ 21 h 21"/>
                  <a:gd name="T4" fmla="*/ 11 w 14"/>
                  <a:gd name="T5" fmla="*/ 20 h 21"/>
                  <a:gd name="T6" fmla="*/ 3 w 14"/>
                  <a:gd name="T7" fmla="*/ 11 h 21"/>
                  <a:gd name="T8" fmla="*/ 3 w 14"/>
                  <a:gd name="T9" fmla="*/ 20 h 21"/>
                  <a:gd name="T10" fmla="*/ 2 w 14"/>
                  <a:gd name="T11" fmla="*/ 21 h 21"/>
                  <a:gd name="T12" fmla="*/ 1 w 14"/>
                  <a:gd name="T13" fmla="*/ 21 h 21"/>
                  <a:gd name="T14" fmla="*/ 0 w 14"/>
                  <a:gd name="T15" fmla="*/ 20 h 21"/>
                  <a:gd name="T16" fmla="*/ 0 w 14"/>
                  <a:gd name="T17" fmla="*/ 0 h 21"/>
                  <a:gd name="T18" fmla="*/ 1 w 14"/>
                  <a:gd name="T19" fmla="*/ 0 h 21"/>
                  <a:gd name="T20" fmla="*/ 2 w 14"/>
                  <a:gd name="T21" fmla="*/ 0 h 21"/>
                  <a:gd name="T22" fmla="*/ 3 w 14"/>
                  <a:gd name="T23" fmla="*/ 0 h 21"/>
                  <a:gd name="T24" fmla="*/ 3 w 14"/>
                  <a:gd name="T25" fmla="*/ 9 h 21"/>
                  <a:gd name="T26" fmla="*/ 11 w 14"/>
                  <a:gd name="T27" fmla="*/ 0 h 21"/>
                  <a:gd name="T28" fmla="*/ 11 w 14"/>
                  <a:gd name="T29" fmla="*/ 0 h 21"/>
                  <a:gd name="T30" fmla="*/ 13 w 14"/>
                  <a:gd name="T31" fmla="*/ 0 h 21"/>
                  <a:gd name="T32" fmla="*/ 14 w 14"/>
                  <a:gd name="T33" fmla="*/ 0 h 21"/>
                  <a:gd name="T34" fmla="*/ 14 w 14"/>
                  <a:gd name="T35" fmla="*/ 0 h 21"/>
                  <a:gd name="T36" fmla="*/ 5 w 14"/>
                  <a:gd name="T37" fmla="*/ 10 h 21"/>
                  <a:gd name="T38" fmla="*/ 14 w 14"/>
                  <a:gd name="T39" fmla="*/ 20 h 21"/>
                  <a:gd name="T40" fmla="*/ 14 w 14"/>
                  <a:gd name="T41" fmla="*/ 20 h 21"/>
                  <a:gd name="T42" fmla="*/ 13 w 14"/>
                  <a:gd name="T4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3" y="21"/>
                    </a:move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" name="Freeform 281"/>
              <p:cNvSpPr>
                <a:spLocks noEditPoints="1"/>
              </p:cNvSpPr>
              <p:nvPr/>
            </p:nvSpPr>
            <p:spPr bwMode="auto">
              <a:xfrm>
                <a:off x="3918" y="1778"/>
                <a:ext cx="31" cy="49"/>
              </a:xfrm>
              <a:custGeom>
                <a:avLst/>
                <a:gdLst>
                  <a:gd name="T0" fmla="*/ 6 w 13"/>
                  <a:gd name="T1" fmla="*/ 21 h 21"/>
                  <a:gd name="T2" fmla="*/ 0 w 13"/>
                  <a:gd name="T3" fmla="*/ 12 h 21"/>
                  <a:gd name="T4" fmla="*/ 0 w 13"/>
                  <a:gd name="T5" fmla="*/ 8 h 21"/>
                  <a:gd name="T6" fmla="*/ 6 w 13"/>
                  <a:gd name="T7" fmla="*/ 0 h 21"/>
                  <a:gd name="T8" fmla="*/ 13 w 13"/>
                  <a:gd name="T9" fmla="*/ 8 h 21"/>
                  <a:gd name="T10" fmla="*/ 13 w 13"/>
                  <a:gd name="T11" fmla="*/ 12 h 21"/>
                  <a:gd name="T12" fmla="*/ 6 w 13"/>
                  <a:gd name="T13" fmla="*/ 21 h 21"/>
                  <a:gd name="T14" fmla="*/ 11 w 13"/>
                  <a:gd name="T15" fmla="*/ 8 h 21"/>
                  <a:gd name="T16" fmla="*/ 6 w 13"/>
                  <a:gd name="T17" fmla="*/ 2 h 21"/>
                  <a:gd name="T18" fmla="*/ 2 w 13"/>
                  <a:gd name="T19" fmla="*/ 8 h 21"/>
                  <a:gd name="T20" fmla="*/ 2 w 13"/>
                  <a:gd name="T21" fmla="*/ 12 h 21"/>
                  <a:gd name="T22" fmla="*/ 6 w 13"/>
                  <a:gd name="T23" fmla="*/ 19 h 21"/>
                  <a:gd name="T24" fmla="*/ 11 w 13"/>
                  <a:gd name="T25" fmla="*/ 12 h 21"/>
                  <a:gd name="T26" fmla="*/ 11 w 13"/>
                  <a:gd name="T2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2" y="21"/>
                      <a:pt x="0" y="18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1" y="0"/>
                      <a:pt x="13" y="2"/>
                      <a:pt x="13" y="8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8"/>
                      <a:pt x="11" y="21"/>
                      <a:pt x="6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9" y="2"/>
                      <a:pt x="6" y="2"/>
                    </a:cubicBezTo>
                    <a:cubicBezTo>
                      <a:pt x="4" y="2"/>
                      <a:pt x="2" y="4"/>
                      <a:pt x="2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6" y="19"/>
                    </a:cubicBezTo>
                    <a:cubicBezTo>
                      <a:pt x="9" y="19"/>
                      <a:pt x="11" y="17"/>
                      <a:pt x="11" y="12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" name="Freeform 282"/>
              <p:cNvSpPr>
                <a:spLocks noEditPoints="1"/>
              </p:cNvSpPr>
              <p:nvPr/>
            </p:nvSpPr>
            <p:spPr bwMode="auto">
              <a:xfrm>
                <a:off x="3454" y="1887"/>
                <a:ext cx="34" cy="49"/>
              </a:xfrm>
              <a:custGeom>
                <a:avLst/>
                <a:gdLst>
                  <a:gd name="T0" fmla="*/ 14 w 14"/>
                  <a:gd name="T1" fmla="*/ 21 h 21"/>
                  <a:gd name="T2" fmla="*/ 12 w 14"/>
                  <a:gd name="T3" fmla="*/ 21 h 21"/>
                  <a:gd name="T4" fmla="*/ 11 w 14"/>
                  <a:gd name="T5" fmla="*/ 21 h 21"/>
                  <a:gd name="T6" fmla="*/ 6 w 14"/>
                  <a:gd name="T7" fmla="*/ 13 h 21"/>
                  <a:gd name="T8" fmla="*/ 6 w 14"/>
                  <a:gd name="T9" fmla="*/ 13 h 21"/>
                  <a:gd name="T10" fmla="*/ 6 w 14"/>
                  <a:gd name="T11" fmla="*/ 13 h 21"/>
                  <a:gd name="T12" fmla="*/ 3 w 14"/>
                  <a:gd name="T13" fmla="*/ 12 h 21"/>
                  <a:gd name="T14" fmla="*/ 3 w 14"/>
                  <a:gd name="T15" fmla="*/ 21 h 21"/>
                  <a:gd name="T16" fmla="*/ 2 w 14"/>
                  <a:gd name="T17" fmla="*/ 21 h 21"/>
                  <a:gd name="T18" fmla="*/ 1 w 14"/>
                  <a:gd name="T19" fmla="*/ 21 h 21"/>
                  <a:gd name="T20" fmla="*/ 0 w 14"/>
                  <a:gd name="T21" fmla="*/ 21 h 21"/>
                  <a:gd name="T22" fmla="*/ 0 w 14"/>
                  <a:gd name="T23" fmla="*/ 1 h 21"/>
                  <a:gd name="T24" fmla="*/ 1 w 14"/>
                  <a:gd name="T25" fmla="*/ 0 h 21"/>
                  <a:gd name="T26" fmla="*/ 6 w 14"/>
                  <a:gd name="T27" fmla="*/ 0 h 21"/>
                  <a:gd name="T28" fmla="*/ 13 w 14"/>
                  <a:gd name="T29" fmla="*/ 6 h 21"/>
                  <a:gd name="T30" fmla="*/ 13 w 14"/>
                  <a:gd name="T31" fmla="*/ 6 h 21"/>
                  <a:gd name="T32" fmla="*/ 9 w 14"/>
                  <a:gd name="T33" fmla="*/ 12 h 21"/>
                  <a:gd name="T34" fmla="*/ 14 w 14"/>
                  <a:gd name="T35" fmla="*/ 21 h 21"/>
                  <a:gd name="T36" fmla="*/ 14 w 14"/>
                  <a:gd name="T37" fmla="*/ 21 h 21"/>
                  <a:gd name="T38" fmla="*/ 14 w 14"/>
                  <a:gd name="T39" fmla="*/ 21 h 21"/>
                  <a:gd name="T40" fmla="*/ 11 w 14"/>
                  <a:gd name="T41" fmla="*/ 6 h 21"/>
                  <a:gd name="T42" fmla="*/ 6 w 14"/>
                  <a:gd name="T43" fmla="*/ 3 h 21"/>
                  <a:gd name="T44" fmla="*/ 3 w 14"/>
                  <a:gd name="T45" fmla="*/ 3 h 21"/>
                  <a:gd name="T46" fmla="*/ 3 w 14"/>
                  <a:gd name="T47" fmla="*/ 10 h 21"/>
                  <a:gd name="T48" fmla="*/ 6 w 14"/>
                  <a:gd name="T49" fmla="*/ 10 h 21"/>
                  <a:gd name="T50" fmla="*/ 11 w 14"/>
                  <a:gd name="T51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1" y="21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5" y="13"/>
                      <a:pt x="4" y="13"/>
                      <a:pt x="3" y="12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2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2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10"/>
                      <a:pt x="12" y="11"/>
                      <a:pt x="9" y="12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3"/>
                      <a:pt x="6" y="3"/>
                    </a:cubicBezTo>
                    <a:cubicBezTo>
                      <a:pt x="5" y="3"/>
                      <a:pt x="3" y="3"/>
                      <a:pt x="3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9" y="10"/>
                      <a:pt x="11" y="10"/>
                      <a:pt x="1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" name="Freeform 283"/>
              <p:cNvSpPr>
                <a:spLocks noEditPoints="1"/>
              </p:cNvSpPr>
              <p:nvPr/>
            </p:nvSpPr>
            <p:spPr bwMode="auto">
              <a:xfrm>
                <a:off x="3495" y="1887"/>
                <a:ext cx="30" cy="49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1 h 21"/>
                  <a:gd name="T4" fmla="*/ 1 w 13"/>
                  <a:gd name="T5" fmla="*/ 20 h 21"/>
                  <a:gd name="T6" fmla="*/ 1 w 13"/>
                  <a:gd name="T7" fmla="*/ 19 h 21"/>
                  <a:gd name="T8" fmla="*/ 1 w 13"/>
                  <a:gd name="T9" fmla="*/ 19 h 21"/>
                  <a:gd name="T10" fmla="*/ 1 w 13"/>
                  <a:gd name="T11" fmla="*/ 19 h 21"/>
                  <a:gd name="T12" fmla="*/ 6 w 13"/>
                  <a:gd name="T13" fmla="*/ 19 h 21"/>
                  <a:gd name="T14" fmla="*/ 11 w 13"/>
                  <a:gd name="T15" fmla="*/ 13 h 21"/>
                  <a:gd name="T16" fmla="*/ 11 w 13"/>
                  <a:gd name="T17" fmla="*/ 13 h 21"/>
                  <a:gd name="T18" fmla="*/ 7 w 13"/>
                  <a:gd name="T19" fmla="*/ 13 h 21"/>
                  <a:gd name="T20" fmla="*/ 0 w 13"/>
                  <a:gd name="T21" fmla="*/ 8 h 21"/>
                  <a:gd name="T22" fmla="*/ 0 w 13"/>
                  <a:gd name="T23" fmla="*/ 7 h 21"/>
                  <a:gd name="T24" fmla="*/ 7 w 13"/>
                  <a:gd name="T25" fmla="*/ 0 h 21"/>
                  <a:gd name="T26" fmla="*/ 13 w 13"/>
                  <a:gd name="T27" fmla="*/ 8 h 21"/>
                  <a:gd name="T28" fmla="*/ 13 w 13"/>
                  <a:gd name="T29" fmla="*/ 13 h 21"/>
                  <a:gd name="T30" fmla="*/ 6 w 13"/>
                  <a:gd name="T31" fmla="*/ 21 h 21"/>
                  <a:gd name="T32" fmla="*/ 11 w 13"/>
                  <a:gd name="T33" fmla="*/ 8 h 21"/>
                  <a:gd name="T34" fmla="*/ 7 w 13"/>
                  <a:gd name="T35" fmla="*/ 2 h 21"/>
                  <a:gd name="T36" fmla="*/ 2 w 13"/>
                  <a:gd name="T37" fmla="*/ 7 h 21"/>
                  <a:gd name="T38" fmla="*/ 2 w 13"/>
                  <a:gd name="T39" fmla="*/ 8 h 21"/>
                  <a:gd name="T40" fmla="*/ 7 w 13"/>
                  <a:gd name="T41" fmla="*/ 11 h 21"/>
                  <a:gd name="T42" fmla="*/ 11 w 13"/>
                  <a:gd name="T43" fmla="*/ 11 h 21"/>
                  <a:gd name="T44" fmla="*/ 11 w 13"/>
                  <a:gd name="T45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1" y="21"/>
                      <a:pt x="1" y="21"/>
                      <a:pt x="1" y="20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3" y="19"/>
                      <a:pt x="4" y="19"/>
                      <a:pt x="6" y="19"/>
                    </a:cubicBezTo>
                    <a:cubicBezTo>
                      <a:pt x="10" y="19"/>
                      <a:pt x="11" y="17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0" y="13"/>
                      <a:pt x="8" y="13"/>
                      <a:pt x="7" y="13"/>
                    </a:cubicBezTo>
                    <a:cubicBezTo>
                      <a:pt x="3" y="13"/>
                      <a:pt x="0" y="12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7" y="0"/>
                    </a:cubicBezTo>
                    <a:cubicBezTo>
                      <a:pt x="11" y="0"/>
                      <a:pt x="13" y="3"/>
                      <a:pt x="13" y="8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9"/>
                      <a:pt x="11" y="21"/>
                      <a:pt x="6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11"/>
                      <a:pt x="4" y="11"/>
                      <a:pt x="7" y="11"/>
                    </a:cubicBezTo>
                    <a:cubicBezTo>
                      <a:pt x="8" y="11"/>
                      <a:pt x="10" y="11"/>
                      <a:pt x="11" y="11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" name="Freeform 284"/>
              <p:cNvSpPr>
                <a:spLocks noEditPoints="1"/>
              </p:cNvSpPr>
              <p:nvPr/>
            </p:nvSpPr>
            <p:spPr bwMode="auto">
              <a:xfrm>
                <a:off x="3535" y="1887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3 h 21"/>
                  <a:gd name="T4" fmla="*/ 0 w 14"/>
                  <a:gd name="T5" fmla="*/ 9 h 21"/>
                  <a:gd name="T6" fmla="*/ 7 w 14"/>
                  <a:gd name="T7" fmla="*/ 0 h 21"/>
                  <a:gd name="T8" fmla="*/ 14 w 14"/>
                  <a:gd name="T9" fmla="*/ 9 h 21"/>
                  <a:gd name="T10" fmla="*/ 14 w 14"/>
                  <a:gd name="T11" fmla="*/ 13 h 21"/>
                  <a:gd name="T12" fmla="*/ 7 w 14"/>
                  <a:gd name="T13" fmla="*/ 21 h 21"/>
                  <a:gd name="T14" fmla="*/ 11 w 14"/>
                  <a:gd name="T15" fmla="*/ 9 h 21"/>
                  <a:gd name="T16" fmla="*/ 7 w 14"/>
                  <a:gd name="T17" fmla="*/ 2 h 21"/>
                  <a:gd name="T18" fmla="*/ 2 w 14"/>
                  <a:gd name="T19" fmla="*/ 9 h 21"/>
                  <a:gd name="T20" fmla="*/ 2 w 14"/>
                  <a:gd name="T21" fmla="*/ 13 h 21"/>
                  <a:gd name="T22" fmla="*/ 7 w 14"/>
                  <a:gd name="T23" fmla="*/ 19 h 21"/>
                  <a:gd name="T24" fmla="*/ 11 w 14"/>
                  <a:gd name="T25" fmla="*/ 13 h 21"/>
                  <a:gd name="T26" fmla="*/ 11 w 14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" y="0"/>
                      <a:pt x="14" y="3"/>
                      <a:pt x="14" y="9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  <a:moveTo>
                      <a:pt x="11" y="9"/>
                    </a:moveTo>
                    <a:cubicBezTo>
                      <a:pt x="11" y="4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9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8"/>
                      <a:pt x="4" y="19"/>
                      <a:pt x="7" y="19"/>
                    </a:cubicBezTo>
                    <a:cubicBezTo>
                      <a:pt x="9" y="19"/>
                      <a:pt x="11" y="18"/>
                      <a:pt x="11" y="13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" name="Freeform 285"/>
              <p:cNvSpPr>
                <a:spLocks/>
              </p:cNvSpPr>
              <p:nvPr/>
            </p:nvSpPr>
            <p:spPr bwMode="auto">
              <a:xfrm>
                <a:off x="3608" y="1887"/>
                <a:ext cx="31" cy="49"/>
              </a:xfrm>
              <a:custGeom>
                <a:avLst/>
                <a:gdLst>
                  <a:gd name="T0" fmla="*/ 13 w 13"/>
                  <a:gd name="T1" fmla="*/ 21 h 21"/>
                  <a:gd name="T2" fmla="*/ 7 w 13"/>
                  <a:gd name="T3" fmla="*/ 21 h 21"/>
                  <a:gd name="T4" fmla="*/ 0 w 13"/>
                  <a:gd name="T5" fmla="*/ 13 h 21"/>
                  <a:gd name="T6" fmla="*/ 0 w 13"/>
                  <a:gd name="T7" fmla="*/ 9 h 21"/>
                  <a:gd name="T8" fmla="*/ 7 w 13"/>
                  <a:gd name="T9" fmla="*/ 0 h 21"/>
                  <a:gd name="T10" fmla="*/ 13 w 13"/>
                  <a:gd name="T11" fmla="*/ 1 h 21"/>
                  <a:gd name="T12" fmla="*/ 13 w 13"/>
                  <a:gd name="T13" fmla="*/ 1 h 21"/>
                  <a:gd name="T14" fmla="*/ 13 w 13"/>
                  <a:gd name="T15" fmla="*/ 2 h 21"/>
                  <a:gd name="T16" fmla="*/ 13 w 13"/>
                  <a:gd name="T17" fmla="*/ 3 h 21"/>
                  <a:gd name="T18" fmla="*/ 13 w 13"/>
                  <a:gd name="T19" fmla="*/ 3 h 21"/>
                  <a:gd name="T20" fmla="*/ 7 w 13"/>
                  <a:gd name="T21" fmla="*/ 3 h 21"/>
                  <a:gd name="T22" fmla="*/ 2 w 13"/>
                  <a:gd name="T23" fmla="*/ 9 h 21"/>
                  <a:gd name="T24" fmla="*/ 2 w 13"/>
                  <a:gd name="T25" fmla="*/ 13 h 21"/>
                  <a:gd name="T26" fmla="*/ 7 w 13"/>
                  <a:gd name="T27" fmla="*/ 19 h 21"/>
                  <a:gd name="T28" fmla="*/ 10 w 13"/>
                  <a:gd name="T29" fmla="*/ 19 h 21"/>
                  <a:gd name="T30" fmla="*/ 10 w 13"/>
                  <a:gd name="T31" fmla="*/ 11 h 21"/>
                  <a:gd name="T32" fmla="*/ 11 w 13"/>
                  <a:gd name="T33" fmla="*/ 10 h 21"/>
                  <a:gd name="T34" fmla="*/ 12 w 13"/>
                  <a:gd name="T35" fmla="*/ 10 h 21"/>
                  <a:gd name="T36" fmla="*/ 13 w 13"/>
                  <a:gd name="T37" fmla="*/ 11 h 21"/>
                  <a:gd name="T38" fmla="*/ 13 w 13"/>
                  <a:gd name="T39" fmla="*/ 20 h 21"/>
                  <a:gd name="T40" fmla="*/ 13 w 13"/>
                  <a:gd name="T4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21">
                    <a:moveTo>
                      <a:pt x="13" y="21"/>
                    </a:moveTo>
                    <a:cubicBezTo>
                      <a:pt x="11" y="21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7" y="0"/>
                    </a:cubicBezTo>
                    <a:cubicBezTo>
                      <a:pt x="10" y="0"/>
                      <a:pt x="11" y="0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1" y="3"/>
                      <a:pt x="10" y="3"/>
                      <a:pt x="7" y="3"/>
                    </a:cubicBezTo>
                    <a:cubicBezTo>
                      <a:pt x="5" y="3"/>
                      <a:pt x="2" y="4"/>
                      <a:pt x="2" y="9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0" y="19"/>
                      <a:pt x="10" y="19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0"/>
                      <a:pt x="11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10"/>
                      <a:pt x="13" y="11"/>
                      <a:pt x="13" y="11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" name="Freeform 286"/>
              <p:cNvSpPr>
                <a:spLocks/>
              </p:cNvSpPr>
              <p:nvPr/>
            </p:nvSpPr>
            <p:spPr bwMode="auto">
              <a:xfrm>
                <a:off x="3648" y="1887"/>
                <a:ext cx="31" cy="49"/>
              </a:xfrm>
              <a:custGeom>
                <a:avLst/>
                <a:gdLst>
                  <a:gd name="T0" fmla="*/ 1 w 13"/>
                  <a:gd name="T1" fmla="*/ 21 h 21"/>
                  <a:gd name="T2" fmla="*/ 0 w 13"/>
                  <a:gd name="T3" fmla="*/ 21 h 21"/>
                  <a:gd name="T4" fmla="*/ 0 w 13"/>
                  <a:gd name="T5" fmla="*/ 20 h 21"/>
                  <a:gd name="T6" fmla="*/ 1 w 13"/>
                  <a:gd name="T7" fmla="*/ 19 h 21"/>
                  <a:gd name="T8" fmla="*/ 5 w 13"/>
                  <a:gd name="T9" fmla="*/ 19 h 21"/>
                  <a:gd name="T10" fmla="*/ 5 w 13"/>
                  <a:gd name="T11" fmla="*/ 3 h 21"/>
                  <a:gd name="T12" fmla="*/ 1 w 13"/>
                  <a:gd name="T13" fmla="*/ 5 h 21"/>
                  <a:gd name="T14" fmla="*/ 0 w 13"/>
                  <a:gd name="T15" fmla="*/ 5 h 21"/>
                  <a:gd name="T16" fmla="*/ 0 w 13"/>
                  <a:gd name="T17" fmla="*/ 3 h 21"/>
                  <a:gd name="T18" fmla="*/ 0 w 13"/>
                  <a:gd name="T19" fmla="*/ 3 h 21"/>
                  <a:gd name="T20" fmla="*/ 5 w 13"/>
                  <a:gd name="T21" fmla="*/ 1 h 21"/>
                  <a:gd name="T22" fmla="*/ 6 w 13"/>
                  <a:gd name="T23" fmla="*/ 0 h 21"/>
                  <a:gd name="T24" fmla="*/ 7 w 13"/>
                  <a:gd name="T25" fmla="*/ 0 h 21"/>
                  <a:gd name="T26" fmla="*/ 8 w 13"/>
                  <a:gd name="T27" fmla="*/ 1 h 21"/>
                  <a:gd name="T28" fmla="*/ 8 w 13"/>
                  <a:gd name="T29" fmla="*/ 19 h 21"/>
                  <a:gd name="T30" fmla="*/ 12 w 13"/>
                  <a:gd name="T31" fmla="*/ 19 h 21"/>
                  <a:gd name="T32" fmla="*/ 13 w 13"/>
                  <a:gd name="T33" fmla="*/ 20 h 21"/>
                  <a:gd name="T34" fmla="*/ 13 w 13"/>
                  <a:gd name="T35" fmla="*/ 21 h 21"/>
                  <a:gd name="T36" fmla="*/ 12 w 13"/>
                  <a:gd name="T37" fmla="*/ 21 h 21"/>
                  <a:gd name="T38" fmla="*/ 1 w 13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1">
                    <a:moveTo>
                      <a:pt x="1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1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8" y="1"/>
                      <a:pt x="8" y="1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2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" name="Freeform 287"/>
              <p:cNvSpPr>
                <a:spLocks noEditPoints="1"/>
              </p:cNvSpPr>
              <p:nvPr/>
            </p:nvSpPr>
            <p:spPr bwMode="auto">
              <a:xfrm>
                <a:off x="3686" y="1887"/>
                <a:ext cx="36" cy="49"/>
              </a:xfrm>
              <a:custGeom>
                <a:avLst/>
                <a:gdLst>
                  <a:gd name="T0" fmla="*/ 14 w 15"/>
                  <a:gd name="T1" fmla="*/ 16 h 21"/>
                  <a:gd name="T2" fmla="*/ 12 w 15"/>
                  <a:gd name="T3" fmla="*/ 16 h 21"/>
                  <a:gd name="T4" fmla="*/ 12 w 15"/>
                  <a:gd name="T5" fmla="*/ 21 h 21"/>
                  <a:gd name="T6" fmla="*/ 12 w 15"/>
                  <a:gd name="T7" fmla="*/ 21 h 21"/>
                  <a:gd name="T8" fmla="*/ 10 w 15"/>
                  <a:gd name="T9" fmla="*/ 21 h 21"/>
                  <a:gd name="T10" fmla="*/ 9 w 15"/>
                  <a:gd name="T11" fmla="*/ 21 h 21"/>
                  <a:gd name="T12" fmla="*/ 9 w 15"/>
                  <a:gd name="T13" fmla="*/ 16 h 21"/>
                  <a:gd name="T14" fmla="*/ 1 w 15"/>
                  <a:gd name="T15" fmla="*/ 16 h 21"/>
                  <a:gd name="T16" fmla="*/ 0 w 15"/>
                  <a:gd name="T17" fmla="*/ 15 h 21"/>
                  <a:gd name="T18" fmla="*/ 0 w 15"/>
                  <a:gd name="T19" fmla="*/ 14 h 21"/>
                  <a:gd name="T20" fmla="*/ 1 w 15"/>
                  <a:gd name="T21" fmla="*/ 13 h 21"/>
                  <a:gd name="T22" fmla="*/ 9 w 15"/>
                  <a:gd name="T23" fmla="*/ 1 h 21"/>
                  <a:gd name="T24" fmla="*/ 10 w 15"/>
                  <a:gd name="T25" fmla="*/ 0 h 21"/>
                  <a:gd name="T26" fmla="*/ 11 w 15"/>
                  <a:gd name="T27" fmla="*/ 0 h 21"/>
                  <a:gd name="T28" fmla="*/ 12 w 15"/>
                  <a:gd name="T29" fmla="*/ 1 h 21"/>
                  <a:gd name="T30" fmla="*/ 12 w 15"/>
                  <a:gd name="T31" fmla="*/ 14 h 21"/>
                  <a:gd name="T32" fmla="*/ 14 w 15"/>
                  <a:gd name="T33" fmla="*/ 14 h 21"/>
                  <a:gd name="T34" fmla="*/ 15 w 15"/>
                  <a:gd name="T35" fmla="*/ 14 h 21"/>
                  <a:gd name="T36" fmla="*/ 15 w 15"/>
                  <a:gd name="T37" fmla="*/ 15 h 21"/>
                  <a:gd name="T38" fmla="*/ 14 w 15"/>
                  <a:gd name="T39" fmla="*/ 16 h 21"/>
                  <a:gd name="T40" fmla="*/ 10 w 15"/>
                  <a:gd name="T41" fmla="*/ 4 h 21"/>
                  <a:gd name="T42" fmla="*/ 9 w 15"/>
                  <a:gd name="T43" fmla="*/ 4 h 21"/>
                  <a:gd name="T44" fmla="*/ 9 w 15"/>
                  <a:gd name="T45" fmla="*/ 4 h 21"/>
                  <a:gd name="T46" fmla="*/ 9 w 15"/>
                  <a:gd name="T47" fmla="*/ 4 h 21"/>
                  <a:gd name="T48" fmla="*/ 3 w 15"/>
                  <a:gd name="T49" fmla="*/ 13 h 21"/>
                  <a:gd name="T50" fmla="*/ 3 w 15"/>
                  <a:gd name="T51" fmla="*/ 13 h 21"/>
                  <a:gd name="T52" fmla="*/ 3 w 15"/>
                  <a:gd name="T53" fmla="*/ 14 h 21"/>
                  <a:gd name="T54" fmla="*/ 10 w 15"/>
                  <a:gd name="T55" fmla="*/ 14 h 21"/>
                  <a:gd name="T56" fmla="*/ 10 w 15"/>
                  <a:gd name="T57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1">
                    <a:moveTo>
                      <a:pt x="14" y="16"/>
                    </a:move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9" y="21"/>
                      <a:pt x="9" y="21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0" y="15"/>
                      <a:pt x="0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3"/>
                      <a:pt x="0" y="13"/>
                      <a:pt x="1" y="13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0"/>
                      <a:pt x="1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2" y="1"/>
                      <a:pt x="12" y="1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6"/>
                      <a:pt x="15" y="16"/>
                      <a:pt x="14" y="16"/>
                    </a:cubicBezTo>
                    <a:close/>
                    <a:moveTo>
                      <a:pt x="10" y="4"/>
                    </a:moveTo>
                    <a:cubicBezTo>
                      <a:pt x="10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10" y="14"/>
                      <a:pt x="10" y="14"/>
                      <a:pt x="10" y="14"/>
                    </a:cubicBez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" name="Freeform 288"/>
              <p:cNvSpPr>
                <a:spLocks/>
              </p:cNvSpPr>
              <p:nvPr/>
            </p:nvSpPr>
            <p:spPr bwMode="auto">
              <a:xfrm>
                <a:off x="3729" y="1887"/>
                <a:ext cx="31" cy="49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1 h 21"/>
                  <a:gd name="T4" fmla="*/ 0 w 13"/>
                  <a:gd name="T5" fmla="*/ 20 h 21"/>
                  <a:gd name="T6" fmla="*/ 0 w 13"/>
                  <a:gd name="T7" fmla="*/ 19 h 21"/>
                  <a:gd name="T8" fmla="*/ 1 w 13"/>
                  <a:gd name="T9" fmla="*/ 19 h 21"/>
                  <a:gd name="T10" fmla="*/ 1 w 13"/>
                  <a:gd name="T11" fmla="*/ 19 h 21"/>
                  <a:gd name="T12" fmla="*/ 6 w 13"/>
                  <a:gd name="T13" fmla="*/ 19 h 21"/>
                  <a:gd name="T14" fmla="*/ 10 w 13"/>
                  <a:gd name="T15" fmla="*/ 15 h 21"/>
                  <a:gd name="T16" fmla="*/ 10 w 13"/>
                  <a:gd name="T17" fmla="*/ 15 h 21"/>
                  <a:gd name="T18" fmla="*/ 4 w 13"/>
                  <a:gd name="T19" fmla="*/ 11 h 21"/>
                  <a:gd name="T20" fmla="*/ 1 w 13"/>
                  <a:gd name="T21" fmla="*/ 11 h 21"/>
                  <a:gd name="T22" fmla="*/ 1 w 13"/>
                  <a:gd name="T23" fmla="*/ 10 h 21"/>
                  <a:gd name="T24" fmla="*/ 1 w 13"/>
                  <a:gd name="T25" fmla="*/ 10 h 21"/>
                  <a:gd name="T26" fmla="*/ 1 w 13"/>
                  <a:gd name="T27" fmla="*/ 1 h 21"/>
                  <a:gd name="T28" fmla="*/ 2 w 13"/>
                  <a:gd name="T29" fmla="*/ 0 h 21"/>
                  <a:gd name="T30" fmla="*/ 12 w 13"/>
                  <a:gd name="T31" fmla="*/ 0 h 21"/>
                  <a:gd name="T32" fmla="*/ 12 w 13"/>
                  <a:gd name="T33" fmla="*/ 1 h 21"/>
                  <a:gd name="T34" fmla="*/ 12 w 13"/>
                  <a:gd name="T35" fmla="*/ 2 h 21"/>
                  <a:gd name="T36" fmla="*/ 12 w 13"/>
                  <a:gd name="T37" fmla="*/ 3 h 21"/>
                  <a:gd name="T38" fmla="*/ 4 w 13"/>
                  <a:gd name="T39" fmla="*/ 3 h 21"/>
                  <a:gd name="T40" fmla="*/ 3 w 13"/>
                  <a:gd name="T41" fmla="*/ 9 h 21"/>
                  <a:gd name="T42" fmla="*/ 4 w 13"/>
                  <a:gd name="T43" fmla="*/ 9 h 21"/>
                  <a:gd name="T44" fmla="*/ 13 w 13"/>
                  <a:gd name="T45" fmla="*/ 15 h 21"/>
                  <a:gd name="T46" fmla="*/ 13 w 13"/>
                  <a:gd name="T47" fmla="*/ 15 h 21"/>
                  <a:gd name="T48" fmla="*/ 6 w 13"/>
                  <a:gd name="T4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3" y="19"/>
                      <a:pt x="4" y="19"/>
                      <a:pt x="6" y="19"/>
                    </a:cubicBezTo>
                    <a:cubicBezTo>
                      <a:pt x="9" y="19"/>
                      <a:pt x="10" y="18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2"/>
                      <a:pt x="9" y="11"/>
                      <a:pt x="4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3"/>
                      <a:pt x="12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0" y="9"/>
                      <a:pt x="13" y="10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9"/>
                      <a:pt x="10" y="21"/>
                      <a:pt x="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" name="Freeform 289"/>
              <p:cNvSpPr>
                <a:spLocks noEditPoints="1"/>
              </p:cNvSpPr>
              <p:nvPr/>
            </p:nvSpPr>
            <p:spPr bwMode="auto">
              <a:xfrm>
                <a:off x="3802" y="1887"/>
                <a:ext cx="33" cy="49"/>
              </a:xfrm>
              <a:custGeom>
                <a:avLst/>
                <a:gdLst>
                  <a:gd name="T0" fmla="*/ 6 w 14"/>
                  <a:gd name="T1" fmla="*/ 21 h 21"/>
                  <a:gd name="T2" fmla="*/ 1 w 14"/>
                  <a:gd name="T3" fmla="*/ 21 h 21"/>
                  <a:gd name="T4" fmla="*/ 0 w 14"/>
                  <a:gd name="T5" fmla="*/ 20 h 21"/>
                  <a:gd name="T6" fmla="*/ 0 w 14"/>
                  <a:gd name="T7" fmla="*/ 2 h 21"/>
                  <a:gd name="T8" fmla="*/ 1 w 14"/>
                  <a:gd name="T9" fmla="*/ 0 h 21"/>
                  <a:gd name="T10" fmla="*/ 5 w 14"/>
                  <a:gd name="T11" fmla="*/ 0 h 21"/>
                  <a:gd name="T12" fmla="*/ 14 w 14"/>
                  <a:gd name="T13" fmla="*/ 6 h 21"/>
                  <a:gd name="T14" fmla="*/ 14 w 14"/>
                  <a:gd name="T15" fmla="*/ 6 h 21"/>
                  <a:gd name="T16" fmla="*/ 11 w 14"/>
                  <a:gd name="T17" fmla="*/ 11 h 21"/>
                  <a:gd name="T18" fmla="*/ 14 w 14"/>
                  <a:gd name="T19" fmla="*/ 15 h 21"/>
                  <a:gd name="T20" fmla="*/ 14 w 14"/>
                  <a:gd name="T21" fmla="*/ 16 h 21"/>
                  <a:gd name="T22" fmla="*/ 6 w 14"/>
                  <a:gd name="T23" fmla="*/ 21 h 21"/>
                  <a:gd name="T24" fmla="*/ 11 w 14"/>
                  <a:gd name="T25" fmla="*/ 6 h 21"/>
                  <a:gd name="T26" fmla="*/ 5 w 14"/>
                  <a:gd name="T27" fmla="*/ 2 h 21"/>
                  <a:gd name="T28" fmla="*/ 3 w 14"/>
                  <a:gd name="T29" fmla="*/ 3 h 21"/>
                  <a:gd name="T30" fmla="*/ 3 w 14"/>
                  <a:gd name="T31" fmla="*/ 9 h 21"/>
                  <a:gd name="T32" fmla="*/ 7 w 14"/>
                  <a:gd name="T33" fmla="*/ 9 h 21"/>
                  <a:gd name="T34" fmla="*/ 11 w 14"/>
                  <a:gd name="T35" fmla="*/ 6 h 21"/>
                  <a:gd name="T36" fmla="*/ 11 w 14"/>
                  <a:gd name="T37" fmla="*/ 15 h 21"/>
                  <a:gd name="T38" fmla="*/ 7 w 14"/>
                  <a:gd name="T39" fmla="*/ 12 h 21"/>
                  <a:gd name="T40" fmla="*/ 3 w 14"/>
                  <a:gd name="T41" fmla="*/ 12 h 21"/>
                  <a:gd name="T42" fmla="*/ 3 w 14"/>
                  <a:gd name="T43" fmla="*/ 19 h 21"/>
                  <a:gd name="T44" fmla="*/ 6 w 14"/>
                  <a:gd name="T45" fmla="*/ 19 h 21"/>
                  <a:gd name="T46" fmla="*/ 11 w 14"/>
                  <a:gd name="T47" fmla="*/ 16 h 21"/>
                  <a:gd name="T48" fmla="*/ 11 w 14"/>
                  <a:gd name="T49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0" y="0"/>
                      <a:pt x="14" y="1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8"/>
                      <a:pt x="13" y="10"/>
                      <a:pt x="11" y="11"/>
                    </a:cubicBezTo>
                    <a:cubicBezTo>
                      <a:pt x="13" y="11"/>
                      <a:pt x="14" y="13"/>
                      <a:pt x="14" y="15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20"/>
                      <a:pt x="10" y="21"/>
                      <a:pt x="6" y="21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2"/>
                      <a:pt x="5" y="2"/>
                    </a:cubicBezTo>
                    <a:cubicBezTo>
                      <a:pt x="4" y="2"/>
                      <a:pt x="3" y="2"/>
                      <a:pt x="3" y="3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9"/>
                      <a:pt x="11" y="8"/>
                      <a:pt x="11" y="6"/>
                    </a:cubicBezTo>
                    <a:close/>
                    <a:moveTo>
                      <a:pt x="11" y="15"/>
                    </a:moveTo>
                    <a:cubicBezTo>
                      <a:pt x="11" y="13"/>
                      <a:pt x="10" y="12"/>
                      <a:pt x="7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4" y="19"/>
                      <a:pt x="5" y="19"/>
                      <a:pt x="6" y="19"/>
                    </a:cubicBezTo>
                    <a:cubicBezTo>
                      <a:pt x="9" y="19"/>
                      <a:pt x="11" y="19"/>
                      <a:pt x="11" y="16"/>
                    </a:cubicBez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" name="Freeform 290"/>
              <p:cNvSpPr>
                <a:spLocks/>
              </p:cNvSpPr>
              <p:nvPr/>
            </p:nvSpPr>
            <p:spPr bwMode="auto">
              <a:xfrm>
                <a:off x="3842" y="1887"/>
                <a:ext cx="31" cy="49"/>
              </a:xfrm>
              <a:custGeom>
                <a:avLst/>
                <a:gdLst>
                  <a:gd name="T0" fmla="*/ 9 w 13"/>
                  <a:gd name="T1" fmla="*/ 11 h 21"/>
                  <a:gd name="T2" fmla="*/ 7 w 13"/>
                  <a:gd name="T3" fmla="*/ 13 h 21"/>
                  <a:gd name="T4" fmla="*/ 3 w 13"/>
                  <a:gd name="T5" fmla="*/ 18 h 21"/>
                  <a:gd name="T6" fmla="*/ 3 w 13"/>
                  <a:gd name="T7" fmla="*/ 19 h 21"/>
                  <a:gd name="T8" fmla="*/ 12 w 13"/>
                  <a:gd name="T9" fmla="*/ 19 h 21"/>
                  <a:gd name="T10" fmla="*/ 13 w 13"/>
                  <a:gd name="T11" fmla="*/ 20 h 21"/>
                  <a:gd name="T12" fmla="*/ 13 w 13"/>
                  <a:gd name="T13" fmla="*/ 21 h 21"/>
                  <a:gd name="T14" fmla="*/ 12 w 13"/>
                  <a:gd name="T15" fmla="*/ 21 h 21"/>
                  <a:gd name="T16" fmla="*/ 1 w 13"/>
                  <a:gd name="T17" fmla="*/ 21 h 21"/>
                  <a:gd name="T18" fmla="*/ 0 w 13"/>
                  <a:gd name="T19" fmla="*/ 21 h 21"/>
                  <a:gd name="T20" fmla="*/ 0 w 13"/>
                  <a:gd name="T21" fmla="*/ 18 h 21"/>
                  <a:gd name="T22" fmla="*/ 5 w 13"/>
                  <a:gd name="T23" fmla="*/ 11 h 21"/>
                  <a:gd name="T24" fmla="*/ 7 w 13"/>
                  <a:gd name="T25" fmla="*/ 9 h 21"/>
                  <a:gd name="T26" fmla="*/ 10 w 13"/>
                  <a:gd name="T27" fmla="*/ 5 h 21"/>
                  <a:gd name="T28" fmla="*/ 6 w 13"/>
                  <a:gd name="T29" fmla="*/ 2 h 21"/>
                  <a:gd name="T30" fmla="*/ 1 w 13"/>
                  <a:gd name="T31" fmla="*/ 3 h 21"/>
                  <a:gd name="T32" fmla="*/ 1 w 13"/>
                  <a:gd name="T33" fmla="*/ 3 h 21"/>
                  <a:gd name="T34" fmla="*/ 1 w 13"/>
                  <a:gd name="T35" fmla="*/ 2 h 21"/>
                  <a:gd name="T36" fmla="*/ 1 w 13"/>
                  <a:gd name="T37" fmla="*/ 1 h 21"/>
                  <a:gd name="T38" fmla="*/ 1 w 13"/>
                  <a:gd name="T39" fmla="*/ 1 h 21"/>
                  <a:gd name="T40" fmla="*/ 6 w 13"/>
                  <a:gd name="T41" fmla="*/ 0 h 21"/>
                  <a:gd name="T42" fmla="*/ 13 w 13"/>
                  <a:gd name="T43" fmla="*/ 5 h 21"/>
                  <a:gd name="T44" fmla="*/ 9 w 13"/>
                  <a:gd name="T4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9" y="11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5"/>
                      <a:pt x="3" y="16"/>
                      <a:pt x="3" y="18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2" y="21"/>
                      <a:pt x="1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1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6"/>
                      <a:pt x="2" y="13"/>
                      <a:pt x="5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8"/>
                      <a:pt x="10" y="7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5" y="2"/>
                      <a:pt x="3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4" y="0"/>
                      <a:pt x="6" y="0"/>
                    </a:cubicBezTo>
                    <a:cubicBezTo>
                      <a:pt x="11" y="0"/>
                      <a:pt x="13" y="2"/>
                      <a:pt x="13" y="5"/>
                    </a:cubicBezTo>
                    <a:cubicBezTo>
                      <a:pt x="13" y="8"/>
                      <a:pt x="12" y="9"/>
                      <a:pt x="9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" name="Freeform 291"/>
              <p:cNvSpPr>
                <a:spLocks noEditPoints="1"/>
              </p:cNvSpPr>
              <p:nvPr/>
            </p:nvSpPr>
            <p:spPr bwMode="auto">
              <a:xfrm>
                <a:off x="3883" y="1887"/>
                <a:ext cx="30" cy="49"/>
              </a:xfrm>
              <a:custGeom>
                <a:avLst/>
                <a:gdLst>
                  <a:gd name="T0" fmla="*/ 7 w 13"/>
                  <a:gd name="T1" fmla="*/ 21 h 21"/>
                  <a:gd name="T2" fmla="*/ 0 w 13"/>
                  <a:gd name="T3" fmla="*/ 13 h 21"/>
                  <a:gd name="T4" fmla="*/ 0 w 13"/>
                  <a:gd name="T5" fmla="*/ 9 h 21"/>
                  <a:gd name="T6" fmla="*/ 7 w 13"/>
                  <a:gd name="T7" fmla="*/ 0 h 21"/>
                  <a:gd name="T8" fmla="*/ 13 w 13"/>
                  <a:gd name="T9" fmla="*/ 9 h 21"/>
                  <a:gd name="T10" fmla="*/ 13 w 13"/>
                  <a:gd name="T11" fmla="*/ 13 h 21"/>
                  <a:gd name="T12" fmla="*/ 7 w 13"/>
                  <a:gd name="T13" fmla="*/ 21 h 21"/>
                  <a:gd name="T14" fmla="*/ 11 w 13"/>
                  <a:gd name="T15" fmla="*/ 9 h 21"/>
                  <a:gd name="T16" fmla="*/ 7 w 13"/>
                  <a:gd name="T17" fmla="*/ 2 h 21"/>
                  <a:gd name="T18" fmla="*/ 2 w 13"/>
                  <a:gd name="T19" fmla="*/ 9 h 21"/>
                  <a:gd name="T20" fmla="*/ 2 w 13"/>
                  <a:gd name="T21" fmla="*/ 13 h 21"/>
                  <a:gd name="T22" fmla="*/ 7 w 13"/>
                  <a:gd name="T23" fmla="*/ 19 h 21"/>
                  <a:gd name="T24" fmla="*/ 11 w 13"/>
                  <a:gd name="T25" fmla="*/ 13 h 21"/>
                  <a:gd name="T26" fmla="*/ 11 w 13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21">
                    <a:moveTo>
                      <a:pt x="7" y="21"/>
                    </a:moveTo>
                    <a:cubicBezTo>
                      <a:pt x="2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3"/>
                      <a:pt x="2" y="0"/>
                      <a:pt x="7" y="0"/>
                    </a:cubicBezTo>
                    <a:cubicBezTo>
                      <a:pt x="11" y="0"/>
                      <a:pt x="13" y="3"/>
                      <a:pt x="13" y="9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9"/>
                      <a:pt x="11" y="21"/>
                      <a:pt x="7" y="21"/>
                    </a:cubicBezTo>
                    <a:close/>
                    <a:moveTo>
                      <a:pt x="11" y="9"/>
                    </a:moveTo>
                    <a:cubicBezTo>
                      <a:pt x="11" y="4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9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8"/>
                      <a:pt x="4" y="19"/>
                      <a:pt x="7" y="19"/>
                    </a:cubicBezTo>
                    <a:cubicBezTo>
                      <a:pt x="9" y="19"/>
                      <a:pt x="11" y="18"/>
                      <a:pt x="11" y="13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" name="Freeform 292"/>
              <p:cNvSpPr>
                <a:spLocks/>
              </p:cNvSpPr>
              <p:nvPr/>
            </p:nvSpPr>
            <p:spPr bwMode="auto">
              <a:xfrm>
                <a:off x="3923" y="1887"/>
                <a:ext cx="31" cy="49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1 h 21"/>
                  <a:gd name="T4" fmla="*/ 0 w 13"/>
                  <a:gd name="T5" fmla="*/ 20 h 21"/>
                  <a:gd name="T6" fmla="*/ 0 w 13"/>
                  <a:gd name="T7" fmla="*/ 19 h 21"/>
                  <a:gd name="T8" fmla="*/ 1 w 13"/>
                  <a:gd name="T9" fmla="*/ 19 h 21"/>
                  <a:gd name="T10" fmla="*/ 1 w 13"/>
                  <a:gd name="T11" fmla="*/ 19 h 21"/>
                  <a:gd name="T12" fmla="*/ 6 w 13"/>
                  <a:gd name="T13" fmla="*/ 19 h 21"/>
                  <a:gd name="T14" fmla="*/ 10 w 13"/>
                  <a:gd name="T15" fmla="*/ 15 h 21"/>
                  <a:gd name="T16" fmla="*/ 10 w 13"/>
                  <a:gd name="T17" fmla="*/ 15 h 21"/>
                  <a:gd name="T18" fmla="*/ 4 w 13"/>
                  <a:gd name="T19" fmla="*/ 11 h 21"/>
                  <a:gd name="T20" fmla="*/ 1 w 13"/>
                  <a:gd name="T21" fmla="*/ 11 h 21"/>
                  <a:gd name="T22" fmla="*/ 1 w 13"/>
                  <a:gd name="T23" fmla="*/ 10 h 21"/>
                  <a:gd name="T24" fmla="*/ 1 w 13"/>
                  <a:gd name="T25" fmla="*/ 10 h 21"/>
                  <a:gd name="T26" fmla="*/ 1 w 13"/>
                  <a:gd name="T27" fmla="*/ 1 h 21"/>
                  <a:gd name="T28" fmla="*/ 2 w 13"/>
                  <a:gd name="T29" fmla="*/ 0 h 21"/>
                  <a:gd name="T30" fmla="*/ 12 w 13"/>
                  <a:gd name="T31" fmla="*/ 0 h 21"/>
                  <a:gd name="T32" fmla="*/ 12 w 13"/>
                  <a:gd name="T33" fmla="*/ 1 h 21"/>
                  <a:gd name="T34" fmla="*/ 12 w 13"/>
                  <a:gd name="T35" fmla="*/ 2 h 21"/>
                  <a:gd name="T36" fmla="*/ 12 w 13"/>
                  <a:gd name="T37" fmla="*/ 3 h 21"/>
                  <a:gd name="T38" fmla="*/ 3 w 13"/>
                  <a:gd name="T39" fmla="*/ 3 h 21"/>
                  <a:gd name="T40" fmla="*/ 3 w 13"/>
                  <a:gd name="T41" fmla="*/ 9 h 21"/>
                  <a:gd name="T42" fmla="*/ 4 w 13"/>
                  <a:gd name="T43" fmla="*/ 9 h 21"/>
                  <a:gd name="T44" fmla="*/ 13 w 13"/>
                  <a:gd name="T45" fmla="*/ 15 h 21"/>
                  <a:gd name="T46" fmla="*/ 13 w 13"/>
                  <a:gd name="T47" fmla="*/ 15 h 21"/>
                  <a:gd name="T48" fmla="*/ 6 w 13"/>
                  <a:gd name="T4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19"/>
                      <a:pt x="4" y="19"/>
                      <a:pt x="6" y="19"/>
                    </a:cubicBezTo>
                    <a:cubicBezTo>
                      <a:pt x="9" y="19"/>
                      <a:pt x="10" y="18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2"/>
                      <a:pt x="8" y="11"/>
                      <a:pt x="4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3"/>
                      <a:pt x="1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0" y="9"/>
                      <a:pt x="13" y="10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9"/>
                      <a:pt x="10" y="21"/>
                      <a:pt x="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" name="Freeform 293"/>
              <p:cNvSpPr>
                <a:spLocks noEditPoints="1"/>
              </p:cNvSpPr>
              <p:nvPr/>
            </p:nvSpPr>
            <p:spPr bwMode="auto">
              <a:xfrm>
                <a:off x="3454" y="1998"/>
                <a:ext cx="31" cy="50"/>
              </a:xfrm>
              <a:custGeom>
                <a:avLst/>
                <a:gdLst>
                  <a:gd name="T0" fmla="*/ 5 w 13"/>
                  <a:gd name="T1" fmla="*/ 13 h 21"/>
                  <a:gd name="T2" fmla="*/ 3 w 13"/>
                  <a:gd name="T3" fmla="*/ 12 h 21"/>
                  <a:gd name="T4" fmla="*/ 3 w 13"/>
                  <a:gd name="T5" fmla="*/ 20 h 21"/>
                  <a:gd name="T6" fmla="*/ 2 w 13"/>
                  <a:gd name="T7" fmla="*/ 21 h 21"/>
                  <a:gd name="T8" fmla="*/ 1 w 13"/>
                  <a:gd name="T9" fmla="*/ 21 h 21"/>
                  <a:gd name="T10" fmla="*/ 0 w 13"/>
                  <a:gd name="T11" fmla="*/ 20 h 21"/>
                  <a:gd name="T12" fmla="*/ 0 w 13"/>
                  <a:gd name="T13" fmla="*/ 1 h 21"/>
                  <a:gd name="T14" fmla="*/ 1 w 13"/>
                  <a:gd name="T15" fmla="*/ 0 h 21"/>
                  <a:gd name="T16" fmla="*/ 5 w 13"/>
                  <a:gd name="T17" fmla="*/ 0 h 21"/>
                  <a:gd name="T18" fmla="*/ 13 w 13"/>
                  <a:gd name="T19" fmla="*/ 6 h 21"/>
                  <a:gd name="T20" fmla="*/ 13 w 13"/>
                  <a:gd name="T21" fmla="*/ 6 h 21"/>
                  <a:gd name="T22" fmla="*/ 5 w 13"/>
                  <a:gd name="T23" fmla="*/ 13 h 21"/>
                  <a:gd name="T24" fmla="*/ 11 w 13"/>
                  <a:gd name="T25" fmla="*/ 6 h 21"/>
                  <a:gd name="T26" fmla="*/ 5 w 13"/>
                  <a:gd name="T27" fmla="*/ 2 h 21"/>
                  <a:gd name="T28" fmla="*/ 3 w 13"/>
                  <a:gd name="T29" fmla="*/ 2 h 21"/>
                  <a:gd name="T30" fmla="*/ 3 w 13"/>
                  <a:gd name="T31" fmla="*/ 10 h 21"/>
                  <a:gd name="T32" fmla="*/ 5 w 13"/>
                  <a:gd name="T33" fmla="*/ 10 h 21"/>
                  <a:gd name="T34" fmla="*/ 11 w 13"/>
                  <a:gd name="T35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21">
                    <a:moveTo>
                      <a:pt x="5" y="13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2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0" y="0"/>
                      <a:pt x="13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11"/>
                      <a:pt x="10" y="13"/>
                      <a:pt x="5" y="13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2"/>
                      <a:pt x="5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5" y="10"/>
                      <a:pt x="5" y="10"/>
                    </a:cubicBezTo>
                    <a:cubicBezTo>
                      <a:pt x="9" y="10"/>
                      <a:pt x="11" y="9"/>
                      <a:pt x="1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" name="Freeform 294"/>
              <p:cNvSpPr>
                <a:spLocks noEditPoints="1"/>
              </p:cNvSpPr>
              <p:nvPr/>
            </p:nvSpPr>
            <p:spPr bwMode="auto">
              <a:xfrm>
                <a:off x="3488" y="1998"/>
                <a:ext cx="37" cy="50"/>
              </a:xfrm>
              <a:custGeom>
                <a:avLst/>
                <a:gdLst>
                  <a:gd name="T0" fmla="*/ 15 w 16"/>
                  <a:gd name="T1" fmla="*/ 21 h 21"/>
                  <a:gd name="T2" fmla="*/ 14 w 16"/>
                  <a:gd name="T3" fmla="*/ 21 h 21"/>
                  <a:gd name="T4" fmla="*/ 13 w 16"/>
                  <a:gd name="T5" fmla="*/ 20 h 21"/>
                  <a:gd name="T6" fmla="*/ 11 w 16"/>
                  <a:gd name="T7" fmla="*/ 14 h 21"/>
                  <a:gd name="T8" fmla="*/ 4 w 16"/>
                  <a:gd name="T9" fmla="*/ 14 h 21"/>
                  <a:gd name="T10" fmla="*/ 2 w 16"/>
                  <a:gd name="T11" fmla="*/ 20 h 21"/>
                  <a:gd name="T12" fmla="*/ 2 w 16"/>
                  <a:gd name="T13" fmla="*/ 21 h 21"/>
                  <a:gd name="T14" fmla="*/ 0 w 16"/>
                  <a:gd name="T15" fmla="*/ 21 h 21"/>
                  <a:gd name="T16" fmla="*/ 0 w 16"/>
                  <a:gd name="T17" fmla="*/ 20 h 21"/>
                  <a:gd name="T18" fmla="*/ 0 w 16"/>
                  <a:gd name="T19" fmla="*/ 20 h 21"/>
                  <a:gd name="T20" fmla="*/ 5 w 16"/>
                  <a:gd name="T21" fmla="*/ 2 h 21"/>
                  <a:gd name="T22" fmla="*/ 8 w 16"/>
                  <a:gd name="T23" fmla="*/ 0 h 21"/>
                  <a:gd name="T24" fmla="*/ 10 w 16"/>
                  <a:gd name="T25" fmla="*/ 2 h 21"/>
                  <a:gd name="T26" fmla="*/ 16 w 16"/>
                  <a:gd name="T27" fmla="*/ 20 h 21"/>
                  <a:gd name="T28" fmla="*/ 16 w 16"/>
                  <a:gd name="T29" fmla="*/ 20 h 21"/>
                  <a:gd name="T30" fmla="*/ 15 w 16"/>
                  <a:gd name="T31" fmla="*/ 21 h 21"/>
                  <a:gd name="T32" fmla="*/ 8 w 16"/>
                  <a:gd name="T33" fmla="*/ 3 h 21"/>
                  <a:gd name="T34" fmla="*/ 8 w 16"/>
                  <a:gd name="T35" fmla="*/ 2 h 21"/>
                  <a:gd name="T36" fmla="*/ 7 w 16"/>
                  <a:gd name="T37" fmla="*/ 3 h 21"/>
                  <a:gd name="T38" fmla="*/ 4 w 16"/>
                  <a:gd name="T39" fmla="*/ 12 h 21"/>
                  <a:gd name="T40" fmla="*/ 11 w 16"/>
                  <a:gd name="T41" fmla="*/ 12 h 21"/>
                  <a:gd name="T42" fmla="*/ 8 w 16"/>
                  <a:gd name="T43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" h="21">
                    <a:moveTo>
                      <a:pt x="15" y="21"/>
                    </a:moveTo>
                    <a:cubicBezTo>
                      <a:pt x="14" y="21"/>
                      <a:pt x="14" y="21"/>
                      <a:pt x="14" y="21"/>
                    </a:cubicBezTo>
                    <a:cubicBezTo>
                      <a:pt x="13" y="21"/>
                      <a:pt x="13" y="21"/>
                      <a:pt x="13" y="2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0"/>
                      <a:pt x="7" y="0"/>
                      <a:pt x="8" y="0"/>
                    </a:cubicBezTo>
                    <a:cubicBezTo>
                      <a:pt x="9" y="0"/>
                      <a:pt x="10" y="0"/>
                      <a:pt x="10" y="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1"/>
                      <a:pt x="15" y="21"/>
                      <a:pt x="15" y="21"/>
                    </a:cubicBezTo>
                    <a:close/>
                    <a:moveTo>
                      <a:pt x="8" y="3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2"/>
                      <a:pt x="7" y="3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11" y="12"/>
                      <a:pt x="11" y="12"/>
                      <a:pt x="11" y="12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" name="Freeform 295"/>
              <p:cNvSpPr>
                <a:spLocks/>
              </p:cNvSpPr>
              <p:nvPr/>
            </p:nvSpPr>
            <p:spPr bwMode="auto">
              <a:xfrm>
                <a:off x="3533" y="1998"/>
                <a:ext cx="33" cy="50"/>
              </a:xfrm>
              <a:custGeom>
                <a:avLst/>
                <a:gdLst>
                  <a:gd name="T0" fmla="*/ 14 w 14"/>
                  <a:gd name="T1" fmla="*/ 21 h 21"/>
                  <a:gd name="T2" fmla="*/ 12 w 14"/>
                  <a:gd name="T3" fmla="*/ 21 h 21"/>
                  <a:gd name="T4" fmla="*/ 11 w 14"/>
                  <a:gd name="T5" fmla="*/ 20 h 21"/>
                  <a:gd name="T6" fmla="*/ 2 w 14"/>
                  <a:gd name="T7" fmla="*/ 4 h 21"/>
                  <a:gd name="T8" fmla="*/ 2 w 14"/>
                  <a:gd name="T9" fmla="*/ 4 h 21"/>
                  <a:gd name="T10" fmla="*/ 2 w 14"/>
                  <a:gd name="T11" fmla="*/ 4 h 21"/>
                  <a:gd name="T12" fmla="*/ 2 w 14"/>
                  <a:gd name="T13" fmla="*/ 20 h 21"/>
                  <a:gd name="T14" fmla="*/ 2 w 14"/>
                  <a:gd name="T15" fmla="*/ 21 h 21"/>
                  <a:gd name="T16" fmla="*/ 0 w 14"/>
                  <a:gd name="T17" fmla="*/ 21 h 21"/>
                  <a:gd name="T18" fmla="*/ 0 w 14"/>
                  <a:gd name="T19" fmla="*/ 21 h 21"/>
                  <a:gd name="T20" fmla="*/ 0 w 14"/>
                  <a:gd name="T21" fmla="*/ 1 h 21"/>
                  <a:gd name="T22" fmla="*/ 0 w 14"/>
                  <a:gd name="T23" fmla="*/ 0 h 21"/>
                  <a:gd name="T24" fmla="*/ 2 w 14"/>
                  <a:gd name="T25" fmla="*/ 0 h 21"/>
                  <a:gd name="T26" fmla="*/ 3 w 14"/>
                  <a:gd name="T27" fmla="*/ 1 h 21"/>
                  <a:gd name="T28" fmla="*/ 12 w 14"/>
                  <a:gd name="T29" fmla="*/ 17 h 21"/>
                  <a:gd name="T30" fmla="*/ 12 w 14"/>
                  <a:gd name="T31" fmla="*/ 17 h 21"/>
                  <a:gd name="T32" fmla="*/ 12 w 14"/>
                  <a:gd name="T33" fmla="*/ 17 h 21"/>
                  <a:gd name="T34" fmla="*/ 12 w 14"/>
                  <a:gd name="T35" fmla="*/ 1 h 21"/>
                  <a:gd name="T36" fmla="*/ 12 w 14"/>
                  <a:gd name="T37" fmla="*/ 0 h 21"/>
                  <a:gd name="T38" fmla="*/ 14 w 14"/>
                  <a:gd name="T39" fmla="*/ 0 h 21"/>
                  <a:gd name="T40" fmla="*/ 14 w 14"/>
                  <a:gd name="T41" fmla="*/ 1 h 21"/>
                  <a:gd name="T42" fmla="*/ 14 w 14"/>
                  <a:gd name="T43" fmla="*/ 20 h 21"/>
                  <a:gd name="T44" fmla="*/ 14 w 14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1" y="21"/>
                      <a:pt x="11" y="21"/>
                      <a:pt x="11" y="20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" name="Freeform 296"/>
              <p:cNvSpPr>
                <a:spLocks/>
              </p:cNvSpPr>
              <p:nvPr/>
            </p:nvSpPr>
            <p:spPr bwMode="auto">
              <a:xfrm>
                <a:off x="3573" y="1998"/>
                <a:ext cx="33" cy="50"/>
              </a:xfrm>
              <a:custGeom>
                <a:avLst/>
                <a:gdLst>
                  <a:gd name="T0" fmla="*/ 14 w 14"/>
                  <a:gd name="T1" fmla="*/ 2 h 21"/>
                  <a:gd name="T2" fmla="*/ 8 w 14"/>
                  <a:gd name="T3" fmla="*/ 2 h 21"/>
                  <a:gd name="T4" fmla="*/ 8 w 14"/>
                  <a:gd name="T5" fmla="*/ 20 h 21"/>
                  <a:gd name="T6" fmla="*/ 8 w 14"/>
                  <a:gd name="T7" fmla="*/ 21 h 21"/>
                  <a:gd name="T8" fmla="*/ 6 w 14"/>
                  <a:gd name="T9" fmla="*/ 21 h 21"/>
                  <a:gd name="T10" fmla="*/ 6 w 14"/>
                  <a:gd name="T11" fmla="*/ 20 h 21"/>
                  <a:gd name="T12" fmla="*/ 6 w 14"/>
                  <a:gd name="T13" fmla="*/ 2 h 21"/>
                  <a:gd name="T14" fmla="*/ 0 w 14"/>
                  <a:gd name="T15" fmla="*/ 2 h 21"/>
                  <a:gd name="T16" fmla="*/ 0 w 14"/>
                  <a:gd name="T17" fmla="*/ 2 h 21"/>
                  <a:gd name="T18" fmla="*/ 0 w 14"/>
                  <a:gd name="T19" fmla="*/ 1 h 21"/>
                  <a:gd name="T20" fmla="*/ 0 w 14"/>
                  <a:gd name="T21" fmla="*/ 0 h 21"/>
                  <a:gd name="T22" fmla="*/ 14 w 14"/>
                  <a:gd name="T23" fmla="*/ 0 h 21"/>
                  <a:gd name="T24" fmla="*/ 14 w 14"/>
                  <a:gd name="T25" fmla="*/ 1 h 21"/>
                  <a:gd name="T26" fmla="*/ 14 w 14"/>
                  <a:gd name="T27" fmla="*/ 2 h 21"/>
                  <a:gd name="T28" fmla="*/ 14 w 14"/>
                  <a:gd name="T29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1">
                    <a:moveTo>
                      <a:pt x="14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" name="Freeform 297"/>
              <p:cNvSpPr>
                <a:spLocks noEditPoints="1"/>
              </p:cNvSpPr>
              <p:nvPr/>
            </p:nvSpPr>
            <p:spPr bwMode="auto">
              <a:xfrm>
                <a:off x="3608" y="1998"/>
                <a:ext cx="38" cy="50"/>
              </a:xfrm>
              <a:custGeom>
                <a:avLst/>
                <a:gdLst>
                  <a:gd name="T0" fmla="*/ 8 w 16"/>
                  <a:gd name="T1" fmla="*/ 21 h 21"/>
                  <a:gd name="T2" fmla="*/ 0 w 16"/>
                  <a:gd name="T3" fmla="*/ 12 h 21"/>
                  <a:gd name="T4" fmla="*/ 0 w 16"/>
                  <a:gd name="T5" fmla="*/ 9 h 21"/>
                  <a:gd name="T6" fmla="*/ 8 w 16"/>
                  <a:gd name="T7" fmla="*/ 0 h 21"/>
                  <a:gd name="T8" fmla="*/ 16 w 16"/>
                  <a:gd name="T9" fmla="*/ 9 h 21"/>
                  <a:gd name="T10" fmla="*/ 16 w 16"/>
                  <a:gd name="T11" fmla="*/ 12 h 21"/>
                  <a:gd name="T12" fmla="*/ 8 w 16"/>
                  <a:gd name="T13" fmla="*/ 21 h 21"/>
                  <a:gd name="T14" fmla="*/ 13 w 16"/>
                  <a:gd name="T15" fmla="*/ 9 h 21"/>
                  <a:gd name="T16" fmla="*/ 8 w 16"/>
                  <a:gd name="T17" fmla="*/ 2 h 21"/>
                  <a:gd name="T18" fmla="*/ 3 w 16"/>
                  <a:gd name="T19" fmla="*/ 9 h 21"/>
                  <a:gd name="T20" fmla="*/ 3 w 16"/>
                  <a:gd name="T21" fmla="*/ 12 h 21"/>
                  <a:gd name="T22" fmla="*/ 8 w 16"/>
                  <a:gd name="T23" fmla="*/ 19 h 21"/>
                  <a:gd name="T24" fmla="*/ 13 w 16"/>
                  <a:gd name="T25" fmla="*/ 12 h 21"/>
                  <a:gd name="T26" fmla="*/ 13 w 16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21">
                    <a:moveTo>
                      <a:pt x="8" y="21"/>
                    </a:moveTo>
                    <a:cubicBezTo>
                      <a:pt x="4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2"/>
                      <a:pt x="16" y="9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9"/>
                      <a:pt x="12" y="21"/>
                      <a:pt x="8" y="21"/>
                    </a:cubicBezTo>
                    <a:close/>
                    <a:moveTo>
                      <a:pt x="13" y="9"/>
                    </a:moveTo>
                    <a:cubicBezTo>
                      <a:pt x="13" y="4"/>
                      <a:pt x="11" y="2"/>
                      <a:pt x="8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11" y="19"/>
                      <a:pt x="13" y="17"/>
                      <a:pt x="13" y="12"/>
                    </a:cubicBez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" name="Freeform 298"/>
              <p:cNvSpPr>
                <a:spLocks/>
              </p:cNvSpPr>
              <p:nvPr/>
            </p:nvSpPr>
            <p:spPr bwMode="auto">
              <a:xfrm>
                <a:off x="3653" y="1998"/>
                <a:ext cx="36" cy="50"/>
              </a:xfrm>
              <a:custGeom>
                <a:avLst/>
                <a:gdLst>
                  <a:gd name="T0" fmla="*/ 14 w 15"/>
                  <a:gd name="T1" fmla="*/ 21 h 21"/>
                  <a:gd name="T2" fmla="*/ 13 w 15"/>
                  <a:gd name="T3" fmla="*/ 21 h 21"/>
                  <a:gd name="T4" fmla="*/ 12 w 15"/>
                  <a:gd name="T5" fmla="*/ 20 h 21"/>
                  <a:gd name="T6" fmla="*/ 3 w 15"/>
                  <a:gd name="T7" fmla="*/ 4 h 21"/>
                  <a:gd name="T8" fmla="*/ 3 w 15"/>
                  <a:gd name="T9" fmla="*/ 4 h 21"/>
                  <a:gd name="T10" fmla="*/ 3 w 15"/>
                  <a:gd name="T11" fmla="*/ 4 h 21"/>
                  <a:gd name="T12" fmla="*/ 3 w 15"/>
                  <a:gd name="T13" fmla="*/ 20 h 21"/>
                  <a:gd name="T14" fmla="*/ 2 w 15"/>
                  <a:gd name="T15" fmla="*/ 21 h 21"/>
                  <a:gd name="T16" fmla="*/ 1 w 15"/>
                  <a:gd name="T17" fmla="*/ 21 h 21"/>
                  <a:gd name="T18" fmla="*/ 0 w 15"/>
                  <a:gd name="T19" fmla="*/ 21 h 21"/>
                  <a:gd name="T20" fmla="*/ 0 w 15"/>
                  <a:gd name="T21" fmla="*/ 1 h 21"/>
                  <a:gd name="T22" fmla="*/ 1 w 15"/>
                  <a:gd name="T23" fmla="*/ 0 h 21"/>
                  <a:gd name="T24" fmla="*/ 3 w 15"/>
                  <a:gd name="T25" fmla="*/ 0 h 21"/>
                  <a:gd name="T26" fmla="*/ 4 w 15"/>
                  <a:gd name="T27" fmla="*/ 1 h 21"/>
                  <a:gd name="T28" fmla="*/ 13 w 15"/>
                  <a:gd name="T29" fmla="*/ 17 h 21"/>
                  <a:gd name="T30" fmla="*/ 13 w 15"/>
                  <a:gd name="T31" fmla="*/ 17 h 21"/>
                  <a:gd name="T32" fmla="*/ 13 w 15"/>
                  <a:gd name="T33" fmla="*/ 17 h 21"/>
                  <a:gd name="T34" fmla="*/ 13 w 15"/>
                  <a:gd name="T35" fmla="*/ 1 h 21"/>
                  <a:gd name="T36" fmla="*/ 13 w 15"/>
                  <a:gd name="T37" fmla="*/ 0 h 21"/>
                  <a:gd name="T38" fmla="*/ 15 w 15"/>
                  <a:gd name="T39" fmla="*/ 0 h 21"/>
                  <a:gd name="T40" fmla="*/ 15 w 15"/>
                  <a:gd name="T41" fmla="*/ 1 h 21"/>
                  <a:gd name="T42" fmla="*/ 15 w 15"/>
                  <a:gd name="T43" fmla="*/ 20 h 21"/>
                  <a:gd name="T44" fmla="*/ 14 w 15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" h="21">
                    <a:moveTo>
                      <a:pt x="14" y="21"/>
                    </a:moveTo>
                    <a:cubicBezTo>
                      <a:pt x="13" y="21"/>
                      <a:pt x="13" y="21"/>
                      <a:pt x="13" y="21"/>
                    </a:cubicBezTo>
                    <a:cubicBezTo>
                      <a:pt x="12" y="21"/>
                      <a:pt x="12" y="21"/>
                      <a:pt x="12" y="20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1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5" y="21"/>
                      <a:pt x="14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Freeform 299"/>
              <p:cNvSpPr>
                <a:spLocks/>
              </p:cNvSpPr>
              <p:nvPr/>
            </p:nvSpPr>
            <p:spPr bwMode="auto">
              <a:xfrm>
                <a:off x="3700" y="1998"/>
                <a:ext cx="26" cy="50"/>
              </a:xfrm>
              <a:custGeom>
                <a:avLst/>
                <a:gdLst>
                  <a:gd name="T0" fmla="*/ 11 w 11"/>
                  <a:gd name="T1" fmla="*/ 21 h 21"/>
                  <a:gd name="T2" fmla="*/ 5 w 11"/>
                  <a:gd name="T3" fmla="*/ 21 h 21"/>
                  <a:gd name="T4" fmla="*/ 0 w 11"/>
                  <a:gd name="T5" fmla="*/ 16 h 21"/>
                  <a:gd name="T6" fmla="*/ 0 w 11"/>
                  <a:gd name="T7" fmla="*/ 5 h 21"/>
                  <a:gd name="T8" fmla="*/ 5 w 11"/>
                  <a:gd name="T9" fmla="*/ 0 h 21"/>
                  <a:gd name="T10" fmla="*/ 11 w 11"/>
                  <a:gd name="T11" fmla="*/ 0 h 21"/>
                  <a:gd name="T12" fmla="*/ 11 w 11"/>
                  <a:gd name="T13" fmla="*/ 0 h 21"/>
                  <a:gd name="T14" fmla="*/ 11 w 11"/>
                  <a:gd name="T15" fmla="*/ 2 h 21"/>
                  <a:gd name="T16" fmla="*/ 11 w 11"/>
                  <a:gd name="T17" fmla="*/ 2 h 21"/>
                  <a:gd name="T18" fmla="*/ 6 w 11"/>
                  <a:gd name="T19" fmla="*/ 2 h 21"/>
                  <a:gd name="T20" fmla="*/ 2 w 11"/>
                  <a:gd name="T21" fmla="*/ 5 h 21"/>
                  <a:gd name="T22" fmla="*/ 2 w 11"/>
                  <a:gd name="T23" fmla="*/ 9 h 21"/>
                  <a:gd name="T24" fmla="*/ 11 w 11"/>
                  <a:gd name="T25" fmla="*/ 9 h 21"/>
                  <a:gd name="T26" fmla="*/ 11 w 11"/>
                  <a:gd name="T27" fmla="*/ 10 h 21"/>
                  <a:gd name="T28" fmla="*/ 11 w 11"/>
                  <a:gd name="T29" fmla="*/ 11 h 21"/>
                  <a:gd name="T30" fmla="*/ 11 w 11"/>
                  <a:gd name="T31" fmla="*/ 11 h 21"/>
                  <a:gd name="T32" fmla="*/ 2 w 11"/>
                  <a:gd name="T33" fmla="*/ 11 h 21"/>
                  <a:gd name="T34" fmla="*/ 2 w 11"/>
                  <a:gd name="T35" fmla="*/ 16 h 21"/>
                  <a:gd name="T36" fmla="*/ 6 w 11"/>
                  <a:gd name="T37" fmla="*/ 19 h 21"/>
                  <a:gd name="T38" fmla="*/ 11 w 11"/>
                  <a:gd name="T39" fmla="*/ 19 h 21"/>
                  <a:gd name="T40" fmla="*/ 11 w 11"/>
                  <a:gd name="T41" fmla="*/ 19 h 21"/>
                  <a:gd name="T42" fmla="*/ 11 w 11"/>
                  <a:gd name="T43" fmla="*/ 21 h 21"/>
                  <a:gd name="T44" fmla="*/ 11 w 11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" h="21">
                    <a:moveTo>
                      <a:pt x="11" y="21"/>
                    </a:moveTo>
                    <a:cubicBezTo>
                      <a:pt x="10" y="21"/>
                      <a:pt x="7" y="21"/>
                      <a:pt x="5" y="21"/>
                    </a:cubicBezTo>
                    <a:cubicBezTo>
                      <a:pt x="2" y="21"/>
                      <a:pt x="0" y="20"/>
                      <a:pt x="0" y="1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"/>
                      <a:pt x="2" y="0"/>
                      <a:pt x="5" y="0"/>
                    </a:cubicBezTo>
                    <a:cubicBezTo>
                      <a:pt x="7" y="0"/>
                      <a:pt x="10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3" y="2"/>
                      <a:pt x="2" y="3"/>
                      <a:pt x="2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10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8"/>
                      <a:pt x="3" y="19"/>
                      <a:pt x="6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" name="Freeform 300"/>
              <p:cNvSpPr>
                <a:spLocks noEditPoints="1"/>
              </p:cNvSpPr>
              <p:nvPr/>
            </p:nvSpPr>
            <p:spPr bwMode="auto">
              <a:xfrm>
                <a:off x="3736" y="2010"/>
                <a:ext cx="5" cy="38"/>
              </a:xfrm>
              <a:custGeom>
                <a:avLst/>
                <a:gdLst>
                  <a:gd name="T0" fmla="*/ 2 w 2"/>
                  <a:gd name="T1" fmla="*/ 4 h 16"/>
                  <a:gd name="T2" fmla="*/ 0 w 2"/>
                  <a:gd name="T3" fmla="*/ 4 h 16"/>
                  <a:gd name="T4" fmla="*/ 0 w 2"/>
                  <a:gd name="T5" fmla="*/ 4 h 16"/>
                  <a:gd name="T6" fmla="*/ 0 w 2"/>
                  <a:gd name="T7" fmla="*/ 1 h 16"/>
                  <a:gd name="T8" fmla="*/ 0 w 2"/>
                  <a:gd name="T9" fmla="*/ 0 h 16"/>
                  <a:gd name="T10" fmla="*/ 2 w 2"/>
                  <a:gd name="T11" fmla="*/ 0 h 16"/>
                  <a:gd name="T12" fmla="*/ 2 w 2"/>
                  <a:gd name="T13" fmla="*/ 1 h 16"/>
                  <a:gd name="T14" fmla="*/ 2 w 2"/>
                  <a:gd name="T15" fmla="*/ 4 h 16"/>
                  <a:gd name="T16" fmla="*/ 2 w 2"/>
                  <a:gd name="T17" fmla="*/ 4 h 16"/>
                  <a:gd name="T18" fmla="*/ 2 w 2"/>
                  <a:gd name="T19" fmla="*/ 16 h 16"/>
                  <a:gd name="T20" fmla="*/ 0 w 2"/>
                  <a:gd name="T21" fmla="*/ 16 h 16"/>
                  <a:gd name="T22" fmla="*/ 0 w 2"/>
                  <a:gd name="T23" fmla="*/ 15 h 16"/>
                  <a:gd name="T24" fmla="*/ 0 w 2"/>
                  <a:gd name="T25" fmla="*/ 13 h 16"/>
                  <a:gd name="T26" fmla="*/ 0 w 2"/>
                  <a:gd name="T27" fmla="*/ 12 h 16"/>
                  <a:gd name="T28" fmla="*/ 2 w 2"/>
                  <a:gd name="T29" fmla="*/ 12 h 16"/>
                  <a:gd name="T30" fmla="*/ 2 w 2"/>
                  <a:gd name="T31" fmla="*/ 13 h 16"/>
                  <a:gd name="T32" fmla="*/ 2 w 2"/>
                  <a:gd name="T33" fmla="*/ 15 h 16"/>
                  <a:gd name="T34" fmla="*/ 2 w 2"/>
                  <a:gd name="T3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" h="16">
                    <a:moveTo>
                      <a:pt x="2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lose/>
                    <a:moveTo>
                      <a:pt x="2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3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6"/>
                      <a:pt x="2" y="16"/>
                      <a:pt x="2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" name="Freeform 301"/>
              <p:cNvSpPr>
                <a:spLocks/>
              </p:cNvSpPr>
              <p:nvPr/>
            </p:nvSpPr>
            <p:spPr bwMode="auto">
              <a:xfrm>
                <a:off x="3750" y="1998"/>
                <a:ext cx="31" cy="50"/>
              </a:xfrm>
              <a:custGeom>
                <a:avLst/>
                <a:gdLst>
                  <a:gd name="T0" fmla="*/ 12 w 13"/>
                  <a:gd name="T1" fmla="*/ 3 h 21"/>
                  <a:gd name="T2" fmla="*/ 4 w 13"/>
                  <a:gd name="T3" fmla="*/ 20 h 21"/>
                  <a:gd name="T4" fmla="*/ 4 w 13"/>
                  <a:gd name="T5" fmla="*/ 21 h 21"/>
                  <a:gd name="T6" fmla="*/ 2 w 13"/>
                  <a:gd name="T7" fmla="*/ 21 h 21"/>
                  <a:gd name="T8" fmla="*/ 2 w 13"/>
                  <a:gd name="T9" fmla="*/ 20 h 21"/>
                  <a:gd name="T10" fmla="*/ 2 w 13"/>
                  <a:gd name="T11" fmla="*/ 20 h 21"/>
                  <a:gd name="T12" fmla="*/ 10 w 13"/>
                  <a:gd name="T13" fmla="*/ 3 h 21"/>
                  <a:gd name="T14" fmla="*/ 10 w 13"/>
                  <a:gd name="T15" fmla="*/ 2 h 21"/>
                  <a:gd name="T16" fmla="*/ 10 w 13"/>
                  <a:gd name="T17" fmla="*/ 2 h 21"/>
                  <a:gd name="T18" fmla="*/ 1 w 13"/>
                  <a:gd name="T19" fmla="*/ 2 h 21"/>
                  <a:gd name="T20" fmla="*/ 0 w 13"/>
                  <a:gd name="T21" fmla="*/ 2 h 21"/>
                  <a:gd name="T22" fmla="*/ 0 w 13"/>
                  <a:gd name="T23" fmla="*/ 1 h 21"/>
                  <a:gd name="T24" fmla="*/ 1 w 13"/>
                  <a:gd name="T25" fmla="*/ 0 h 21"/>
                  <a:gd name="T26" fmla="*/ 11 w 13"/>
                  <a:gd name="T27" fmla="*/ 0 h 21"/>
                  <a:gd name="T28" fmla="*/ 13 w 13"/>
                  <a:gd name="T29" fmla="*/ 2 h 21"/>
                  <a:gd name="T30" fmla="*/ 12 w 13"/>
                  <a:gd name="T31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1">
                    <a:moveTo>
                      <a:pt x="12" y="3"/>
                    </a:moveTo>
                    <a:cubicBezTo>
                      <a:pt x="4" y="20"/>
                      <a:pt x="4" y="20"/>
                      <a:pt x="4" y="20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3" y="1"/>
                      <a:pt x="13" y="2"/>
                    </a:cubicBezTo>
                    <a:cubicBezTo>
                      <a:pt x="13" y="2"/>
                      <a:pt x="13" y="3"/>
                      <a:pt x="1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" name="Freeform 302"/>
              <p:cNvSpPr>
                <a:spLocks noEditPoints="1"/>
              </p:cNvSpPr>
              <p:nvPr/>
            </p:nvSpPr>
            <p:spPr bwMode="auto">
              <a:xfrm>
                <a:off x="3790" y="1998"/>
                <a:ext cx="31" cy="50"/>
              </a:xfrm>
              <a:custGeom>
                <a:avLst/>
                <a:gdLst>
                  <a:gd name="T0" fmla="*/ 6 w 13"/>
                  <a:gd name="T1" fmla="*/ 21 h 21"/>
                  <a:gd name="T2" fmla="*/ 0 w 13"/>
                  <a:gd name="T3" fmla="*/ 13 h 21"/>
                  <a:gd name="T4" fmla="*/ 0 w 13"/>
                  <a:gd name="T5" fmla="*/ 8 h 21"/>
                  <a:gd name="T6" fmla="*/ 7 w 13"/>
                  <a:gd name="T7" fmla="*/ 0 h 21"/>
                  <a:gd name="T8" fmla="*/ 12 w 13"/>
                  <a:gd name="T9" fmla="*/ 0 h 21"/>
                  <a:gd name="T10" fmla="*/ 12 w 13"/>
                  <a:gd name="T11" fmla="*/ 1 h 21"/>
                  <a:gd name="T12" fmla="*/ 12 w 13"/>
                  <a:gd name="T13" fmla="*/ 2 h 21"/>
                  <a:gd name="T14" fmla="*/ 12 w 13"/>
                  <a:gd name="T15" fmla="*/ 2 h 21"/>
                  <a:gd name="T16" fmla="*/ 12 w 13"/>
                  <a:gd name="T17" fmla="*/ 2 h 21"/>
                  <a:gd name="T18" fmla="*/ 7 w 13"/>
                  <a:gd name="T19" fmla="*/ 2 h 21"/>
                  <a:gd name="T20" fmla="*/ 2 w 13"/>
                  <a:gd name="T21" fmla="*/ 8 h 21"/>
                  <a:gd name="T22" fmla="*/ 2 w 13"/>
                  <a:gd name="T23" fmla="*/ 9 h 21"/>
                  <a:gd name="T24" fmla="*/ 6 w 13"/>
                  <a:gd name="T25" fmla="*/ 8 h 21"/>
                  <a:gd name="T26" fmla="*/ 13 w 13"/>
                  <a:gd name="T27" fmla="*/ 14 h 21"/>
                  <a:gd name="T28" fmla="*/ 13 w 13"/>
                  <a:gd name="T29" fmla="*/ 14 h 21"/>
                  <a:gd name="T30" fmla="*/ 6 w 13"/>
                  <a:gd name="T31" fmla="*/ 21 h 21"/>
                  <a:gd name="T32" fmla="*/ 11 w 13"/>
                  <a:gd name="T33" fmla="*/ 14 h 21"/>
                  <a:gd name="T34" fmla="*/ 6 w 13"/>
                  <a:gd name="T35" fmla="*/ 10 h 21"/>
                  <a:gd name="T36" fmla="*/ 2 w 13"/>
                  <a:gd name="T37" fmla="*/ 10 h 21"/>
                  <a:gd name="T38" fmla="*/ 2 w 13"/>
                  <a:gd name="T39" fmla="*/ 13 h 21"/>
                  <a:gd name="T40" fmla="*/ 6 w 13"/>
                  <a:gd name="T41" fmla="*/ 19 h 21"/>
                  <a:gd name="T42" fmla="*/ 11 w 13"/>
                  <a:gd name="T43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2" y="21"/>
                      <a:pt x="0" y="19"/>
                      <a:pt x="0" y="1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2" y="0"/>
                      <a:pt x="7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2" y="0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0" y="2"/>
                      <a:pt x="9" y="2"/>
                      <a:pt x="7" y="2"/>
                    </a:cubicBezTo>
                    <a:cubicBezTo>
                      <a:pt x="3" y="2"/>
                      <a:pt x="2" y="5"/>
                      <a:pt x="2" y="8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8"/>
                      <a:pt x="5" y="8"/>
                      <a:pt x="6" y="8"/>
                    </a:cubicBezTo>
                    <a:cubicBezTo>
                      <a:pt x="10" y="8"/>
                      <a:pt x="13" y="9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8"/>
                      <a:pt x="11" y="21"/>
                      <a:pt x="6" y="21"/>
                    </a:cubicBezTo>
                    <a:close/>
                    <a:moveTo>
                      <a:pt x="11" y="14"/>
                    </a:moveTo>
                    <a:cubicBezTo>
                      <a:pt x="11" y="11"/>
                      <a:pt x="8" y="10"/>
                      <a:pt x="6" y="10"/>
                    </a:cubicBezTo>
                    <a:cubicBezTo>
                      <a:pt x="5" y="10"/>
                      <a:pt x="3" y="10"/>
                      <a:pt x="2" y="10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8"/>
                      <a:pt x="4" y="19"/>
                      <a:pt x="6" y="19"/>
                    </a:cubicBezTo>
                    <a:cubicBezTo>
                      <a:pt x="9" y="19"/>
                      <a:pt x="11" y="18"/>
                      <a:pt x="11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" name="Freeform 303"/>
              <p:cNvSpPr>
                <a:spLocks noEditPoints="1"/>
              </p:cNvSpPr>
              <p:nvPr/>
            </p:nvSpPr>
            <p:spPr bwMode="auto">
              <a:xfrm>
                <a:off x="3828" y="1998"/>
                <a:ext cx="33" cy="50"/>
              </a:xfrm>
              <a:custGeom>
                <a:avLst/>
                <a:gdLst>
                  <a:gd name="T0" fmla="*/ 7 w 14"/>
                  <a:gd name="T1" fmla="*/ 21 h 21"/>
                  <a:gd name="T2" fmla="*/ 7 w 14"/>
                  <a:gd name="T3" fmla="*/ 21 h 21"/>
                  <a:gd name="T4" fmla="*/ 0 w 14"/>
                  <a:gd name="T5" fmla="*/ 15 h 21"/>
                  <a:gd name="T6" fmla="*/ 0 w 14"/>
                  <a:gd name="T7" fmla="*/ 15 h 21"/>
                  <a:gd name="T8" fmla="*/ 3 w 14"/>
                  <a:gd name="T9" fmla="*/ 10 h 21"/>
                  <a:gd name="T10" fmla="*/ 0 w 14"/>
                  <a:gd name="T11" fmla="*/ 6 h 21"/>
                  <a:gd name="T12" fmla="*/ 0 w 14"/>
                  <a:gd name="T13" fmla="*/ 5 h 21"/>
                  <a:gd name="T14" fmla="*/ 7 w 14"/>
                  <a:gd name="T15" fmla="*/ 0 h 21"/>
                  <a:gd name="T16" fmla="*/ 7 w 14"/>
                  <a:gd name="T17" fmla="*/ 0 h 21"/>
                  <a:gd name="T18" fmla="*/ 14 w 14"/>
                  <a:gd name="T19" fmla="*/ 5 h 21"/>
                  <a:gd name="T20" fmla="*/ 14 w 14"/>
                  <a:gd name="T21" fmla="*/ 6 h 21"/>
                  <a:gd name="T22" fmla="*/ 12 w 14"/>
                  <a:gd name="T23" fmla="*/ 10 h 21"/>
                  <a:gd name="T24" fmla="*/ 14 w 14"/>
                  <a:gd name="T25" fmla="*/ 15 h 21"/>
                  <a:gd name="T26" fmla="*/ 14 w 14"/>
                  <a:gd name="T27" fmla="*/ 15 h 21"/>
                  <a:gd name="T28" fmla="*/ 7 w 14"/>
                  <a:gd name="T29" fmla="*/ 21 h 21"/>
                  <a:gd name="T30" fmla="*/ 12 w 14"/>
                  <a:gd name="T31" fmla="*/ 5 h 21"/>
                  <a:gd name="T32" fmla="*/ 7 w 14"/>
                  <a:gd name="T33" fmla="*/ 2 h 21"/>
                  <a:gd name="T34" fmla="*/ 7 w 14"/>
                  <a:gd name="T35" fmla="*/ 2 h 21"/>
                  <a:gd name="T36" fmla="*/ 3 w 14"/>
                  <a:gd name="T37" fmla="*/ 5 h 21"/>
                  <a:gd name="T38" fmla="*/ 3 w 14"/>
                  <a:gd name="T39" fmla="*/ 6 h 21"/>
                  <a:gd name="T40" fmla="*/ 6 w 14"/>
                  <a:gd name="T41" fmla="*/ 9 h 21"/>
                  <a:gd name="T42" fmla="*/ 8 w 14"/>
                  <a:gd name="T43" fmla="*/ 9 h 21"/>
                  <a:gd name="T44" fmla="*/ 12 w 14"/>
                  <a:gd name="T45" fmla="*/ 6 h 21"/>
                  <a:gd name="T46" fmla="*/ 12 w 14"/>
                  <a:gd name="T47" fmla="*/ 5 h 21"/>
                  <a:gd name="T48" fmla="*/ 12 w 14"/>
                  <a:gd name="T49" fmla="*/ 15 h 21"/>
                  <a:gd name="T50" fmla="*/ 8 w 14"/>
                  <a:gd name="T51" fmla="*/ 11 h 21"/>
                  <a:gd name="T52" fmla="*/ 6 w 14"/>
                  <a:gd name="T53" fmla="*/ 11 h 21"/>
                  <a:gd name="T54" fmla="*/ 3 w 14"/>
                  <a:gd name="T55" fmla="*/ 15 h 21"/>
                  <a:gd name="T56" fmla="*/ 3 w 14"/>
                  <a:gd name="T57" fmla="*/ 15 h 21"/>
                  <a:gd name="T58" fmla="*/ 7 w 14"/>
                  <a:gd name="T59" fmla="*/ 19 h 21"/>
                  <a:gd name="T60" fmla="*/ 7 w 14"/>
                  <a:gd name="T61" fmla="*/ 19 h 21"/>
                  <a:gd name="T62" fmla="*/ 12 w 14"/>
                  <a:gd name="T63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7" y="21"/>
                      <a:pt x="7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3"/>
                      <a:pt x="1" y="11"/>
                      <a:pt x="3" y="10"/>
                    </a:cubicBezTo>
                    <a:cubicBezTo>
                      <a:pt x="1" y="9"/>
                      <a:pt x="0" y="8"/>
                      <a:pt x="0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1" y="0"/>
                      <a:pt x="14" y="2"/>
                      <a:pt x="14" y="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8"/>
                      <a:pt x="13" y="9"/>
                      <a:pt x="12" y="10"/>
                    </a:cubicBezTo>
                    <a:cubicBezTo>
                      <a:pt x="13" y="11"/>
                      <a:pt x="14" y="13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  <a:moveTo>
                      <a:pt x="12" y="5"/>
                    </a:moveTo>
                    <a:cubicBezTo>
                      <a:pt x="12" y="3"/>
                      <a:pt x="10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4" y="2"/>
                      <a:pt x="3" y="3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7"/>
                      <a:pt x="4" y="9"/>
                      <a:pt x="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11" y="9"/>
                      <a:pt x="12" y="7"/>
                      <a:pt x="12" y="6"/>
                    </a:cubicBezTo>
                    <a:lnTo>
                      <a:pt x="12" y="5"/>
                    </a:lnTo>
                    <a:close/>
                    <a:moveTo>
                      <a:pt x="12" y="15"/>
                    </a:moveTo>
                    <a:cubicBezTo>
                      <a:pt x="12" y="13"/>
                      <a:pt x="11" y="11"/>
                      <a:pt x="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4" y="11"/>
                      <a:pt x="3" y="13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8"/>
                      <a:pt x="4" y="19"/>
                      <a:pt x="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0" y="19"/>
                      <a:pt x="12" y="18"/>
                      <a:pt x="12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" name="Freeform 304"/>
              <p:cNvSpPr>
                <a:spLocks noEditPoints="1"/>
              </p:cNvSpPr>
              <p:nvPr/>
            </p:nvSpPr>
            <p:spPr bwMode="auto">
              <a:xfrm>
                <a:off x="3868" y="1998"/>
                <a:ext cx="34" cy="50"/>
              </a:xfrm>
              <a:custGeom>
                <a:avLst/>
                <a:gdLst>
                  <a:gd name="T0" fmla="*/ 7 w 14"/>
                  <a:gd name="T1" fmla="*/ 21 h 21"/>
                  <a:gd name="T2" fmla="*/ 7 w 14"/>
                  <a:gd name="T3" fmla="*/ 21 h 21"/>
                  <a:gd name="T4" fmla="*/ 0 w 14"/>
                  <a:gd name="T5" fmla="*/ 15 h 21"/>
                  <a:gd name="T6" fmla="*/ 0 w 14"/>
                  <a:gd name="T7" fmla="*/ 15 h 21"/>
                  <a:gd name="T8" fmla="*/ 3 w 14"/>
                  <a:gd name="T9" fmla="*/ 10 h 21"/>
                  <a:gd name="T10" fmla="*/ 0 w 14"/>
                  <a:gd name="T11" fmla="*/ 6 h 21"/>
                  <a:gd name="T12" fmla="*/ 0 w 14"/>
                  <a:gd name="T13" fmla="*/ 5 h 21"/>
                  <a:gd name="T14" fmla="*/ 7 w 14"/>
                  <a:gd name="T15" fmla="*/ 0 h 21"/>
                  <a:gd name="T16" fmla="*/ 7 w 14"/>
                  <a:gd name="T17" fmla="*/ 0 h 21"/>
                  <a:gd name="T18" fmla="*/ 14 w 14"/>
                  <a:gd name="T19" fmla="*/ 5 h 21"/>
                  <a:gd name="T20" fmla="*/ 14 w 14"/>
                  <a:gd name="T21" fmla="*/ 6 h 21"/>
                  <a:gd name="T22" fmla="*/ 11 w 14"/>
                  <a:gd name="T23" fmla="*/ 10 h 21"/>
                  <a:gd name="T24" fmla="*/ 14 w 14"/>
                  <a:gd name="T25" fmla="*/ 15 h 21"/>
                  <a:gd name="T26" fmla="*/ 14 w 14"/>
                  <a:gd name="T27" fmla="*/ 15 h 21"/>
                  <a:gd name="T28" fmla="*/ 7 w 14"/>
                  <a:gd name="T29" fmla="*/ 21 h 21"/>
                  <a:gd name="T30" fmla="*/ 12 w 14"/>
                  <a:gd name="T31" fmla="*/ 5 h 21"/>
                  <a:gd name="T32" fmla="*/ 7 w 14"/>
                  <a:gd name="T33" fmla="*/ 2 h 21"/>
                  <a:gd name="T34" fmla="*/ 7 w 14"/>
                  <a:gd name="T35" fmla="*/ 2 h 21"/>
                  <a:gd name="T36" fmla="*/ 3 w 14"/>
                  <a:gd name="T37" fmla="*/ 5 h 21"/>
                  <a:gd name="T38" fmla="*/ 3 w 14"/>
                  <a:gd name="T39" fmla="*/ 6 h 21"/>
                  <a:gd name="T40" fmla="*/ 6 w 14"/>
                  <a:gd name="T41" fmla="*/ 9 h 21"/>
                  <a:gd name="T42" fmla="*/ 8 w 14"/>
                  <a:gd name="T43" fmla="*/ 9 h 21"/>
                  <a:gd name="T44" fmla="*/ 12 w 14"/>
                  <a:gd name="T45" fmla="*/ 6 h 21"/>
                  <a:gd name="T46" fmla="*/ 12 w 14"/>
                  <a:gd name="T47" fmla="*/ 5 h 21"/>
                  <a:gd name="T48" fmla="*/ 12 w 14"/>
                  <a:gd name="T49" fmla="*/ 15 h 21"/>
                  <a:gd name="T50" fmla="*/ 8 w 14"/>
                  <a:gd name="T51" fmla="*/ 11 h 21"/>
                  <a:gd name="T52" fmla="*/ 6 w 14"/>
                  <a:gd name="T53" fmla="*/ 11 h 21"/>
                  <a:gd name="T54" fmla="*/ 3 w 14"/>
                  <a:gd name="T55" fmla="*/ 15 h 21"/>
                  <a:gd name="T56" fmla="*/ 3 w 14"/>
                  <a:gd name="T57" fmla="*/ 15 h 21"/>
                  <a:gd name="T58" fmla="*/ 7 w 14"/>
                  <a:gd name="T59" fmla="*/ 19 h 21"/>
                  <a:gd name="T60" fmla="*/ 7 w 14"/>
                  <a:gd name="T61" fmla="*/ 19 h 21"/>
                  <a:gd name="T62" fmla="*/ 12 w 14"/>
                  <a:gd name="T63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7" y="21"/>
                      <a:pt x="7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3"/>
                      <a:pt x="1" y="11"/>
                      <a:pt x="3" y="10"/>
                    </a:cubicBezTo>
                    <a:cubicBezTo>
                      <a:pt x="1" y="9"/>
                      <a:pt x="0" y="8"/>
                      <a:pt x="0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1" y="0"/>
                      <a:pt x="14" y="2"/>
                      <a:pt x="14" y="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8"/>
                      <a:pt x="13" y="9"/>
                      <a:pt x="11" y="10"/>
                    </a:cubicBezTo>
                    <a:cubicBezTo>
                      <a:pt x="13" y="11"/>
                      <a:pt x="14" y="13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  <a:moveTo>
                      <a:pt x="12" y="5"/>
                    </a:moveTo>
                    <a:cubicBezTo>
                      <a:pt x="12" y="3"/>
                      <a:pt x="10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4" y="2"/>
                      <a:pt x="3" y="3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7"/>
                      <a:pt x="4" y="9"/>
                      <a:pt x="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11" y="9"/>
                      <a:pt x="12" y="7"/>
                      <a:pt x="12" y="6"/>
                    </a:cubicBezTo>
                    <a:lnTo>
                      <a:pt x="12" y="5"/>
                    </a:lnTo>
                    <a:close/>
                    <a:moveTo>
                      <a:pt x="12" y="15"/>
                    </a:moveTo>
                    <a:cubicBezTo>
                      <a:pt x="12" y="13"/>
                      <a:pt x="11" y="11"/>
                      <a:pt x="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4" y="11"/>
                      <a:pt x="3" y="13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8"/>
                      <a:pt x="4" y="19"/>
                      <a:pt x="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0" y="19"/>
                      <a:pt x="12" y="18"/>
                      <a:pt x="12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" name="Freeform 305"/>
              <p:cNvSpPr>
                <a:spLocks/>
              </p:cNvSpPr>
              <p:nvPr/>
            </p:nvSpPr>
            <p:spPr bwMode="auto">
              <a:xfrm>
                <a:off x="3909" y="1998"/>
                <a:ext cx="30" cy="50"/>
              </a:xfrm>
              <a:custGeom>
                <a:avLst/>
                <a:gdLst>
                  <a:gd name="T0" fmla="*/ 12 w 13"/>
                  <a:gd name="T1" fmla="*/ 21 h 21"/>
                  <a:gd name="T2" fmla="*/ 8 w 13"/>
                  <a:gd name="T3" fmla="*/ 21 h 21"/>
                  <a:gd name="T4" fmla="*/ 0 w 13"/>
                  <a:gd name="T5" fmla="*/ 12 h 21"/>
                  <a:gd name="T6" fmla="*/ 0 w 13"/>
                  <a:gd name="T7" fmla="*/ 9 h 21"/>
                  <a:gd name="T8" fmla="*/ 8 w 13"/>
                  <a:gd name="T9" fmla="*/ 0 h 21"/>
                  <a:gd name="T10" fmla="*/ 12 w 13"/>
                  <a:gd name="T11" fmla="*/ 0 h 21"/>
                  <a:gd name="T12" fmla="*/ 13 w 13"/>
                  <a:gd name="T13" fmla="*/ 1 h 21"/>
                  <a:gd name="T14" fmla="*/ 13 w 13"/>
                  <a:gd name="T15" fmla="*/ 2 h 21"/>
                  <a:gd name="T16" fmla="*/ 13 w 13"/>
                  <a:gd name="T17" fmla="*/ 2 h 21"/>
                  <a:gd name="T18" fmla="*/ 12 w 13"/>
                  <a:gd name="T19" fmla="*/ 2 h 21"/>
                  <a:gd name="T20" fmla="*/ 8 w 13"/>
                  <a:gd name="T21" fmla="*/ 2 h 21"/>
                  <a:gd name="T22" fmla="*/ 3 w 13"/>
                  <a:gd name="T23" fmla="*/ 9 h 21"/>
                  <a:gd name="T24" fmla="*/ 3 w 13"/>
                  <a:gd name="T25" fmla="*/ 12 h 21"/>
                  <a:gd name="T26" fmla="*/ 8 w 13"/>
                  <a:gd name="T27" fmla="*/ 19 h 21"/>
                  <a:gd name="T28" fmla="*/ 12 w 13"/>
                  <a:gd name="T29" fmla="*/ 19 h 21"/>
                  <a:gd name="T30" fmla="*/ 13 w 13"/>
                  <a:gd name="T31" fmla="*/ 19 h 21"/>
                  <a:gd name="T32" fmla="*/ 13 w 13"/>
                  <a:gd name="T33" fmla="*/ 19 h 21"/>
                  <a:gd name="T34" fmla="*/ 13 w 13"/>
                  <a:gd name="T35" fmla="*/ 20 h 21"/>
                  <a:gd name="T36" fmla="*/ 12 w 13"/>
                  <a:gd name="T3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21">
                    <a:moveTo>
                      <a:pt x="12" y="21"/>
                    </a:moveTo>
                    <a:cubicBezTo>
                      <a:pt x="11" y="21"/>
                      <a:pt x="10" y="21"/>
                      <a:pt x="8" y="21"/>
                    </a:cubicBezTo>
                    <a:cubicBezTo>
                      <a:pt x="4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0"/>
                      <a:pt x="13" y="0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2" y="2"/>
                    </a:cubicBezTo>
                    <a:cubicBezTo>
                      <a:pt x="11" y="2"/>
                      <a:pt x="9" y="2"/>
                      <a:pt x="8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9" y="19"/>
                      <a:pt x="11" y="19"/>
                      <a:pt x="12" y="19"/>
                    </a:cubicBezTo>
                    <a:cubicBezTo>
                      <a:pt x="12" y="19"/>
                      <a:pt x="12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" name="Freeform 306"/>
              <p:cNvSpPr>
                <a:spLocks/>
              </p:cNvSpPr>
              <p:nvPr/>
            </p:nvSpPr>
            <p:spPr bwMode="auto">
              <a:xfrm>
                <a:off x="3944" y="1998"/>
                <a:ext cx="19" cy="50"/>
              </a:xfrm>
              <a:custGeom>
                <a:avLst/>
                <a:gdLst>
                  <a:gd name="T0" fmla="*/ 8 w 8"/>
                  <a:gd name="T1" fmla="*/ 1 h 21"/>
                  <a:gd name="T2" fmla="*/ 2 w 8"/>
                  <a:gd name="T3" fmla="*/ 20 h 21"/>
                  <a:gd name="T4" fmla="*/ 1 w 8"/>
                  <a:gd name="T5" fmla="*/ 21 h 21"/>
                  <a:gd name="T6" fmla="*/ 0 w 8"/>
                  <a:gd name="T7" fmla="*/ 21 h 21"/>
                  <a:gd name="T8" fmla="*/ 0 w 8"/>
                  <a:gd name="T9" fmla="*/ 21 h 21"/>
                  <a:gd name="T10" fmla="*/ 0 w 8"/>
                  <a:gd name="T11" fmla="*/ 20 h 21"/>
                  <a:gd name="T12" fmla="*/ 6 w 8"/>
                  <a:gd name="T13" fmla="*/ 1 h 21"/>
                  <a:gd name="T14" fmla="*/ 6 w 8"/>
                  <a:gd name="T15" fmla="*/ 0 h 21"/>
                  <a:gd name="T16" fmla="*/ 8 w 8"/>
                  <a:gd name="T17" fmla="*/ 0 h 21"/>
                  <a:gd name="T18" fmla="*/ 8 w 8"/>
                  <a:gd name="T19" fmla="*/ 0 h 21"/>
                  <a:gd name="T20" fmla="*/ 8 w 8"/>
                  <a:gd name="T21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21">
                    <a:moveTo>
                      <a:pt x="8" y="1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" name="Freeform 307"/>
              <p:cNvSpPr>
                <a:spLocks/>
              </p:cNvSpPr>
              <p:nvPr/>
            </p:nvSpPr>
            <p:spPr bwMode="auto">
              <a:xfrm>
                <a:off x="3970" y="1998"/>
                <a:ext cx="33" cy="50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3 h 21"/>
                  <a:gd name="T4" fmla="*/ 0 w 14"/>
                  <a:gd name="T5" fmla="*/ 1 h 21"/>
                  <a:gd name="T6" fmla="*/ 0 w 14"/>
                  <a:gd name="T7" fmla="*/ 0 h 21"/>
                  <a:gd name="T8" fmla="*/ 2 w 14"/>
                  <a:gd name="T9" fmla="*/ 0 h 21"/>
                  <a:gd name="T10" fmla="*/ 3 w 14"/>
                  <a:gd name="T11" fmla="*/ 1 h 21"/>
                  <a:gd name="T12" fmla="*/ 3 w 14"/>
                  <a:gd name="T13" fmla="*/ 13 h 21"/>
                  <a:gd name="T14" fmla="*/ 7 w 14"/>
                  <a:gd name="T15" fmla="*/ 19 h 21"/>
                  <a:gd name="T16" fmla="*/ 12 w 14"/>
                  <a:gd name="T17" fmla="*/ 13 h 21"/>
                  <a:gd name="T18" fmla="*/ 12 w 14"/>
                  <a:gd name="T19" fmla="*/ 1 h 21"/>
                  <a:gd name="T20" fmla="*/ 12 w 14"/>
                  <a:gd name="T21" fmla="*/ 0 h 21"/>
                  <a:gd name="T22" fmla="*/ 14 w 14"/>
                  <a:gd name="T23" fmla="*/ 0 h 21"/>
                  <a:gd name="T24" fmla="*/ 14 w 14"/>
                  <a:gd name="T25" fmla="*/ 1 h 21"/>
                  <a:gd name="T26" fmla="*/ 14 w 14"/>
                  <a:gd name="T27" fmla="*/ 13 h 21"/>
                  <a:gd name="T28" fmla="*/ 7 w 14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9"/>
                      <a:pt x="0" y="1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7"/>
                      <a:pt x="4" y="19"/>
                      <a:pt x="7" y="19"/>
                    </a:cubicBezTo>
                    <a:cubicBezTo>
                      <a:pt x="11" y="19"/>
                      <a:pt x="12" y="17"/>
                      <a:pt x="12" y="13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2" y="21"/>
                      <a:pt x="7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" name="Freeform 308"/>
              <p:cNvSpPr>
                <a:spLocks/>
              </p:cNvSpPr>
              <p:nvPr/>
            </p:nvSpPr>
            <p:spPr bwMode="auto">
              <a:xfrm>
                <a:off x="4460" y="1778"/>
                <a:ext cx="30" cy="49"/>
              </a:xfrm>
              <a:custGeom>
                <a:avLst/>
                <a:gdLst>
                  <a:gd name="T0" fmla="*/ 12 w 13"/>
                  <a:gd name="T1" fmla="*/ 21 h 21"/>
                  <a:gd name="T2" fmla="*/ 8 w 13"/>
                  <a:gd name="T3" fmla="*/ 21 h 21"/>
                  <a:gd name="T4" fmla="*/ 0 w 13"/>
                  <a:gd name="T5" fmla="*/ 12 h 21"/>
                  <a:gd name="T6" fmla="*/ 0 w 13"/>
                  <a:gd name="T7" fmla="*/ 8 h 21"/>
                  <a:gd name="T8" fmla="*/ 8 w 13"/>
                  <a:gd name="T9" fmla="*/ 0 h 21"/>
                  <a:gd name="T10" fmla="*/ 13 w 13"/>
                  <a:gd name="T11" fmla="*/ 0 h 21"/>
                  <a:gd name="T12" fmla="*/ 13 w 13"/>
                  <a:gd name="T13" fmla="*/ 0 h 21"/>
                  <a:gd name="T14" fmla="*/ 13 w 13"/>
                  <a:gd name="T15" fmla="*/ 2 h 21"/>
                  <a:gd name="T16" fmla="*/ 13 w 13"/>
                  <a:gd name="T17" fmla="*/ 2 h 21"/>
                  <a:gd name="T18" fmla="*/ 13 w 13"/>
                  <a:gd name="T19" fmla="*/ 2 h 21"/>
                  <a:gd name="T20" fmla="*/ 8 w 13"/>
                  <a:gd name="T21" fmla="*/ 2 h 21"/>
                  <a:gd name="T22" fmla="*/ 3 w 13"/>
                  <a:gd name="T23" fmla="*/ 8 h 21"/>
                  <a:gd name="T24" fmla="*/ 3 w 13"/>
                  <a:gd name="T25" fmla="*/ 12 h 21"/>
                  <a:gd name="T26" fmla="*/ 8 w 13"/>
                  <a:gd name="T27" fmla="*/ 19 h 21"/>
                  <a:gd name="T28" fmla="*/ 12 w 13"/>
                  <a:gd name="T29" fmla="*/ 18 h 21"/>
                  <a:gd name="T30" fmla="*/ 13 w 13"/>
                  <a:gd name="T31" fmla="*/ 18 h 21"/>
                  <a:gd name="T32" fmla="*/ 13 w 13"/>
                  <a:gd name="T33" fmla="*/ 19 h 21"/>
                  <a:gd name="T34" fmla="*/ 13 w 13"/>
                  <a:gd name="T35" fmla="*/ 20 h 21"/>
                  <a:gd name="T36" fmla="*/ 12 w 13"/>
                  <a:gd name="T3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21">
                    <a:moveTo>
                      <a:pt x="12" y="21"/>
                    </a:moveTo>
                    <a:cubicBezTo>
                      <a:pt x="11" y="21"/>
                      <a:pt x="10" y="21"/>
                      <a:pt x="8" y="21"/>
                    </a:cubicBezTo>
                    <a:cubicBezTo>
                      <a:pt x="4" y="21"/>
                      <a:pt x="0" y="19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"/>
                      <a:pt x="4" y="0"/>
                      <a:pt x="8" y="0"/>
                    </a:cubicBezTo>
                    <a:cubicBezTo>
                      <a:pt x="10" y="0"/>
                      <a:pt x="11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2" y="2"/>
                      <a:pt x="9" y="2"/>
                      <a:pt x="8" y="2"/>
                    </a:cubicBezTo>
                    <a:cubicBezTo>
                      <a:pt x="5" y="2"/>
                      <a:pt x="3" y="4"/>
                      <a:pt x="3" y="8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9" y="19"/>
                      <a:pt x="11" y="18"/>
                      <a:pt x="12" y="18"/>
                    </a:cubicBezTo>
                    <a:cubicBezTo>
                      <a:pt x="12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9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" name="Freeform 309"/>
              <p:cNvSpPr>
                <a:spLocks/>
              </p:cNvSpPr>
              <p:nvPr/>
            </p:nvSpPr>
            <p:spPr bwMode="auto">
              <a:xfrm>
                <a:off x="4498" y="1778"/>
                <a:ext cx="30" cy="49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0 h 21"/>
                  <a:gd name="T4" fmla="*/ 0 w 13"/>
                  <a:gd name="T5" fmla="*/ 20 h 21"/>
                  <a:gd name="T6" fmla="*/ 0 w 13"/>
                  <a:gd name="T7" fmla="*/ 19 h 21"/>
                  <a:gd name="T8" fmla="*/ 1 w 13"/>
                  <a:gd name="T9" fmla="*/ 18 h 21"/>
                  <a:gd name="T10" fmla="*/ 1 w 13"/>
                  <a:gd name="T11" fmla="*/ 18 h 21"/>
                  <a:gd name="T12" fmla="*/ 6 w 13"/>
                  <a:gd name="T13" fmla="*/ 19 h 21"/>
                  <a:gd name="T14" fmla="*/ 10 w 13"/>
                  <a:gd name="T15" fmla="*/ 14 h 21"/>
                  <a:gd name="T16" fmla="*/ 10 w 13"/>
                  <a:gd name="T17" fmla="*/ 14 h 21"/>
                  <a:gd name="T18" fmla="*/ 4 w 13"/>
                  <a:gd name="T19" fmla="*/ 10 h 21"/>
                  <a:gd name="T20" fmla="*/ 1 w 13"/>
                  <a:gd name="T21" fmla="*/ 10 h 21"/>
                  <a:gd name="T22" fmla="*/ 1 w 13"/>
                  <a:gd name="T23" fmla="*/ 10 h 21"/>
                  <a:gd name="T24" fmla="*/ 1 w 13"/>
                  <a:gd name="T25" fmla="*/ 10 h 21"/>
                  <a:gd name="T26" fmla="*/ 1 w 13"/>
                  <a:gd name="T27" fmla="*/ 0 h 21"/>
                  <a:gd name="T28" fmla="*/ 2 w 13"/>
                  <a:gd name="T29" fmla="*/ 0 h 21"/>
                  <a:gd name="T30" fmla="*/ 12 w 13"/>
                  <a:gd name="T31" fmla="*/ 0 h 21"/>
                  <a:gd name="T32" fmla="*/ 12 w 13"/>
                  <a:gd name="T33" fmla="*/ 0 h 21"/>
                  <a:gd name="T34" fmla="*/ 12 w 13"/>
                  <a:gd name="T35" fmla="*/ 2 h 21"/>
                  <a:gd name="T36" fmla="*/ 12 w 13"/>
                  <a:gd name="T37" fmla="*/ 2 h 21"/>
                  <a:gd name="T38" fmla="*/ 3 w 13"/>
                  <a:gd name="T39" fmla="*/ 2 h 21"/>
                  <a:gd name="T40" fmla="*/ 3 w 13"/>
                  <a:gd name="T41" fmla="*/ 8 h 21"/>
                  <a:gd name="T42" fmla="*/ 4 w 13"/>
                  <a:gd name="T43" fmla="*/ 8 h 21"/>
                  <a:gd name="T44" fmla="*/ 13 w 13"/>
                  <a:gd name="T45" fmla="*/ 14 h 21"/>
                  <a:gd name="T46" fmla="*/ 13 w 13"/>
                  <a:gd name="T47" fmla="*/ 14 h 21"/>
                  <a:gd name="T48" fmla="*/ 6 w 13"/>
                  <a:gd name="T4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2" y="19"/>
                      <a:pt x="4" y="19"/>
                      <a:pt x="6" y="19"/>
                    </a:cubicBezTo>
                    <a:cubicBezTo>
                      <a:pt x="9" y="19"/>
                      <a:pt x="10" y="17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8" y="10"/>
                      <a:pt x="4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10" y="8"/>
                      <a:pt x="13" y="9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8"/>
                      <a:pt x="10" y="21"/>
                      <a:pt x="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" name="Freeform 310"/>
              <p:cNvSpPr>
                <a:spLocks/>
              </p:cNvSpPr>
              <p:nvPr/>
            </p:nvSpPr>
            <p:spPr bwMode="auto">
              <a:xfrm>
                <a:off x="4538" y="1778"/>
                <a:ext cx="28" cy="49"/>
              </a:xfrm>
              <a:custGeom>
                <a:avLst/>
                <a:gdLst>
                  <a:gd name="T0" fmla="*/ 0 w 12"/>
                  <a:gd name="T1" fmla="*/ 21 h 21"/>
                  <a:gd name="T2" fmla="*/ 0 w 12"/>
                  <a:gd name="T3" fmla="*/ 20 h 21"/>
                  <a:gd name="T4" fmla="*/ 0 w 12"/>
                  <a:gd name="T5" fmla="*/ 19 h 21"/>
                  <a:gd name="T6" fmla="*/ 0 w 12"/>
                  <a:gd name="T7" fmla="*/ 18 h 21"/>
                  <a:gd name="T8" fmla="*/ 5 w 12"/>
                  <a:gd name="T9" fmla="*/ 18 h 21"/>
                  <a:gd name="T10" fmla="*/ 5 w 12"/>
                  <a:gd name="T11" fmla="*/ 2 h 21"/>
                  <a:gd name="T12" fmla="*/ 1 w 12"/>
                  <a:gd name="T13" fmla="*/ 4 h 21"/>
                  <a:gd name="T14" fmla="*/ 0 w 12"/>
                  <a:gd name="T15" fmla="*/ 4 h 21"/>
                  <a:gd name="T16" fmla="*/ 0 w 12"/>
                  <a:gd name="T17" fmla="*/ 3 h 21"/>
                  <a:gd name="T18" fmla="*/ 0 w 12"/>
                  <a:gd name="T19" fmla="*/ 2 h 21"/>
                  <a:gd name="T20" fmla="*/ 5 w 12"/>
                  <a:gd name="T21" fmla="*/ 0 h 21"/>
                  <a:gd name="T22" fmla="*/ 6 w 12"/>
                  <a:gd name="T23" fmla="*/ 0 h 21"/>
                  <a:gd name="T24" fmla="*/ 7 w 12"/>
                  <a:gd name="T25" fmla="*/ 0 h 21"/>
                  <a:gd name="T26" fmla="*/ 7 w 12"/>
                  <a:gd name="T27" fmla="*/ 0 h 21"/>
                  <a:gd name="T28" fmla="*/ 7 w 12"/>
                  <a:gd name="T29" fmla="*/ 18 h 21"/>
                  <a:gd name="T30" fmla="*/ 12 w 12"/>
                  <a:gd name="T31" fmla="*/ 18 h 21"/>
                  <a:gd name="T32" fmla="*/ 12 w 12"/>
                  <a:gd name="T33" fmla="*/ 19 h 21"/>
                  <a:gd name="T34" fmla="*/ 12 w 12"/>
                  <a:gd name="T35" fmla="*/ 20 h 21"/>
                  <a:gd name="T36" fmla="*/ 12 w 12"/>
                  <a:gd name="T37" fmla="*/ 21 h 21"/>
                  <a:gd name="T38" fmla="*/ 0 w 12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" h="21">
                    <a:moveTo>
                      <a:pt x="0" y="21"/>
                    </a:moveTo>
                    <a:cubicBezTo>
                      <a:pt x="0" y="21"/>
                      <a:pt x="0" y="20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5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9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1"/>
                      <a:pt x="12" y="21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" name="Freeform 311"/>
              <p:cNvSpPr>
                <a:spLocks/>
              </p:cNvSpPr>
              <p:nvPr/>
            </p:nvSpPr>
            <p:spPr bwMode="auto">
              <a:xfrm>
                <a:off x="4611" y="1778"/>
                <a:ext cx="40" cy="49"/>
              </a:xfrm>
              <a:custGeom>
                <a:avLst/>
                <a:gdLst>
                  <a:gd name="T0" fmla="*/ 16 w 17"/>
                  <a:gd name="T1" fmla="*/ 21 h 21"/>
                  <a:gd name="T2" fmla="*/ 15 w 17"/>
                  <a:gd name="T3" fmla="*/ 21 h 21"/>
                  <a:gd name="T4" fmla="*/ 14 w 17"/>
                  <a:gd name="T5" fmla="*/ 20 h 21"/>
                  <a:gd name="T6" fmla="*/ 14 w 17"/>
                  <a:gd name="T7" fmla="*/ 3 h 21"/>
                  <a:gd name="T8" fmla="*/ 14 w 17"/>
                  <a:gd name="T9" fmla="*/ 3 h 21"/>
                  <a:gd name="T10" fmla="*/ 14 w 17"/>
                  <a:gd name="T11" fmla="*/ 3 h 21"/>
                  <a:gd name="T12" fmla="*/ 10 w 17"/>
                  <a:gd name="T13" fmla="*/ 12 h 21"/>
                  <a:gd name="T14" fmla="*/ 9 w 17"/>
                  <a:gd name="T15" fmla="*/ 13 h 21"/>
                  <a:gd name="T16" fmla="*/ 8 w 17"/>
                  <a:gd name="T17" fmla="*/ 13 h 21"/>
                  <a:gd name="T18" fmla="*/ 6 w 17"/>
                  <a:gd name="T19" fmla="*/ 12 h 21"/>
                  <a:gd name="T20" fmla="*/ 2 w 17"/>
                  <a:gd name="T21" fmla="*/ 3 h 21"/>
                  <a:gd name="T22" fmla="*/ 2 w 17"/>
                  <a:gd name="T23" fmla="*/ 3 h 21"/>
                  <a:gd name="T24" fmla="*/ 2 w 17"/>
                  <a:gd name="T25" fmla="*/ 3 h 21"/>
                  <a:gd name="T26" fmla="*/ 2 w 17"/>
                  <a:gd name="T27" fmla="*/ 20 h 21"/>
                  <a:gd name="T28" fmla="*/ 2 w 17"/>
                  <a:gd name="T29" fmla="*/ 21 h 21"/>
                  <a:gd name="T30" fmla="*/ 0 w 17"/>
                  <a:gd name="T31" fmla="*/ 21 h 21"/>
                  <a:gd name="T32" fmla="*/ 0 w 17"/>
                  <a:gd name="T33" fmla="*/ 20 h 21"/>
                  <a:gd name="T34" fmla="*/ 0 w 17"/>
                  <a:gd name="T35" fmla="*/ 1 h 21"/>
                  <a:gd name="T36" fmla="*/ 1 w 17"/>
                  <a:gd name="T37" fmla="*/ 0 h 21"/>
                  <a:gd name="T38" fmla="*/ 3 w 17"/>
                  <a:gd name="T39" fmla="*/ 0 h 21"/>
                  <a:gd name="T40" fmla="*/ 3 w 17"/>
                  <a:gd name="T41" fmla="*/ 0 h 21"/>
                  <a:gd name="T42" fmla="*/ 8 w 17"/>
                  <a:gd name="T43" fmla="*/ 10 h 21"/>
                  <a:gd name="T44" fmla="*/ 8 w 17"/>
                  <a:gd name="T45" fmla="*/ 10 h 21"/>
                  <a:gd name="T46" fmla="*/ 9 w 17"/>
                  <a:gd name="T47" fmla="*/ 10 h 21"/>
                  <a:gd name="T48" fmla="*/ 13 w 17"/>
                  <a:gd name="T49" fmla="*/ 0 h 21"/>
                  <a:gd name="T50" fmla="*/ 14 w 17"/>
                  <a:gd name="T51" fmla="*/ 0 h 21"/>
                  <a:gd name="T52" fmla="*/ 16 w 17"/>
                  <a:gd name="T53" fmla="*/ 0 h 21"/>
                  <a:gd name="T54" fmla="*/ 17 w 17"/>
                  <a:gd name="T55" fmla="*/ 1 h 21"/>
                  <a:gd name="T56" fmla="*/ 17 w 17"/>
                  <a:gd name="T57" fmla="*/ 20 h 21"/>
                  <a:gd name="T58" fmla="*/ 16 w 17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" h="21">
                    <a:moveTo>
                      <a:pt x="16" y="21"/>
                    </a:move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1"/>
                      <a:pt x="14" y="20"/>
                      <a:pt x="14" y="20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3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7" y="13"/>
                      <a:pt x="7" y="12"/>
                      <a:pt x="6" y="1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4" y="0"/>
                      <a:pt x="1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7" y="0"/>
                      <a:pt x="17" y="1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21"/>
                      <a:pt x="1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" name="Freeform 312"/>
              <p:cNvSpPr>
                <a:spLocks/>
              </p:cNvSpPr>
              <p:nvPr/>
            </p:nvSpPr>
            <p:spPr bwMode="auto">
              <a:xfrm>
                <a:off x="4661" y="1778"/>
                <a:ext cx="31" cy="49"/>
              </a:xfrm>
              <a:custGeom>
                <a:avLst/>
                <a:gdLst>
                  <a:gd name="T0" fmla="*/ 9 w 13"/>
                  <a:gd name="T1" fmla="*/ 10 h 21"/>
                  <a:gd name="T2" fmla="*/ 6 w 13"/>
                  <a:gd name="T3" fmla="*/ 12 h 21"/>
                  <a:gd name="T4" fmla="*/ 2 w 13"/>
                  <a:gd name="T5" fmla="*/ 18 h 21"/>
                  <a:gd name="T6" fmla="*/ 2 w 13"/>
                  <a:gd name="T7" fmla="*/ 18 h 21"/>
                  <a:gd name="T8" fmla="*/ 12 w 13"/>
                  <a:gd name="T9" fmla="*/ 18 h 21"/>
                  <a:gd name="T10" fmla="*/ 12 w 13"/>
                  <a:gd name="T11" fmla="*/ 19 h 21"/>
                  <a:gd name="T12" fmla="*/ 12 w 13"/>
                  <a:gd name="T13" fmla="*/ 20 h 21"/>
                  <a:gd name="T14" fmla="*/ 12 w 13"/>
                  <a:gd name="T15" fmla="*/ 21 h 21"/>
                  <a:gd name="T16" fmla="*/ 1 w 13"/>
                  <a:gd name="T17" fmla="*/ 21 h 21"/>
                  <a:gd name="T18" fmla="*/ 0 w 13"/>
                  <a:gd name="T19" fmla="*/ 20 h 21"/>
                  <a:gd name="T20" fmla="*/ 0 w 13"/>
                  <a:gd name="T21" fmla="*/ 18 h 21"/>
                  <a:gd name="T22" fmla="*/ 5 w 13"/>
                  <a:gd name="T23" fmla="*/ 11 h 21"/>
                  <a:gd name="T24" fmla="*/ 7 w 13"/>
                  <a:gd name="T25" fmla="*/ 9 h 21"/>
                  <a:gd name="T26" fmla="*/ 10 w 13"/>
                  <a:gd name="T27" fmla="*/ 5 h 21"/>
                  <a:gd name="T28" fmla="*/ 6 w 13"/>
                  <a:gd name="T29" fmla="*/ 2 h 21"/>
                  <a:gd name="T30" fmla="*/ 1 w 13"/>
                  <a:gd name="T31" fmla="*/ 2 h 21"/>
                  <a:gd name="T32" fmla="*/ 1 w 13"/>
                  <a:gd name="T33" fmla="*/ 2 h 21"/>
                  <a:gd name="T34" fmla="*/ 1 w 13"/>
                  <a:gd name="T35" fmla="*/ 2 h 21"/>
                  <a:gd name="T36" fmla="*/ 1 w 13"/>
                  <a:gd name="T37" fmla="*/ 1 h 21"/>
                  <a:gd name="T38" fmla="*/ 1 w 13"/>
                  <a:gd name="T39" fmla="*/ 0 h 21"/>
                  <a:gd name="T40" fmla="*/ 6 w 13"/>
                  <a:gd name="T41" fmla="*/ 0 h 21"/>
                  <a:gd name="T42" fmla="*/ 13 w 13"/>
                  <a:gd name="T43" fmla="*/ 5 h 21"/>
                  <a:gd name="T44" fmla="*/ 9 w 13"/>
                  <a:gd name="T45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9" y="10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4"/>
                      <a:pt x="2" y="15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9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1"/>
                      <a:pt x="1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0"/>
                      <a:pt x="0" y="2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5"/>
                      <a:pt x="1" y="13"/>
                      <a:pt x="5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7"/>
                      <a:pt x="10" y="6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5" y="2"/>
                      <a:pt x="3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1" y="0"/>
                      <a:pt x="13" y="1"/>
                      <a:pt x="13" y="5"/>
                    </a:cubicBezTo>
                    <a:cubicBezTo>
                      <a:pt x="13" y="7"/>
                      <a:pt x="12" y="8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" name="Freeform 313"/>
              <p:cNvSpPr>
                <a:spLocks/>
              </p:cNvSpPr>
              <p:nvPr/>
            </p:nvSpPr>
            <p:spPr bwMode="auto">
              <a:xfrm>
                <a:off x="4701" y="1778"/>
                <a:ext cx="31" cy="49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0 h 21"/>
                  <a:gd name="T4" fmla="*/ 0 w 13"/>
                  <a:gd name="T5" fmla="*/ 20 h 21"/>
                  <a:gd name="T6" fmla="*/ 0 w 13"/>
                  <a:gd name="T7" fmla="*/ 19 h 21"/>
                  <a:gd name="T8" fmla="*/ 1 w 13"/>
                  <a:gd name="T9" fmla="*/ 18 h 21"/>
                  <a:gd name="T10" fmla="*/ 1 w 13"/>
                  <a:gd name="T11" fmla="*/ 18 h 21"/>
                  <a:gd name="T12" fmla="*/ 6 w 13"/>
                  <a:gd name="T13" fmla="*/ 19 h 21"/>
                  <a:gd name="T14" fmla="*/ 10 w 13"/>
                  <a:gd name="T15" fmla="*/ 14 h 21"/>
                  <a:gd name="T16" fmla="*/ 10 w 13"/>
                  <a:gd name="T17" fmla="*/ 14 h 21"/>
                  <a:gd name="T18" fmla="*/ 4 w 13"/>
                  <a:gd name="T19" fmla="*/ 10 h 21"/>
                  <a:gd name="T20" fmla="*/ 1 w 13"/>
                  <a:gd name="T21" fmla="*/ 10 h 21"/>
                  <a:gd name="T22" fmla="*/ 0 w 13"/>
                  <a:gd name="T23" fmla="*/ 10 h 21"/>
                  <a:gd name="T24" fmla="*/ 0 w 13"/>
                  <a:gd name="T25" fmla="*/ 10 h 21"/>
                  <a:gd name="T26" fmla="*/ 1 w 13"/>
                  <a:gd name="T27" fmla="*/ 0 h 21"/>
                  <a:gd name="T28" fmla="*/ 2 w 13"/>
                  <a:gd name="T29" fmla="*/ 0 h 21"/>
                  <a:gd name="T30" fmla="*/ 11 w 13"/>
                  <a:gd name="T31" fmla="*/ 0 h 21"/>
                  <a:gd name="T32" fmla="*/ 12 w 13"/>
                  <a:gd name="T33" fmla="*/ 0 h 21"/>
                  <a:gd name="T34" fmla="*/ 12 w 13"/>
                  <a:gd name="T35" fmla="*/ 2 h 21"/>
                  <a:gd name="T36" fmla="*/ 11 w 13"/>
                  <a:gd name="T37" fmla="*/ 2 h 21"/>
                  <a:gd name="T38" fmla="*/ 3 w 13"/>
                  <a:gd name="T39" fmla="*/ 2 h 21"/>
                  <a:gd name="T40" fmla="*/ 3 w 13"/>
                  <a:gd name="T41" fmla="*/ 8 h 21"/>
                  <a:gd name="T42" fmla="*/ 4 w 13"/>
                  <a:gd name="T43" fmla="*/ 8 h 21"/>
                  <a:gd name="T44" fmla="*/ 13 w 13"/>
                  <a:gd name="T45" fmla="*/ 14 h 21"/>
                  <a:gd name="T46" fmla="*/ 13 w 13"/>
                  <a:gd name="T47" fmla="*/ 14 h 21"/>
                  <a:gd name="T48" fmla="*/ 6 w 13"/>
                  <a:gd name="T4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2" y="19"/>
                      <a:pt x="4" y="19"/>
                      <a:pt x="6" y="19"/>
                    </a:cubicBezTo>
                    <a:cubicBezTo>
                      <a:pt x="9" y="19"/>
                      <a:pt x="10" y="17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8" y="10"/>
                      <a:pt x="4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10" y="8"/>
                      <a:pt x="13" y="9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8"/>
                      <a:pt x="10" y="21"/>
                      <a:pt x="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" name="Freeform 314"/>
              <p:cNvSpPr>
                <a:spLocks/>
              </p:cNvSpPr>
              <p:nvPr/>
            </p:nvSpPr>
            <p:spPr bwMode="auto">
              <a:xfrm>
                <a:off x="4772" y="1778"/>
                <a:ext cx="33" cy="49"/>
              </a:xfrm>
              <a:custGeom>
                <a:avLst/>
                <a:gdLst>
                  <a:gd name="T0" fmla="*/ 14 w 14"/>
                  <a:gd name="T1" fmla="*/ 1 h 21"/>
                  <a:gd name="T2" fmla="*/ 10 w 14"/>
                  <a:gd name="T3" fmla="*/ 10 h 21"/>
                  <a:gd name="T4" fmla="*/ 8 w 14"/>
                  <a:gd name="T5" fmla="*/ 12 h 21"/>
                  <a:gd name="T6" fmla="*/ 8 w 14"/>
                  <a:gd name="T7" fmla="*/ 20 h 21"/>
                  <a:gd name="T8" fmla="*/ 8 w 14"/>
                  <a:gd name="T9" fmla="*/ 21 h 21"/>
                  <a:gd name="T10" fmla="*/ 6 w 14"/>
                  <a:gd name="T11" fmla="*/ 21 h 21"/>
                  <a:gd name="T12" fmla="*/ 6 w 14"/>
                  <a:gd name="T13" fmla="*/ 20 h 21"/>
                  <a:gd name="T14" fmla="*/ 6 w 14"/>
                  <a:gd name="T15" fmla="*/ 12 h 21"/>
                  <a:gd name="T16" fmla="*/ 4 w 14"/>
                  <a:gd name="T17" fmla="*/ 10 h 21"/>
                  <a:gd name="T18" fmla="*/ 0 w 14"/>
                  <a:gd name="T19" fmla="*/ 1 h 21"/>
                  <a:gd name="T20" fmla="*/ 0 w 14"/>
                  <a:gd name="T21" fmla="*/ 0 h 21"/>
                  <a:gd name="T22" fmla="*/ 0 w 14"/>
                  <a:gd name="T23" fmla="*/ 0 h 21"/>
                  <a:gd name="T24" fmla="*/ 2 w 14"/>
                  <a:gd name="T25" fmla="*/ 0 h 21"/>
                  <a:gd name="T26" fmla="*/ 2 w 14"/>
                  <a:gd name="T27" fmla="*/ 0 h 21"/>
                  <a:gd name="T28" fmla="*/ 6 w 14"/>
                  <a:gd name="T29" fmla="*/ 9 h 21"/>
                  <a:gd name="T30" fmla="*/ 7 w 14"/>
                  <a:gd name="T31" fmla="*/ 10 h 21"/>
                  <a:gd name="T32" fmla="*/ 8 w 14"/>
                  <a:gd name="T33" fmla="*/ 9 h 21"/>
                  <a:gd name="T34" fmla="*/ 11 w 14"/>
                  <a:gd name="T35" fmla="*/ 0 h 21"/>
                  <a:gd name="T36" fmla="*/ 12 w 14"/>
                  <a:gd name="T37" fmla="*/ 0 h 21"/>
                  <a:gd name="T38" fmla="*/ 14 w 14"/>
                  <a:gd name="T39" fmla="*/ 0 h 21"/>
                  <a:gd name="T40" fmla="*/ 14 w 14"/>
                  <a:gd name="T41" fmla="*/ 0 h 21"/>
                  <a:gd name="T42" fmla="*/ 14 w 14"/>
                  <a:gd name="T43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1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1"/>
                      <a:pt x="8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0"/>
                      <a:pt x="6" y="20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2"/>
                      <a:pt x="5" y="11"/>
                      <a:pt x="4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8" y="9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" name="Freeform 315"/>
              <p:cNvSpPr>
                <a:spLocks noEditPoints="1"/>
              </p:cNvSpPr>
              <p:nvPr/>
            </p:nvSpPr>
            <p:spPr bwMode="auto">
              <a:xfrm>
                <a:off x="4812" y="1778"/>
                <a:ext cx="31" cy="49"/>
              </a:xfrm>
              <a:custGeom>
                <a:avLst/>
                <a:gdLst>
                  <a:gd name="T0" fmla="*/ 7 w 13"/>
                  <a:gd name="T1" fmla="*/ 21 h 21"/>
                  <a:gd name="T2" fmla="*/ 0 w 13"/>
                  <a:gd name="T3" fmla="*/ 12 h 21"/>
                  <a:gd name="T4" fmla="*/ 0 w 13"/>
                  <a:gd name="T5" fmla="*/ 8 h 21"/>
                  <a:gd name="T6" fmla="*/ 7 w 13"/>
                  <a:gd name="T7" fmla="*/ 0 h 21"/>
                  <a:gd name="T8" fmla="*/ 13 w 13"/>
                  <a:gd name="T9" fmla="*/ 8 h 21"/>
                  <a:gd name="T10" fmla="*/ 13 w 13"/>
                  <a:gd name="T11" fmla="*/ 12 h 21"/>
                  <a:gd name="T12" fmla="*/ 7 w 13"/>
                  <a:gd name="T13" fmla="*/ 21 h 21"/>
                  <a:gd name="T14" fmla="*/ 11 w 13"/>
                  <a:gd name="T15" fmla="*/ 8 h 21"/>
                  <a:gd name="T16" fmla="*/ 7 w 13"/>
                  <a:gd name="T17" fmla="*/ 2 h 21"/>
                  <a:gd name="T18" fmla="*/ 2 w 13"/>
                  <a:gd name="T19" fmla="*/ 8 h 21"/>
                  <a:gd name="T20" fmla="*/ 2 w 13"/>
                  <a:gd name="T21" fmla="*/ 12 h 21"/>
                  <a:gd name="T22" fmla="*/ 7 w 13"/>
                  <a:gd name="T23" fmla="*/ 19 h 21"/>
                  <a:gd name="T24" fmla="*/ 11 w 13"/>
                  <a:gd name="T25" fmla="*/ 12 h 21"/>
                  <a:gd name="T26" fmla="*/ 11 w 13"/>
                  <a:gd name="T2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21">
                    <a:moveTo>
                      <a:pt x="7" y="21"/>
                    </a:moveTo>
                    <a:cubicBezTo>
                      <a:pt x="2" y="21"/>
                      <a:pt x="0" y="18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2" y="0"/>
                      <a:pt x="7" y="0"/>
                    </a:cubicBezTo>
                    <a:cubicBezTo>
                      <a:pt x="11" y="0"/>
                      <a:pt x="13" y="2"/>
                      <a:pt x="13" y="8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8"/>
                      <a:pt x="11" y="21"/>
                      <a:pt x="7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9" y="2"/>
                      <a:pt x="7" y="2"/>
                    </a:cubicBezTo>
                    <a:cubicBezTo>
                      <a:pt x="4" y="2"/>
                      <a:pt x="2" y="4"/>
                      <a:pt x="2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9" y="19"/>
                      <a:pt x="11" y="17"/>
                      <a:pt x="11" y="12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" name="Freeform 316"/>
              <p:cNvSpPr>
                <a:spLocks/>
              </p:cNvSpPr>
              <p:nvPr/>
            </p:nvSpPr>
            <p:spPr bwMode="auto">
              <a:xfrm>
                <a:off x="4885" y="1778"/>
                <a:ext cx="34" cy="49"/>
              </a:xfrm>
              <a:custGeom>
                <a:avLst/>
                <a:gdLst>
                  <a:gd name="T0" fmla="*/ 13 w 14"/>
                  <a:gd name="T1" fmla="*/ 21 h 21"/>
                  <a:gd name="T2" fmla="*/ 11 w 14"/>
                  <a:gd name="T3" fmla="*/ 21 h 21"/>
                  <a:gd name="T4" fmla="*/ 10 w 14"/>
                  <a:gd name="T5" fmla="*/ 20 h 21"/>
                  <a:gd name="T6" fmla="*/ 3 w 14"/>
                  <a:gd name="T7" fmla="*/ 11 h 21"/>
                  <a:gd name="T8" fmla="*/ 3 w 14"/>
                  <a:gd name="T9" fmla="*/ 20 h 21"/>
                  <a:gd name="T10" fmla="*/ 2 w 14"/>
                  <a:gd name="T11" fmla="*/ 21 h 21"/>
                  <a:gd name="T12" fmla="*/ 1 w 14"/>
                  <a:gd name="T13" fmla="*/ 21 h 21"/>
                  <a:gd name="T14" fmla="*/ 0 w 14"/>
                  <a:gd name="T15" fmla="*/ 20 h 21"/>
                  <a:gd name="T16" fmla="*/ 0 w 14"/>
                  <a:gd name="T17" fmla="*/ 0 h 21"/>
                  <a:gd name="T18" fmla="*/ 1 w 14"/>
                  <a:gd name="T19" fmla="*/ 0 h 21"/>
                  <a:gd name="T20" fmla="*/ 2 w 14"/>
                  <a:gd name="T21" fmla="*/ 0 h 21"/>
                  <a:gd name="T22" fmla="*/ 3 w 14"/>
                  <a:gd name="T23" fmla="*/ 0 h 21"/>
                  <a:gd name="T24" fmla="*/ 3 w 14"/>
                  <a:gd name="T25" fmla="*/ 9 h 21"/>
                  <a:gd name="T26" fmla="*/ 11 w 14"/>
                  <a:gd name="T27" fmla="*/ 0 h 21"/>
                  <a:gd name="T28" fmla="*/ 11 w 14"/>
                  <a:gd name="T29" fmla="*/ 0 h 21"/>
                  <a:gd name="T30" fmla="*/ 13 w 14"/>
                  <a:gd name="T31" fmla="*/ 0 h 21"/>
                  <a:gd name="T32" fmla="*/ 14 w 14"/>
                  <a:gd name="T33" fmla="*/ 0 h 21"/>
                  <a:gd name="T34" fmla="*/ 13 w 14"/>
                  <a:gd name="T35" fmla="*/ 0 h 21"/>
                  <a:gd name="T36" fmla="*/ 5 w 14"/>
                  <a:gd name="T37" fmla="*/ 10 h 21"/>
                  <a:gd name="T38" fmla="*/ 13 w 14"/>
                  <a:gd name="T39" fmla="*/ 20 h 21"/>
                  <a:gd name="T40" fmla="*/ 14 w 14"/>
                  <a:gd name="T41" fmla="*/ 20 h 21"/>
                  <a:gd name="T42" fmla="*/ 13 w 14"/>
                  <a:gd name="T4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3" y="21"/>
                    </a:move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" name="Freeform 317"/>
              <p:cNvSpPr>
                <a:spLocks noEditPoints="1"/>
              </p:cNvSpPr>
              <p:nvPr/>
            </p:nvSpPr>
            <p:spPr bwMode="auto">
              <a:xfrm>
                <a:off x="4923" y="1778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2 h 21"/>
                  <a:gd name="T4" fmla="*/ 0 w 14"/>
                  <a:gd name="T5" fmla="*/ 8 h 21"/>
                  <a:gd name="T6" fmla="*/ 7 w 14"/>
                  <a:gd name="T7" fmla="*/ 0 h 21"/>
                  <a:gd name="T8" fmla="*/ 14 w 14"/>
                  <a:gd name="T9" fmla="*/ 8 h 21"/>
                  <a:gd name="T10" fmla="*/ 14 w 14"/>
                  <a:gd name="T11" fmla="*/ 12 h 21"/>
                  <a:gd name="T12" fmla="*/ 7 w 14"/>
                  <a:gd name="T13" fmla="*/ 21 h 21"/>
                  <a:gd name="T14" fmla="*/ 12 w 14"/>
                  <a:gd name="T15" fmla="*/ 8 h 21"/>
                  <a:gd name="T16" fmla="*/ 7 w 14"/>
                  <a:gd name="T17" fmla="*/ 2 h 21"/>
                  <a:gd name="T18" fmla="*/ 3 w 14"/>
                  <a:gd name="T19" fmla="*/ 8 h 21"/>
                  <a:gd name="T20" fmla="*/ 3 w 14"/>
                  <a:gd name="T21" fmla="*/ 12 h 21"/>
                  <a:gd name="T22" fmla="*/ 7 w 14"/>
                  <a:gd name="T23" fmla="*/ 19 h 21"/>
                  <a:gd name="T24" fmla="*/ 12 w 14"/>
                  <a:gd name="T25" fmla="*/ 12 h 21"/>
                  <a:gd name="T26" fmla="*/ 12 w 14"/>
                  <a:gd name="T2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8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12" y="0"/>
                      <a:pt x="14" y="2"/>
                      <a:pt x="14" y="8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8"/>
                      <a:pt x="12" y="21"/>
                      <a:pt x="7" y="21"/>
                    </a:cubicBezTo>
                    <a:close/>
                    <a:moveTo>
                      <a:pt x="12" y="8"/>
                    </a:moveTo>
                    <a:cubicBezTo>
                      <a:pt x="12" y="4"/>
                      <a:pt x="10" y="2"/>
                      <a:pt x="7" y="2"/>
                    </a:cubicBezTo>
                    <a:cubicBezTo>
                      <a:pt x="5" y="2"/>
                      <a:pt x="3" y="4"/>
                      <a:pt x="3" y="8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7" y="19"/>
                    </a:cubicBezTo>
                    <a:cubicBezTo>
                      <a:pt x="10" y="19"/>
                      <a:pt x="12" y="17"/>
                      <a:pt x="12" y="12"/>
                    </a:cubicBezTo>
                    <a:lnTo>
                      <a:pt x="12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" name="Freeform 318"/>
              <p:cNvSpPr>
                <a:spLocks noEditPoints="1"/>
              </p:cNvSpPr>
              <p:nvPr/>
            </p:nvSpPr>
            <p:spPr bwMode="auto">
              <a:xfrm>
                <a:off x="4462" y="1887"/>
                <a:ext cx="33" cy="49"/>
              </a:xfrm>
              <a:custGeom>
                <a:avLst/>
                <a:gdLst>
                  <a:gd name="T0" fmla="*/ 14 w 14"/>
                  <a:gd name="T1" fmla="*/ 21 h 21"/>
                  <a:gd name="T2" fmla="*/ 12 w 14"/>
                  <a:gd name="T3" fmla="*/ 21 h 21"/>
                  <a:gd name="T4" fmla="*/ 11 w 14"/>
                  <a:gd name="T5" fmla="*/ 21 h 21"/>
                  <a:gd name="T6" fmla="*/ 6 w 14"/>
                  <a:gd name="T7" fmla="*/ 13 h 21"/>
                  <a:gd name="T8" fmla="*/ 6 w 14"/>
                  <a:gd name="T9" fmla="*/ 13 h 21"/>
                  <a:gd name="T10" fmla="*/ 6 w 14"/>
                  <a:gd name="T11" fmla="*/ 13 h 21"/>
                  <a:gd name="T12" fmla="*/ 2 w 14"/>
                  <a:gd name="T13" fmla="*/ 12 h 21"/>
                  <a:gd name="T14" fmla="*/ 2 w 14"/>
                  <a:gd name="T15" fmla="*/ 21 h 21"/>
                  <a:gd name="T16" fmla="*/ 2 w 14"/>
                  <a:gd name="T17" fmla="*/ 21 h 21"/>
                  <a:gd name="T18" fmla="*/ 0 w 14"/>
                  <a:gd name="T19" fmla="*/ 21 h 21"/>
                  <a:gd name="T20" fmla="*/ 0 w 14"/>
                  <a:gd name="T21" fmla="*/ 21 h 21"/>
                  <a:gd name="T22" fmla="*/ 0 w 14"/>
                  <a:gd name="T23" fmla="*/ 1 h 21"/>
                  <a:gd name="T24" fmla="*/ 1 w 14"/>
                  <a:gd name="T25" fmla="*/ 0 h 21"/>
                  <a:gd name="T26" fmla="*/ 6 w 14"/>
                  <a:gd name="T27" fmla="*/ 0 h 21"/>
                  <a:gd name="T28" fmla="*/ 13 w 14"/>
                  <a:gd name="T29" fmla="*/ 6 h 21"/>
                  <a:gd name="T30" fmla="*/ 13 w 14"/>
                  <a:gd name="T31" fmla="*/ 6 h 21"/>
                  <a:gd name="T32" fmla="*/ 9 w 14"/>
                  <a:gd name="T33" fmla="*/ 12 h 21"/>
                  <a:gd name="T34" fmla="*/ 14 w 14"/>
                  <a:gd name="T35" fmla="*/ 21 h 21"/>
                  <a:gd name="T36" fmla="*/ 14 w 14"/>
                  <a:gd name="T37" fmla="*/ 21 h 21"/>
                  <a:gd name="T38" fmla="*/ 14 w 14"/>
                  <a:gd name="T39" fmla="*/ 21 h 21"/>
                  <a:gd name="T40" fmla="*/ 11 w 14"/>
                  <a:gd name="T41" fmla="*/ 6 h 21"/>
                  <a:gd name="T42" fmla="*/ 6 w 14"/>
                  <a:gd name="T43" fmla="*/ 3 h 21"/>
                  <a:gd name="T44" fmla="*/ 2 w 14"/>
                  <a:gd name="T45" fmla="*/ 3 h 21"/>
                  <a:gd name="T46" fmla="*/ 2 w 14"/>
                  <a:gd name="T47" fmla="*/ 10 h 21"/>
                  <a:gd name="T48" fmla="*/ 6 w 14"/>
                  <a:gd name="T49" fmla="*/ 10 h 21"/>
                  <a:gd name="T50" fmla="*/ 11 w 14"/>
                  <a:gd name="T51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1" y="21"/>
                      <a:pt x="11" y="21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5" y="13"/>
                      <a:pt x="4" y="13"/>
                      <a:pt x="2" y="12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2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10"/>
                      <a:pt x="12" y="11"/>
                      <a:pt x="9" y="12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3"/>
                      <a:pt x="6" y="3"/>
                    </a:cubicBezTo>
                    <a:cubicBezTo>
                      <a:pt x="5" y="3"/>
                      <a:pt x="3" y="3"/>
                      <a:pt x="2" y="3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9" y="10"/>
                      <a:pt x="11" y="10"/>
                      <a:pt x="1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" name="Freeform 319"/>
              <p:cNvSpPr>
                <a:spLocks/>
              </p:cNvSpPr>
              <p:nvPr/>
            </p:nvSpPr>
            <p:spPr bwMode="auto">
              <a:xfrm>
                <a:off x="4502" y="1887"/>
                <a:ext cx="31" cy="49"/>
              </a:xfrm>
              <a:custGeom>
                <a:avLst/>
                <a:gdLst>
                  <a:gd name="T0" fmla="*/ 1 w 13"/>
                  <a:gd name="T1" fmla="*/ 21 h 21"/>
                  <a:gd name="T2" fmla="*/ 0 w 13"/>
                  <a:gd name="T3" fmla="*/ 21 h 21"/>
                  <a:gd name="T4" fmla="*/ 0 w 13"/>
                  <a:gd name="T5" fmla="*/ 20 h 21"/>
                  <a:gd name="T6" fmla="*/ 1 w 13"/>
                  <a:gd name="T7" fmla="*/ 19 h 21"/>
                  <a:gd name="T8" fmla="*/ 5 w 13"/>
                  <a:gd name="T9" fmla="*/ 19 h 21"/>
                  <a:gd name="T10" fmla="*/ 5 w 13"/>
                  <a:gd name="T11" fmla="*/ 3 h 21"/>
                  <a:gd name="T12" fmla="*/ 1 w 13"/>
                  <a:gd name="T13" fmla="*/ 5 h 21"/>
                  <a:gd name="T14" fmla="*/ 0 w 13"/>
                  <a:gd name="T15" fmla="*/ 5 h 21"/>
                  <a:gd name="T16" fmla="*/ 0 w 13"/>
                  <a:gd name="T17" fmla="*/ 3 h 21"/>
                  <a:gd name="T18" fmla="*/ 0 w 13"/>
                  <a:gd name="T19" fmla="*/ 3 h 21"/>
                  <a:gd name="T20" fmla="*/ 5 w 13"/>
                  <a:gd name="T21" fmla="*/ 1 h 21"/>
                  <a:gd name="T22" fmla="*/ 6 w 13"/>
                  <a:gd name="T23" fmla="*/ 0 h 21"/>
                  <a:gd name="T24" fmla="*/ 7 w 13"/>
                  <a:gd name="T25" fmla="*/ 0 h 21"/>
                  <a:gd name="T26" fmla="*/ 8 w 13"/>
                  <a:gd name="T27" fmla="*/ 1 h 21"/>
                  <a:gd name="T28" fmla="*/ 8 w 13"/>
                  <a:gd name="T29" fmla="*/ 19 h 21"/>
                  <a:gd name="T30" fmla="*/ 12 w 13"/>
                  <a:gd name="T31" fmla="*/ 19 h 21"/>
                  <a:gd name="T32" fmla="*/ 13 w 13"/>
                  <a:gd name="T33" fmla="*/ 20 h 21"/>
                  <a:gd name="T34" fmla="*/ 13 w 13"/>
                  <a:gd name="T35" fmla="*/ 21 h 21"/>
                  <a:gd name="T36" fmla="*/ 12 w 13"/>
                  <a:gd name="T37" fmla="*/ 21 h 21"/>
                  <a:gd name="T38" fmla="*/ 1 w 13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1">
                    <a:moveTo>
                      <a:pt x="1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1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1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2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" name="Freeform 320"/>
              <p:cNvSpPr>
                <a:spLocks/>
              </p:cNvSpPr>
              <p:nvPr/>
            </p:nvSpPr>
            <p:spPr bwMode="auto">
              <a:xfrm>
                <a:off x="4545" y="1887"/>
                <a:ext cx="28" cy="49"/>
              </a:xfrm>
              <a:custGeom>
                <a:avLst/>
                <a:gdLst>
                  <a:gd name="T0" fmla="*/ 5 w 12"/>
                  <a:gd name="T1" fmla="*/ 21 h 21"/>
                  <a:gd name="T2" fmla="*/ 0 w 12"/>
                  <a:gd name="T3" fmla="*/ 21 h 21"/>
                  <a:gd name="T4" fmla="*/ 0 w 12"/>
                  <a:gd name="T5" fmla="*/ 20 h 21"/>
                  <a:gd name="T6" fmla="*/ 0 w 12"/>
                  <a:gd name="T7" fmla="*/ 19 h 21"/>
                  <a:gd name="T8" fmla="*/ 0 w 12"/>
                  <a:gd name="T9" fmla="*/ 19 h 21"/>
                  <a:gd name="T10" fmla="*/ 0 w 12"/>
                  <a:gd name="T11" fmla="*/ 19 h 21"/>
                  <a:gd name="T12" fmla="*/ 5 w 12"/>
                  <a:gd name="T13" fmla="*/ 19 h 21"/>
                  <a:gd name="T14" fmla="*/ 9 w 12"/>
                  <a:gd name="T15" fmla="*/ 15 h 21"/>
                  <a:gd name="T16" fmla="*/ 9 w 12"/>
                  <a:gd name="T17" fmla="*/ 15 h 21"/>
                  <a:gd name="T18" fmla="*/ 6 w 12"/>
                  <a:gd name="T19" fmla="*/ 11 h 21"/>
                  <a:gd name="T20" fmla="*/ 1 w 12"/>
                  <a:gd name="T21" fmla="*/ 11 h 21"/>
                  <a:gd name="T22" fmla="*/ 0 w 12"/>
                  <a:gd name="T23" fmla="*/ 11 h 21"/>
                  <a:gd name="T24" fmla="*/ 0 w 12"/>
                  <a:gd name="T25" fmla="*/ 10 h 21"/>
                  <a:gd name="T26" fmla="*/ 1 w 12"/>
                  <a:gd name="T27" fmla="*/ 9 h 21"/>
                  <a:gd name="T28" fmla="*/ 6 w 12"/>
                  <a:gd name="T29" fmla="*/ 9 h 21"/>
                  <a:gd name="T30" fmla="*/ 9 w 12"/>
                  <a:gd name="T31" fmla="*/ 6 h 21"/>
                  <a:gd name="T32" fmla="*/ 9 w 12"/>
                  <a:gd name="T33" fmla="*/ 6 h 21"/>
                  <a:gd name="T34" fmla="*/ 5 w 12"/>
                  <a:gd name="T35" fmla="*/ 2 h 21"/>
                  <a:gd name="T36" fmla="*/ 0 w 12"/>
                  <a:gd name="T37" fmla="*/ 3 h 21"/>
                  <a:gd name="T38" fmla="*/ 0 w 12"/>
                  <a:gd name="T39" fmla="*/ 3 h 21"/>
                  <a:gd name="T40" fmla="*/ 0 w 12"/>
                  <a:gd name="T41" fmla="*/ 2 h 21"/>
                  <a:gd name="T42" fmla="*/ 0 w 12"/>
                  <a:gd name="T43" fmla="*/ 1 h 21"/>
                  <a:gd name="T44" fmla="*/ 0 w 12"/>
                  <a:gd name="T45" fmla="*/ 1 h 21"/>
                  <a:gd name="T46" fmla="*/ 5 w 12"/>
                  <a:gd name="T47" fmla="*/ 0 h 21"/>
                  <a:gd name="T48" fmla="*/ 12 w 12"/>
                  <a:gd name="T49" fmla="*/ 6 h 21"/>
                  <a:gd name="T50" fmla="*/ 12 w 12"/>
                  <a:gd name="T51" fmla="*/ 6 h 21"/>
                  <a:gd name="T52" fmla="*/ 9 w 12"/>
                  <a:gd name="T53" fmla="*/ 11 h 21"/>
                  <a:gd name="T54" fmla="*/ 12 w 12"/>
                  <a:gd name="T55" fmla="*/ 15 h 21"/>
                  <a:gd name="T56" fmla="*/ 12 w 12"/>
                  <a:gd name="T57" fmla="*/ 15 h 21"/>
                  <a:gd name="T58" fmla="*/ 5 w 12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1">
                    <a:moveTo>
                      <a:pt x="5" y="21"/>
                    </a:moveTo>
                    <a:cubicBezTo>
                      <a:pt x="3" y="21"/>
                      <a:pt x="1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19"/>
                      <a:pt x="3" y="19"/>
                      <a:pt x="5" y="19"/>
                    </a:cubicBezTo>
                    <a:cubicBezTo>
                      <a:pt x="8" y="19"/>
                      <a:pt x="9" y="18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3"/>
                      <a:pt x="8" y="11"/>
                      <a:pt x="6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9"/>
                      <a:pt x="9" y="8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3"/>
                      <a:pt x="8" y="2"/>
                      <a:pt x="5" y="2"/>
                    </a:cubicBezTo>
                    <a:cubicBezTo>
                      <a:pt x="3" y="2"/>
                      <a:pt x="2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9" y="0"/>
                      <a:pt x="12" y="2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8"/>
                      <a:pt x="11" y="10"/>
                      <a:pt x="9" y="11"/>
                    </a:cubicBezTo>
                    <a:cubicBezTo>
                      <a:pt x="11" y="11"/>
                      <a:pt x="12" y="13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20"/>
                      <a:pt x="9" y="21"/>
                      <a:pt x="5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" name="Freeform 321"/>
              <p:cNvSpPr>
                <a:spLocks/>
              </p:cNvSpPr>
              <p:nvPr/>
            </p:nvSpPr>
            <p:spPr bwMode="auto">
              <a:xfrm>
                <a:off x="4583" y="1887"/>
                <a:ext cx="30" cy="49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1 h 21"/>
                  <a:gd name="T4" fmla="*/ 0 w 13"/>
                  <a:gd name="T5" fmla="*/ 20 h 21"/>
                  <a:gd name="T6" fmla="*/ 0 w 13"/>
                  <a:gd name="T7" fmla="*/ 19 h 21"/>
                  <a:gd name="T8" fmla="*/ 1 w 13"/>
                  <a:gd name="T9" fmla="*/ 19 h 21"/>
                  <a:gd name="T10" fmla="*/ 1 w 13"/>
                  <a:gd name="T11" fmla="*/ 19 h 21"/>
                  <a:gd name="T12" fmla="*/ 6 w 13"/>
                  <a:gd name="T13" fmla="*/ 19 h 21"/>
                  <a:gd name="T14" fmla="*/ 10 w 13"/>
                  <a:gd name="T15" fmla="*/ 15 h 21"/>
                  <a:gd name="T16" fmla="*/ 10 w 13"/>
                  <a:gd name="T17" fmla="*/ 15 h 21"/>
                  <a:gd name="T18" fmla="*/ 7 w 13"/>
                  <a:gd name="T19" fmla="*/ 11 h 21"/>
                  <a:gd name="T20" fmla="*/ 2 w 13"/>
                  <a:gd name="T21" fmla="*/ 11 h 21"/>
                  <a:gd name="T22" fmla="*/ 1 w 13"/>
                  <a:gd name="T23" fmla="*/ 11 h 21"/>
                  <a:gd name="T24" fmla="*/ 1 w 13"/>
                  <a:gd name="T25" fmla="*/ 10 h 21"/>
                  <a:gd name="T26" fmla="*/ 2 w 13"/>
                  <a:gd name="T27" fmla="*/ 9 h 21"/>
                  <a:gd name="T28" fmla="*/ 7 w 13"/>
                  <a:gd name="T29" fmla="*/ 9 h 21"/>
                  <a:gd name="T30" fmla="*/ 10 w 13"/>
                  <a:gd name="T31" fmla="*/ 6 h 21"/>
                  <a:gd name="T32" fmla="*/ 10 w 13"/>
                  <a:gd name="T33" fmla="*/ 6 h 21"/>
                  <a:gd name="T34" fmla="*/ 6 w 13"/>
                  <a:gd name="T35" fmla="*/ 2 h 21"/>
                  <a:gd name="T36" fmla="*/ 1 w 13"/>
                  <a:gd name="T37" fmla="*/ 3 h 21"/>
                  <a:gd name="T38" fmla="*/ 1 w 13"/>
                  <a:gd name="T39" fmla="*/ 3 h 21"/>
                  <a:gd name="T40" fmla="*/ 0 w 13"/>
                  <a:gd name="T41" fmla="*/ 2 h 21"/>
                  <a:gd name="T42" fmla="*/ 0 w 13"/>
                  <a:gd name="T43" fmla="*/ 1 h 21"/>
                  <a:gd name="T44" fmla="*/ 1 w 13"/>
                  <a:gd name="T45" fmla="*/ 1 h 21"/>
                  <a:gd name="T46" fmla="*/ 6 w 13"/>
                  <a:gd name="T47" fmla="*/ 0 h 21"/>
                  <a:gd name="T48" fmla="*/ 13 w 13"/>
                  <a:gd name="T49" fmla="*/ 6 h 21"/>
                  <a:gd name="T50" fmla="*/ 13 w 13"/>
                  <a:gd name="T51" fmla="*/ 6 h 21"/>
                  <a:gd name="T52" fmla="*/ 10 w 13"/>
                  <a:gd name="T53" fmla="*/ 11 h 21"/>
                  <a:gd name="T54" fmla="*/ 13 w 13"/>
                  <a:gd name="T55" fmla="*/ 15 h 21"/>
                  <a:gd name="T56" fmla="*/ 13 w 13"/>
                  <a:gd name="T57" fmla="*/ 15 h 21"/>
                  <a:gd name="T58" fmla="*/ 6 w 13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1" y="21"/>
                      <a:pt x="0" y="21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3" y="19"/>
                      <a:pt x="4" y="19"/>
                      <a:pt x="6" y="19"/>
                    </a:cubicBezTo>
                    <a:cubicBezTo>
                      <a:pt x="9" y="19"/>
                      <a:pt x="10" y="18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3"/>
                      <a:pt x="9" y="11"/>
                      <a:pt x="7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9"/>
                      <a:pt x="2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9"/>
                      <a:pt x="10" y="8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4" y="2"/>
                      <a:pt x="3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10" y="0"/>
                      <a:pt x="13" y="2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8"/>
                      <a:pt x="12" y="10"/>
                      <a:pt x="10" y="11"/>
                    </a:cubicBezTo>
                    <a:cubicBezTo>
                      <a:pt x="12" y="11"/>
                      <a:pt x="13" y="13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20"/>
                      <a:pt x="10" y="21"/>
                      <a:pt x="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" name="Freeform 322"/>
              <p:cNvSpPr>
                <a:spLocks/>
              </p:cNvSpPr>
              <p:nvPr/>
            </p:nvSpPr>
            <p:spPr bwMode="auto">
              <a:xfrm>
                <a:off x="4656" y="1887"/>
                <a:ext cx="31" cy="49"/>
              </a:xfrm>
              <a:custGeom>
                <a:avLst/>
                <a:gdLst>
                  <a:gd name="T0" fmla="*/ 12 w 13"/>
                  <a:gd name="T1" fmla="*/ 21 h 21"/>
                  <a:gd name="T2" fmla="*/ 7 w 13"/>
                  <a:gd name="T3" fmla="*/ 21 h 21"/>
                  <a:gd name="T4" fmla="*/ 0 w 13"/>
                  <a:gd name="T5" fmla="*/ 13 h 21"/>
                  <a:gd name="T6" fmla="*/ 0 w 13"/>
                  <a:gd name="T7" fmla="*/ 9 h 21"/>
                  <a:gd name="T8" fmla="*/ 7 w 13"/>
                  <a:gd name="T9" fmla="*/ 0 h 21"/>
                  <a:gd name="T10" fmla="*/ 12 w 13"/>
                  <a:gd name="T11" fmla="*/ 1 h 21"/>
                  <a:gd name="T12" fmla="*/ 13 w 13"/>
                  <a:gd name="T13" fmla="*/ 1 h 21"/>
                  <a:gd name="T14" fmla="*/ 13 w 13"/>
                  <a:gd name="T15" fmla="*/ 2 h 21"/>
                  <a:gd name="T16" fmla="*/ 12 w 13"/>
                  <a:gd name="T17" fmla="*/ 3 h 21"/>
                  <a:gd name="T18" fmla="*/ 12 w 13"/>
                  <a:gd name="T19" fmla="*/ 3 h 21"/>
                  <a:gd name="T20" fmla="*/ 7 w 13"/>
                  <a:gd name="T21" fmla="*/ 3 h 21"/>
                  <a:gd name="T22" fmla="*/ 2 w 13"/>
                  <a:gd name="T23" fmla="*/ 9 h 21"/>
                  <a:gd name="T24" fmla="*/ 2 w 13"/>
                  <a:gd name="T25" fmla="*/ 13 h 21"/>
                  <a:gd name="T26" fmla="*/ 7 w 13"/>
                  <a:gd name="T27" fmla="*/ 19 h 21"/>
                  <a:gd name="T28" fmla="*/ 10 w 13"/>
                  <a:gd name="T29" fmla="*/ 19 h 21"/>
                  <a:gd name="T30" fmla="*/ 10 w 13"/>
                  <a:gd name="T31" fmla="*/ 11 h 21"/>
                  <a:gd name="T32" fmla="*/ 11 w 13"/>
                  <a:gd name="T33" fmla="*/ 10 h 21"/>
                  <a:gd name="T34" fmla="*/ 12 w 13"/>
                  <a:gd name="T35" fmla="*/ 10 h 21"/>
                  <a:gd name="T36" fmla="*/ 13 w 13"/>
                  <a:gd name="T37" fmla="*/ 11 h 21"/>
                  <a:gd name="T38" fmla="*/ 13 w 13"/>
                  <a:gd name="T39" fmla="*/ 20 h 21"/>
                  <a:gd name="T40" fmla="*/ 12 w 13"/>
                  <a:gd name="T4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21">
                    <a:moveTo>
                      <a:pt x="12" y="21"/>
                    </a:moveTo>
                    <a:cubicBezTo>
                      <a:pt x="11" y="21"/>
                      <a:pt x="9" y="21"/>
                      <a:pt x="7" y="21"/>
                    </a:cubicBezTo>
                    <a:cubicBezTo>
                      <a:pt x="3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3"/>
                      <a:pt x="13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3"/>
                      <a:pt x="9" y="3"/>
                      <a:pt x="7" y="3"/>
                    </a:cubicBezTo>
                    <a:cubicBezTo>
                      <a:pt x="4" y="3"/>
                      <a:pt x="2" y="4"/>
                      <a:pt x="2" y="9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8" y="19"/>
                      <a:pt x="10" y="19"/>
                      <a:pt x="10" y="19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0"/>
                      <a:pt x="11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10"/>
                      <a:pt x="13" y="11"/>
                      <a:pt x="13" y="11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" name="Freeform 323"/>
              <p:cNvSpPr>
                <a:spLocks/>
              </p:cNvSpPr>
              <p:nvPr/>
            </p:nvSpPr>
            <p:spPr bwMode="auto">
              <a:xfrm>
                <a:off x="4696" y="1887"/>
                <a:ext cx="31" cy="49"/>
              </a:xfrm>
              <a:custGeom>
                <a:avLst/>
                <a:gdLst>
                  <a:gd name="T0" fmla="*/ 1 w 13"/>
                  <a:gd name="T1" fmla="*/ 21 h 21"/>
                  <a:gd name="T2" fmla="*/ 0 w 13"/>
                  <a:gd name="T3" fmla="*/ 21 h 21"/>
                  <a:gd name="T4" fmla="*/ 0 w 13"/>
                  <a:gd name="T5" fmla="*/ 20 h 21"/>
                  <a:gd name="T6" fmla="*/ 1 w 13"/>
                  <a:gd name="T7" fmla="*/ 19 h 21"/>
                  <a:gd name="T8" fmla="*/ 5 w 13"/>
                  <a:gd name="T9" fmla="*/ 19 h 21"/>
                  <a:gd name="T10" fmla="*/ 5 w 13"/>
                  <a:gd name="T11" fmla="*/ 3 h 21"/>
                  <a:gd name="T12" fmla="*/ 1 w 13"/>
                  <a:gd name="T13" fmla="*/ 5 h 21"/>
                  <a:gd name="T14" fmla="*/ 0 w 13"/>
                  <a:gd name="T15" fmla="*/ 5 h 21"/>
                  <a:gd name="T16" fmla="*/ 0 w 13"/>
                  <a:gd name="T17" fmla="*/ 3 h 21"/>
                  <a:gd name="T18" fmla="*/ 0 w 13"/>
                  <a:gd name="T19" fmla="*/ 3 h 21"/>
                  <a:gd name="T20" fmla="*/ 5 w 13"/>
                  <a:gd name="T21" fmla="*/ 1 h 21"/>
                  <a:gd name="T22" fmla="*/ 6 w 13"/>
                  <a:gd name="T23" fmla="*/ 0 h 21"/>
                  <a:gd name="T24" fmla="*/ 7 w 13"/>
                  <a:gd name="T25" fmla="*/ 0 h 21"/>
                  <a:gd name="T26" fmla="*/ 8 w 13"/>
                  <a:gd name="T27" fmla="*/ 1 h 21"/>
                  <a:gd name="T28" fmla="*/ 8 w 13"/>
                  <a:gd name="T29" fmla="*/ 19 h 21"/>
                  <a:gd name="T30" fmla="*/ 12 w 13"/>
                  <a:gd name="T31" fmla="*/ 19 h 21"/>
                  <a:gd name="T32" fmla="*/ 13 w 13"/>
                  <a:gd name="T33" fmla="*/ 20 h 21"/>
                  <a:gd name="T34" fmla="*/ 13 w 13"/>
                  <a:gd name="T35" fmla="*/ 21 h 21"/>
                  <a:gd name="T36" fmla="*/ 12 w 13"/>
                  <a:gd name="T37" fmla="*/ 21 h 21"/>
                  <a:gd name="T38" fmla="*/ 1 w 13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1">
                    <a:moveTo>
                      <a:pt x="1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1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8" y="1"/>
                      <a:pt x="8" y="1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2" y="21"/>
                      <a:pt x="12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" name="Freeform 324"/>
              <p:cNvSpPr>
                <a:spLocks/>
              </p:cNvSpPr>
              <p:nvPr/>
            </p:nvSpPr>
            <p:spPr bwMode="auto">
              <a:xfrm>
                <a:off x="4736" y="1887"/>
                <a:ext cx="31" cy="49"/>
              </a:xfrm>
              <a:custGeom>
                <a:avLst/>
                <a:gdLst>
                  <a:gd name="T0" fmla="*/ 13 w 13"/>
                  <a:gd name="T1" fmla="*/ 4 h 21"/>
                  <a:gd name="T2" fmla="*/ 4 w 13"/>
                  <a:gd name="T3" fmla="*/ 21 h 21"/>
                  <a:gd name="T4" fmla="*/ 4 w 13"/>
                  <a:gd name="T5" fmla="*/ 21 h 21"/>
                  <a:gd name="T6" fmla="*/ 2 w 13"/>
                  <a:gd name="T7" fmla="*/ 21 h 21"/>
                  <a:gd name="T8" fmla="*/ 2 w 13"/>
                  <a:gd name="T9" fmla="*/ 21 h 21"/>
                  <a:gd name="T10" fmla="*/ 2 w 13"/>
                  <a:gd name="T11" fmla="*/ 21 h 21"/>
                  <a:gd name="T12" fmla="*/ 10 w 13"/>
                  <a:gd name="T13" fmla="*/ 3 h 21"/>
                  <a:gd name="T14" fmla="*/ 10 w 13"/>
                  <a:gd name="T15" fmla="*/ 3 h 21"/>
                  <a:gd name="T16" fmla="*/ 10 w 13"/>
                  <a:gd name="T17" fmla="*/ 3 h 21"/>
                  <a:gd name="T18" fmla="*/ 1 w 13"/>
                  <a:gd name="T19" fmla="*/ 3 h 21"/>
                  <a:gd name="T20" fmla="*/ 0 w 13"/>
                  <a:gd name="T21" fmla="*/ 2 h 21"/>
                  <a:gd name="T22" fmla="*/ 0 w 13"/>
                  <a:gd name="T23" fmla="*/ 1 h 21"/>
                  <a:gd name="T24" fmla="*/ 1 w 13"/>
                  <a:gd name="T25" fmla="*/ 0 h 21"/>
                  <a:gd name="T26" fmla="*/ 11 w 13"/>
                  <a:gd name="T27" fmla="*/ 0 h 21"/>
                  <a:gd name="T28" fmla="*/ 13 w 13"/>
                  <a:gd name="T29" fmla="*/ 2 h 21"/>
                  <a:gd name="T30" fmla="*/ 13 w 13"/>
                  <a:gd name="T31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1">
                    <a:moveTo>
                      <a:pt x="13" y="4"/>
                    </a:move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3" y="1"/>
                      <a:pt x="13" y="2"/>
                    </a:cubicBezTo>
                    <a:cubicBezTo>
                      <a:pt x="13" y="3"/>
                      <a:pt x="13" y="3"/>
                      <a:pt x="13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" name="Freeform 325"/>
              <p:cNvSpPr>
                <a:spLocks noEditPoints="1"/>
              </p:cNvSpPr>
              <p:nvPr/>
            </p:nvSpPr>
            <p:spPr bwMode="auto">
              <a:xfrm>
                <a:off x="4774" y="1887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3 h 21"/>
                  <a:gd name="T4" fmla="*/ 0 w 14"/>
                  <a:gd name="T5" fmla="*/ 9 h 21"/>
                  <a:gd name="T6" fmla="*/ 7 w 14"/>
                  <a:gd name="T7" fmla="*/ 0 h 21"/>
                  <a:gd name="T8" fmla="*/ 14 w 14"/>
                  <a:gd name="T9" fmla="*/ 9 h 21"/>
                  <a:gd name="T10" fmla="*/ 14 w 14"/>
                  <a:gd name="T11" fmla="*/ 13 h 21"/>
                  <a:gd name="T12" fmla="*/ 7 w 14"/>
                  <a:gd name="T13" fmla="*/ 21 h 21"/>
                  <a:gd name="T14" fmla="*/ 12 w 14"/>
                  <a:gd name="T15" fmla="*/ 9 h 21"/>
                  <a:gd name="T16" fmla="*/ 7 w 14"/>
                  <a:gd name="T17" fmla="*/ 2 h 21"/>
                  <a:gd name="T18" fmla="*/ 3 w 14"/>
                  <a:gd name="T19" fmla="*/ 9 h 21"/>
                  <a:gd name="T20" fmla="*/ 3 w 14"/>
                  <a:gd name="T21" fmla="*/ 13 h 21"/>
                  <a:gd name="T22" fmla="*/ 7 w 14"/>
                  <a:gd name="T23" fmla="*/ 19 h 21"/>
                  <a:gd name="T24" fmla="*/ 12 w 14"/>
                  <a:gd name="T25" fmla="*/ 13 h 21"/>
                  <a:gd name="T26" fmla="*/ 12 w 14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" y="0"/>
                      <a:pt x="14" y="3"/>
                      <a:pt x="14" y="9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2" y="21"/>
                      <a:pt x="7" y="21"/>
                    </a:cubicBezTo>
                    <a:close/>
                    <a:moveTo>
                      <a:pt x="12" y="9"/>
                    </a:moveTo>
                    <a:cubicBezTo>
                      <a:pt x="12" y="4"/>
                      <a:pt x="10" y="2"/>
                      <a:pt x="7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8"/>
                      <a:pt x="5" y="19"/>
                      <a:pt x="7" y="19"/>
                    </a:cubicBezTo>
                    <a:cubicBezTo>
                      <a:pt x="10" y="19"/>
                      <a:pt x="12" y="18"/>
                      <a:pt x="12" y="13"/>
                    </a:cubicBez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" name="Freeform 326"/>
              <p:cNvSpPr>
                <a:spLocks noEditPoints="1"/>
              </p:cNvSpPr>
              <p:nvPr/>
            </p:nvSpPr>
            <p:spPr bwMode="auto">
              <a:xfrm>
                <a:off x="4850" y="1887"/>
                <a:ext cx="33" cy="49"/>
              </a:xfrm>
              <a:custGeom>
                <a:avLst/>
                <a:gdLst>
                  <a:gd name="T0" fmla="*/ 5 w 14"/>
                  <a:gd name="T1" fmla="*/ 21 h 21"/>
                  <a:gd name="T2" fmla="*/ 1 w 14"/>
                  <a:gd name="T3" fmla="*/ 21 h 21"/>
                  <a:gd name="T4" fmla="*/ 0 w 14"/>
                  <a:gd name="T5" fmla="*/ 20 h 21"/>
                  <a:gd name="T6" fmla="*/ 0 w 14"/>
                  <a:gd name="T7" fmla="*/ 2 h 21"/>
                  <a:gd name="T8" fmla="*/ 1 w 14"/>
                  <a:gd name="T9" fmla="*/ 0 h 21"/>
                  <a:gd name="T10" fmla="*/ 5 w 14"/>
                  <a:gd name="T11" fmla="*/ 0 h 21"/>
                  <a:gd name="T12" fmla="*/ 13 w 14"/>
                  <a:gd name="T13" fmla="*/ 6 h 21"/>
                  <a:gd name="T14" fmla="*/ 13 w 14"/>
                  <a:gd name="T15" fmla="*/ 6 h 21"/>
                  <a:gd name="T16" fmla="*/ 10 w 14"/>
                  <a:gd name="T17" fmla="*/ 11 h 21"/>
                  <a:gd name="T18" fmla="*/ 14 w 14"/>
                  <a:gd name="T19" fmla="*/ 15 h 21"/>
                  <a:gd name="T20" fmla="*/ 14 w 14"/>
                  <a:gd name="T21" fmla="*/ 16 h 21"/>
                  <a:gd name="T22" fmla="*/ 5 w 14"/>
                  <a:gd name="T23" fmla="*/ 21 h 21"/>
                  <a:gd name="T24" fmla="*/ 11 w 14"/>
                  <a:gd name="T25" fmla="*/ 6 h 21"/>
                  <a:gd name="T26" fmla="*/ 5 w 14"/>
                  <a:gd name="T27" fmla="*/ 2 h 21"/>
                  <a:gd name="T28" fmla="*/ 2 w 14"/>
                  <a:gd name="T29" fmla="*/ 3 h 21"/>
                  <a:gd name="T30" fmla="*/ 2 w 14"/>
                  <a:gd name="T31" fmla="*/ 9 h 21"/>
                  <a:gd name="T32" fmla="*/ 7 w 14"/>
                  <a:gd name="T33" fmla="*/ 9 h 21"/>
                  <a:gd name="T34" fmla="*/ 11 w 14"/>
                  <a:gd name="T35" fmla="*/ 6 h 21"/>
                  <a:gd name="T36" fmla="*/ 11 w 14"/>
                  <a:gd name="T37" fmla="*/ 15 h 21"/>
                  <a:gd name="T38" fmla="*/ 7 w 14"/>
                  <a:gd name="T39" fmla="*/ 12 h 21"/>
                  <a:gd name="T40" fmla="*/ 2 w 14"/>
                  <a:gd name="T41" fmla="*/ 12 h 21"/>
                  <a:gd name="T42" fmla="*/ 2 w 14"/>
                  <a:gd name="T43" fmla="*/ 19 h 21"/>
                  <a:gd name="T44" fmla="*/ 5 w 14"/>
                  <a:gd name="T45" fmla="*/ 19 h 21"/>
                  <a:gd name="T46" fmla="*/ 11 w 14"/>
                  <a:gd name="T47" fmla="*/ 16 h 21"/>
                  <a:gd name="T48" fmla="*/ 11 w 14"/>
                  <a:gd name="T49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" h="21">
                    <a:moveTo>
                      <a:pt x="5" y="21"/>
                    </a:moveTo>
                    <a:cubicBezTo>
                      <a:pt x="3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10" y="0"/>
                      <a:pt x="13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8"/>
                      <a:pt x="12" y="10"/>
                      <a:pt x="10" y="11"/>
                    </a:cubicBezTo>
                    <a:cubicBezTo>
                      <a:pt x="12" y="11"/>
                      <a:pt x="14" y="13"/>
                      <a:pt x="14" y="15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20"/>
                      <a:pt x="10" y="21"/>
                      <a:pt x="5" y="21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2"/>
                      <a:pt x="5" y="2"/>
                    </a:cubicBezTo>
                    <a:cubicBezTo>
                      <a:pt x="4" y="2"/>
                      <a:pt x="3" y="2"/>
                      <a:pt x="2" y="3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9"/>
                      <a:pt x="11" y="8"/>
                      <a:pt x="11" y="6"/>
                    </a:cubicBezTo>
                    <a:close/>
                    <a:moveTo>
                      <a:pt x="11" y="15"/>
                    </a:moveTo>
                    <a:cubicBezTo>
                      <a:pt x="11" y="13"/>
                      <a:pt x="10" y="12"/>
                      <a:pt x="7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3" y="19"/>
                      <a:pt x="4" y="19"/>
                      <a:pt x="5" y="19"/>
                    </a:cubicBezTo>
                    <a:cubicBezTo>
                      <a:pt x="9" y="19"/>
                      <a:pt x="11" y="19"/>
                      <a:pt x="11" y="16"/>
                    </a:cubicBez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" name="Freeform 327"/>
              <p:cNvSpPr>
                <a:spLocks/>
              </p:cNvSpPr>
              <p:nvPr/>
            </p:nvSpPr>
            <p:spPr bwMode="auto">
              <a:xfrm>
                <a:off x="4890" y="1887"/>
                <a:ext cx="31" cy="49"/>
              </a:xfrm>
              <a:custGeom>
                <a:avLst/>
                <a:gdLst>
                  <a:gd name="T0" fmla="*/ 9 w 13"/>
                  <a:gd name="T1" fmla="*/ 11 h 21"/>
                  <a:gd name="T2" fmla="*/ 6 w 13"/>
                  <a:gd name="T3" fmla="*/ 13 h 21"/>
                  <a:gd name="T4" fmla="*/ 2 w 13"/>
                  <a:gd name="T5" fmla="*/ 18 h 21"/>
                  <a:gd name="T6" fmla="*/ 2 w 13"/>
                  <a:gd name="T7" fmla="*/ 19 h 21"/>
                  <a:gd name="T8" fmla="*/ 12 w 13"/>
                  <a:gd name="T9" fmla="*/ 19 h 21"/>
                  <a:gd name="T10" fmla="*/ 12 w 13"/>
                  <a:gd name="T11" fmla="*/ 20 h 21"/>
                  <a:gd name="T12" fmla="*/ 12 w 13"/>
                  <a:gd name="T13" fmla="*/ 21 h 21"/>
                  <a:gd name="T14" fmla="*/ 12 w 13"/>
                  <a:gd name="T15" fmla="*/ 21 h 21"/>
                  <a:gd name="T16" fmla="*/ 1 w 13"/>
                  <a:gd name="T17" fmla="*/ 21 h 21"/>
                  <a:gd name="T18" fmla="*/ 0 w 13"/>
                  <a:gd name="T19" fmla="*/ 21 h 21"/>
                  <a:gd name="T20" fmla="*/ 0 w 13"/>
                  <a:gd name="T21" fmla="*/ 18 h 21"/>
                  <a:gd name="T22" fmla="*/ 4 w 13"/>
                  <a:gd name="T23" fmla="*/ 11 h 21"/>
                  <a:gd name="T24" fmla="*/ 7 w 13"/>
                  <a:gd name="T25" fmla="*/ 9 h 21"/>
                  <a:gd name="T26" fmla="*/ 10 w 13"/>
                  <a:gd name="T27" fmla="*/ 5 h 21"/>
                  <a:gd name="T28" fmla="*/ 6 w 13"/>
                  <a:gd name="T29" fmla="*/ 2 h 21"/>
                  <a:gd name="T30" fmla="*/ 1 w 13"/>
                  <a:gd name="T31" fmla="*/ 3 h 21"/>
                  <a:gd name="T32" fmla="*/ 1 w 13"/>
                  <a:gd name="T33" fmla="*/ 3 h 21"/>
                  <a:gd name="T34" fmla="*/ 0 w 13"/>
                  <a:gd name="T35" fmla="*/ 2 h 21"/>
                  <a:gd name="T36" fmla="*/ 0 w 13"/>
                  <a:gd name="T37" fmla="*/ 1 h 21"/>
                  <a:gd name="T38" fmla="*/ 1 w 13"/>
                  <a:gd name="T39" fmla="*/ 1 h 21"/>
                  <a:gd name="T40" fmla="*/ 6 w 13"/>
                  <a:gd name="T41" fmla="*/ 0 h 21"/>
                  <a:gd name="T42" fmla="*/ 13 w 13"/>
                  <a:gd name="T43" fmla="*/ 5 h 21"/>
                  <a:gd name="T44" fmla="*/ 9 w 13"/>
                  <a:gd name="T4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9" y="11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5"/>
                      <a:pt x="2" y="16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6"/>
                      <a:pt x="1" y="13"/>
                      <a:pt x="4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8"/>
                      <a:pt x="10" y="7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4" y="2"/>
                      <a:pt x="3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2"/>
                      <a:pt x="13" y="5"/>
                    </a:cubicBezTo>
                    <a:cubicBezTo>
                      <a:pt x="13" y="8"/>
                      <a:pt x="12" y="9"/>
                      <a:pt x="9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" name="Freeform 328"/>
              <p:cNvSpPr>
                <a:spLocks/>
              </p:cNvSpPr>
              <p:nvPr/>
            </p:nvSpPr>
            <p:spPr bwMode="auto">
              <a:xfrm>
                <a:off x="4930" y="1887"/>
                <a:ext cx="29" cy="49"/>
              </a:xfrm>
              <a:custGeom>
                <a:avLst/>
                <a:gdLst>
                  <a:gd name="T0" fmla="*/ 0 w 12"/>
                  <a:gd name="T1" fmla="*/ 21 h 21"/>
                  <a:gd name="T2" fmla="*/ 0 w 12"/>
                  <a:gd name="T3" fmla="*/ 21 h 21"/>
                  <a:gd name="T4" fmla="*/ 0 w 12"/>
                  <a:gd name="T5" fmla="*/ 20 h 21"/>
                  <a:gd name="T6" fmla="*/ 0 w 12"/>
                  <a:gd name="T7" fmla="*/ 19 h 21"/>
                  <a:gd name="T8" fmla="*/ 5 w 12"/>
                  <a:gd name="T9" fmla="*/ 19 h 21"/>
                  <a:gd name="T10" fmla="*/ 5 w 12"/>
                  <a:gd name="T11" fmla="*/ 3 h 21"/>
                  <a:gd name="T12" fmla="*/ 0 w 12"/>
                  <a:gd name="T13" fmla="*/ 5 h 21"/>
                  <a:gd name="T14" fmla="*/ 0 w 12"/>
                  <a:gd name="T15" fmla="*/ 5 h 21"/>
                  <a:gd name="T16" fmla="*/ 0 w 12"/>
                  <a:gd name="T17" fmla="*/ 3 h 21"/>
                  <a:gd name="T18" fmla="*/ 0 w 12"/>
                  <a:gd name="T19" fmla="*/ 3 h 21"/>
                  <a:gd name="T20" fmla="*/ 5 w 12"/>
                  <a:gd name="T21" fmla="*/ 1 h 21"/>
                  <a:gd name="T22" fmla="*/ 6 w 12"/>
                  <a:gd name="T23" fmla="*/ 0 h 21"/>
                  <a:gd name="T24" fmla="*/ 7 w 12"/>
                  <a:gd name="T25" fmla="*/ 0 h 21"/>
                  <a:gd name="T26" fmla="*/ 7 w 12"/>
                  <a:gd name="T27" fmla="*/ 1 h 21"/>
                  <a:gd name="T28" fmla="*/ 7 w 12"/>
                  <a:gd name="T29" fmla="*/ 19 h 21"/>
                  <a:gd name="T30" fmla="*/ 12 w 12"/>
                  <a:gd name="T31" fmla="*/ 19 h 21"/>
                  <a:gd name="T32" fmla="*/ 12 w 12"/>
                  <a:gd name="T33" fmla="*/ 20 h 21"/>
                  <a:gd name="T34" fmla="*/ 12 w 12"/>
                  <a:gd name="T35" fmla="*/ 21 h 21"/>
                  <a:gd name="T36" fmla="*/ 12 w 12"/>
                  <a:gd name="T37" fmla="*/ 21 h 21"/>
                  <a:gd name="T38" fmla="*/ 0 w 12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" h="21"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" name="Freeform 329"/>
              <p:cNvSpPr>
                <a:spLocks noEditPoints="1"/>
              </p:cNvSpPr>
              <p:nvPr/>
            </p:nvSpPr>
            <p:spPr bwMode="auto">
              <a:xfrm>
                <a:off x="4968" y="1887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7 w 14"/>
                  <a:gd name="T3" fmla="*/ 21 h 21"/>
                  <a:gd name="T4" fmla="*/ 0 w 14"/>
                  <a:gd name="T5" fmla="*/ 15 h 21"/>
                  <a:gd name="T6" fmla="*/ 0 w 14"/>
                  <a:gd name="T7" fmla="*/ 15 h 21"/>
                  <a:gd name="T8" fmla="*/ 3 w 14"/>
                  <a:gd name="T9" fmla="*/ 10 h 21"/>
                  <a:gd name="T10" fmla="*/ 0 w 14"/>
                  <a:gd name="T11" fmla="*/ 6 h 21"/>
                  <a:gd name="T12" fmla="*/ 0 w 14"/>
                  <a:gd name="T13" fmla="*/ 6 h 21"/>
                  <a:gd name="T14" fmla="*/ 7 w 14"/>
                  <a:gd name="T15" fmla="*/ 0 h 21"/>
                  <a:gd name="T16" fmla="*/ 7 w 14"/>
                  <a:gd name="T17" fmla="*/ 0 h 21"/>
                  <a:gd name="T18" fmla="*/ 14 w 14"/>
                  <a:gd name="T19" fmla="*/ 6 h 21"/>
                  <a:gd name="T20" fmla="*/ 14 w 14"/>
                  <a:gd name="T21" fmla="*/ 6 h 21"/>
                  <a:gd name="T22" fmla="*/ 12 w 14"/>
                  <a:gd name="T23" fmla="*/ 10 h 21"/>
                  <a:gd name="T24" fmla="*/ 14 w 14"/>
                  <a:gd name="T25" fmla="*/ 15 h 21"/>
                  <a:gd name="T26" fmla="*/ 14 w 14"/>
                  <a:gd name="T27" fmla="*/ 15 h 21"/>
                  <a:gd name="T28" fmla="*/ 7 w 14"/>
                  <a:gd name="T29" fmla="*/ 21 h 21"/>
                  <a:gd name="T30" fmla="*/ 12 w 14"/>
                  <a:gd name="T31" fmla="*/ 6 h 21"/>
                  <a:gd name="T32" fmla="*/ 7 w 14"/>
                  <a:gd name="T33" fmla="*/ 2 h 21"/>
                  <a:gd name="T34" fmla="*/ 7 w 14"/>
                  <a:gd name="T35" fmla="*/ 2 h 21"/>
                  <a:gd name="T36" fmla="*/ 3 w 14"/>
                  <a:gd name="T37" fmla="*/ 6 h 21"/>
                  <a:gd name="T38" fmla="*/ 3 w 14"/>
                  <a:gd name="T39" fmla="*/ 6 h 21"/>
                  <a:gd name="T40" fmla="*/ 6 w 14"/>
                  <a:gd name="T41" fmla="*/ 9 h 21"/>
                  <a:gd name="T42" fmla="*/ 8 w 14"/>
                  <a:gd name="T43" fmla="*/ 9 h 21"/>
                  <a:gd name="T44" fmla="*/ 12 w 14"/>
                  <a:gd name="T45" fmla="*/ 6 h 21"/>
                  <a:gd name="T46" fmla="*/ 12 w 14"/>
                  <a:gd name="T47" fmla="*/ 15 h 21"/>
                  <a:gd name="T48" fmla="*/ 8 w 14"/>
                  <a:gd name="T49" fmla="*/ 11 h 21"/>
                  <a:gd name="T50" fmla="*/ 6 w 14"/>
                  <a:gd name="T51" fmla="*/ 11 h 21"/>
                  <a:gd name="T52" fmla="*/ 3 w 14"/>
                  <a:gd name="T53" fmla="*/ 15 h 21"/>
                  <a:gd name="T54" fmla="*/ 3 w 14"/>
                  <a:gd name="T55" fmla="*/ 15 h 21"/>
                  <a:gd name="T56" fmla="*/ 7 w 14"/>
                  <a:gd name="T57" fmla="*/ 19 h 21"/>
                  <a:gd name="T58" fmla="*/ 7 w 14"/>
                  <a:gd name="T59" fmla="*/ 19 h 21"/>
                  <a:gd name="T60" fmla="*/ 12 w 14"/>
                  <a:gd name="T61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7" y="21"/>
                      <a:pt x="7" y="21"/>
                      <a:pt x="7" y="21"/>
                    </a:cubicBezTo>
                    <a:cubicBezTo>
                      <a:pt x="3" y="21"/>
                      <a:pt x="0" y="20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3"/>
                      <a:pt x="1" y="11"/>
                      <a:pt x="3" y="10"/>
                    </a:cubicBezTo>
                    <a:cubicBezTo>
                      <a:pt x="1" y="10"/>
                      <a:pt x="0" y="8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1" y="0"/>
                      <a:pt x="14" y="2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8"/>
                      <a:pt x="13" y="10"/>
                      <a:pt x="12" y="10"/>
                    </a:cubicBezTo>
                    <a:cubicBezTo>
                      <a:pt x="13" y="11"/>
                      <a:pt x="14" y="13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20"/>
                      <a:pt x="11" y="21"/>
                      <a:pt x="7" y="21"/>
                    </a:cubicBezTo>
                    <a:close/>
                    <a:moveTo>
                      <a:pt x="12" y="6"/>
                    </a:moveTo>
                    <a:cubicBezTo>
                      <a:pt x="12" y="4"/>
                      <a:pt x="10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4" y="2"/>
                      <a:pt x="3" y="4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8"/>
                      <a:pt x="4" y="9"/>
                      <a:pt x="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11" y="9"/>
                      <a:pt x="12" y="8"/>
                      <a:pt x="12" y="6"/>
                    </a:cubicBezTo>
                    <a:close/>
                    <a:moveTo>
                      <a:pt x="12" y="15"/>
                    </a:moveTo>
                    <a:cubicBezTo>
                      <a:pt x="12" y="13"/>
                      <a:pt x="11" y="11"/>
                      <a:pt x="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4" y="11"/>
                      <a:pt x="3" y="13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8"/>
                      <a:pt x="4" y="19"/>
                      <a:pt x="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0" y="19"/>
                      <a:pt x="12" y="18"/>
                      <a:pt x="12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" name="Freeform 330"/>
              <p:cNvSpPr>
                <a:spLocks noEditPoints="1"/>
              </p:cNvSpPr>
              <p:nvPr/>
            </p:nvSpPr>
            <p:spPr bwMode="auto">
              <a:xfrm>
                <a:off x="4462" y="1998"/>
                <a:ext cx="31" cy="50"/>
              </a:xfrm>
              <a:custGeom>
                <a:avLst/>
                <a:gdLst>
                  <a:gd name="T0" fmla="*/ 5 w 13"/>
                  <a:gd name="T1" fmla="*/ 13 h 21"/>
                  <a:gd name="T2" fmla="*/ 2 w 13"/>
                  <a:gd name="T3" fmla="*/ 12 h 21"/>
                  <a:gd name="T4" fmla="*/ 2 w 13"/>
                  <a:gd name="T5" fmla="*/ 20 h 21"/>
                  <a:gd name="T6" fmla="*/ 2 w 13"/>
                  <a:gd name="T7" fmla="*/ 21 h 21"/>
                  <a:gd name="T8" fmla="*/ 0 w 13"/>
                  <a:gd name="T9" fmla="*/ 21 h 21"/>
                  <a:gd name="T10" fmla="*/ 0 w 13"/>
                  <a:gd name="T11" fmla="*/ 20 h 21"/>
                  <a:gd name="T12" fmla="*/ 0 w 13"/>
                  <a:gd name="T13" fmla="*/ 1 h 21"/>
                  <a:gd name="T14" fmla="*/ 1 w 13"/>
                  <a:gd name="T15" fmla="*/ 0 h 21"/>
                  <a:gd name="T16" fmla="*/ 5 w 13"/>
                  <a:gd name="T17" fmla="*/ 0 h 21"/>
                  <a:gd name="T18" fmla="*/ 13 w 13"/>
                  <a:gd name="T19" fmla="*/ 6 h 21"/>
                  <a:gd name="T20" fmla="*/ 13 w 13"/>
                  <a:gd name="T21" fmla="*/ 6 h 21"/>
                  <a:gd name="T22" fmla="*/ 5 w 13"/>
                  <a:gd name="T23" fmla="*/ 13 h 21"/>
                  <a:gd name="T24" fmla="*/ 11 w 13"/>
                  <a:gd name="T25" fmla="*/ 6 h 21"/>
                  <a:gd name="T26" fmla="*/ 5 w 13"/>
                  <a:gd name="T27" fmla="*/ 2 h 21"/>
                  <a:gd name="T28" fmla="*/ 2 w 13"/>
                  <a:gd name="T29" fmla="*/ 2 h 21"/>
                  <a:gd name="T30" fmla="*/ 2 w 13"/>
                  <a:gd name="T31" fmla="*/ 10 h 21"/>
                  <a:gd name="T32" fmla="*/ 5 w 13"/>
                  <a:gd name="T33" fmla="*/ 10 h 21"/>
                  <a:gd name="T34" fmla="*/ 11 w 13"/>
                  <a:gd name="T35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21">
                    <a:moveTo>
                      <a:pt x="5" y="13"/>
                    </a:moveTo>
                    <a:cubicBezTo>
                      <a:pt x="4" y="13"/>
                      <a:pt x="3" y="13"/>
                      <a:pt x="2" y="12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0" y="0"/>
                      <a:pt x="13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11"/>
                      <a:pt x="10" y="13"/>
                      <a:pt x="5" y="13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2"/>
                      <a:pt x="5" y="2"/>
                    </a:cubicBezTo>
                    <a:cubicBezTo>
                      <a:pt x="4" y="2"/>
                      <a:pt x="3" y="2"/>
                      <a:pt x="2" y="2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10"/>
                      <a:pt x="5" y="10"/>
                      <a:pt x="5" y="10"/>
                    </a:cubicBezTo>
                    <a:cubicBezTo>
                      <a:pt x="9" y="10"/>
                      <a:pt x="11" y="9"/>
                      <a:pt x="1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" name="Freeform 331"/>
              <p:cNvSpPr>
                <a:spLocks noEditPoints="1"/>
              </p:cNvSpPr>
              <p:nvPr/>
            </p:nvSpPr>
            <p:spPr bwMode="auto">
              <a:xfrm>
                <a:off x="4493" y="1998"/>
                <a:ext cx="40" cy="50"/>
              </a:xfrm>
              <a:custGeom>
                <a:avLst/>
                <a:gdLst>
                  <a:gd name="T0" fmla="*/ 16 w 17"/>
                  <a:gd name="T1" fmla="*/ 21 h 21"/>
                  <a:gd name="T2" fmla="*/ 14 w 17"/>
                  <a:gd name="T3" fmla="*/ 21 h 21"/>
                  <a:gd name="T4" fmla="*/ 14 w 17"/>
                  <a:gd name="T5" fmla="*/ 20 h 21"/>
                  <a:gd name="T6" fmla="*/ 12 w 17"/>
                  <a:gd name="T7" fmla="*/ 14 h 21"/>
                  <a:gd name="T8" fmla="*/ 5 w 17"/>
                  <a:gd name="T9" fmla="*/ 14 h 21"/>
                  <a:gd name="T10" fmla="*/ 3 w 17"/>
                  <a:gd name="T11" fmla="*/ 20 h 21"/>
                  <a:gd name="T12" fmla="*/ 3 w 17"/>
                  <a:gd name="T13" fmla="*/ 21 h 21"/>
                  <a:gd name="T14" fmla="*/ 1 w 17"/>
                  <a:gd name="T15" fmla="*/ 21 h 21"/>
                  <a:gd name="T16" fmla="*/ 0 w 17"/>
                  <a:gd name="T17" fmla="*/ 20 h 21"/>
                  <a:gd name="T18" fmla="*/ 0 w 17"/>
                  <a:gd name="T19" fmla="*/ 20 h 21"/>
                  <a:gd name="T20" fmla="*/ 6 w 17"/>
                  <a:gd name="T21" fmla="*/ 2 h 21"/>
                  <a:gd name="T22" fmla="*/ 8 w 17"/>
                  <a:gd name="T23" fmla="*/ 0 h 21"/>
                  <a:gd name="T24" fmla="*/ 11 w 17"/>
                  <a:gd name="T25" fmla="*/ 2 h 21"/>
                  <a:gd name="T26" fmla="*/ 16 w 17"/>
                  <a:gd name="T27" fmla="*/ 20 h 21"/>
                  <a:gd name="T28" fmla="*/ 17 w 17"/>
                  <a:gd name="T29" fmla="*/ 20 h 21"/>
                  <a:gd name="T30" fmla="*/ 16 w 17"/>
                  <a:gd name="T31" fmla="*/ 21 h 21"/>
                  <a:gd name="T32" fmla="*/ 9 w 17"/>
                  <a:gd name="T33" fmla="*/ 3 h 21"/>
                  <a:gd name="T34" fmla="*/ 8 w 17"/>
                  <a:gd name="T35" fmla="*/ 2 h 21"/>
                  <a:gd name="T36" fmla="*/ 8 w 17"/>
                  <a:gd name="T37" fmla="*/ 3 h 21"/>
                  <a:gd name="T38" fmla="*/ 5 w 17"/>
                  <a:gd name="T39" fmla="*/ 12 h 21"/>
                  <a:gd name="T40" fmla="*/ 12 w 17"/>
                  <a:gd name="T41" fmla="*/ 12 h 21"/>
                  <a:gd name="T42" fmla="*/ 9 w 17"/>
                  <a:gd name="T43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" h="21">
                    <a:moveTo>
                      <a:pt x="16" y="21"/>
                    </a:move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0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10" y="0"/>
                      <a:pt x="11" y="0"/>
                      <a:pt x="11" y="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1"/>
                      <a:pt x="16" y="21"/>
                      <a:pt x="16" y="21"/>
                    </a:cubicBezTo>
                    <a:close/>
                    <a:moveTo>
                      <a:pt x="9" y="3"/>
                    </a:move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3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" name="Freeform 332"/>
              <p:cNvSpPr>
                <a:spLocks/>
              </p:cNvSpPr>
              <p:nvPr/>
            </p:nvSpPr>
            <p:spPr bwMode="auto">
              <a:xfrm>
                <a:off x="4540" y="1998"/>
                <a:ext cx="33" cy="50"/>
              </a:xfrm>
              <a:custGeom>
                <a:avLst/>
                <a:gdLst>
                  <a:gd name="T0" fmla="*/ 13 w 14"/>
                  <a:gd name="T1" fmla="*/ 21 h 21"/>
                  <a:gd name="T2" fmla="*/ 12 w 14"/>
                  <a:gd name="T3" fmla="*/ 21 h 21"/>
                  <a:gd name="T4" fmla="*/ 11 w 14"/>
                  <a:gd name="T5" fmla="*/ 20 h 21"/>
                  <a:gd name="T6" fmla="*/ 2 w 14"/>
                  <a:gd name="T7" fmla="*/ 4 h 21"/>
                  <a:gd name="T8" fmla="*/ 2 w 14"/>
                  <a:gd name="T9" fmla="*/ 4 h 21"/>
                  <a:gd name="T10" fmla="*/ 2 w 14"/>
                  <a:gd name="T11" fmla="*/ 4 h 21"/>
                  <a:gd name="T12" fmla="*/ 2 w 14"/>
                  <a:gd name="T13" fmla="*/ 20 h 21"/>
                  <a:gd name="T14" fmla="*/ 1 w 14"/>
                  <a:gd name="T15" fmla="*/ 21 h 21"/>
                  <a:gd name="T16" fmla="*/ 0 w 14"/>
                  <a:gd name="T17" fmla="*/ 21 h 21"/>
                  <a:gd name="T18" fmla="*/ 0 w 14"/>
                  <a:gd name="T19" fmla="*/ 21 h 21"/>
                  <a:gd name="T20" fmla="*/ 0 w 14"/>
                  <a:gd name="T21" fmla="*/ 1 h 21"/>
                  <a:gd name="T22" fmla="*/ 0 w 14"/>
                  <a:gd name="T23" fmla="*/ 0 h 21"/>
                  <a:gd name="T24" fmla="*/ 2 w 14"/>
                  <a:gd name="T25" fmla="*/ 0 h 21"/>
                  <a:gd name="T26" fmla="*/ 3 w 14"/>
                  <a:gd name="T27" fmla="*/ 1 h 21"/>
                  <a:gd name="T28" fmla="*/ 12 w 14"/>
                  <a:gd name="T29" fmla="*/ 17 h 21"/>
                  <a:gd name="T30" fmla="*/ 12 w 14"/>
                  <a:gd name="T31" fmla="*/ 17 h 21"/>
                  <a:gd name="T32" fmla="*/ 12 w 14"/>
                  <a:gd name="T33" fmla="*/ 17 h 21"/>
                  <a:gd name="T34" fmla="*/ 12 w 14"/>
                  <a:gd name="T35" fmla="*/ 1 h 21"/>
                  <a:gd name="T36" fmla="*/ 12 w 14"/>
                  <a:gd name="T37" fmla="*/ 0 h 21"/>
                  <a:gd name="T38" fmla="*/ 14 w 14"/>
                  <a:gd name="T39" fmla="*/ 0 h 21"/>
                  <a:gd name="T40" fmla="*/ 14 w 14"/>
                  <a:gd name="T41" fmla="*/ 1 h 21"/>
                  <a:gd name="T42" fmla="*/ 14 w 14"/>
                  <a:gd name="T43" fmla="*/ 20 h 21"/>
                  <a:gd name="T44" fmla="*/ 13 w 14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1">
                    <a:moveTo>
                      <a:pt x="13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1" y="21"/>
                      <a:pt x="11" y="21"/>
                      <a:pt x="11" y="20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" name="Freeform 333"/>
              <p:cNvSpPr>
                <a:spLocks/>
              </p:cNvSpPr>
              <p:nvPr/>
            </p:nvSpPr>
            <p:spPr bwMode="auto">
              <a:xfrm>
                <a:off x="4578" y="1998"/>
                <a:ext cx="35" cy="50"/>
              </a:xfrm>
              <a:custGeom>
                <a:avLst/>
                <a:gdLst>
                  <a:gd name="T0" fmla="*/ 14 w 15"/>
                  <a:gd name="T1" fmla="*/ 2 h 21"/>
                  <a:gd name="T2" fmla="*/ 9 w 15"/>
                  <a:gd name="T3" fmla="*/ 2 h 21"/>
                  <a:gd name="T4" fmla="*/ 9 w 15"/>
                  <a:gd name="T5" fmla="*/ 20 h 21"/>
                  <a:gd name="T6" fmla="*/ 8 w 15"/>
                  <a:gd name="T7" fmla="*/ 21 h 21"/>
                  <a:gd name="T8" fmla="*/ 7 w 15"/>
                  <a:gd name="T9" fmla="*/ 21 h 21"/>
                  <a:gd name="T10" fmla="*/ 6 w 15"/>
                  <a:gd name="T11" fmla="*/ 20 h 21"/>
                  <a:gd name="T12" fmla="*/ 6 w 15"/>
                  <a:gd name="T13" fmla="*/ 2 h 21"/>
                  <a:gd name="T14" fmla="*/ 1 w 15"/>
                  <a:gd name="T15" fmla="*/ 2 h 21"/>
                  <a:gd name="T16" fmla="*/ 0 w 15"/>
                  <a:gd name="T17" fmla="*/ 2 h 21"/>
                  <a:gd name="T18" fmla="*/ 0 w 15"/>
                  <a:gd name="T19" fmla="*/ 1 h 21"/>
                  <a:gd name="T20" fmla="*/ 1 w 15"/>
                  <a:gd name="T21" fmla="*/ 0 h 21"/>
                  <a:gd name="T22" fmla="*/ 14 w 15"/>
                  <a:gd name="T23" fmla="*/ 0 h 21"/>
                  <a:gd name="T24" fmla="*/ 15 w 15"/>
                  <a:gd name="T25" fmla="*/ 1 h 21"/>
                  <a:gd name="T26" fmla="*/ 15 w 15"/>
                  <a:gd name="T27" fmla="*/ 2 h 21"/>
                  <a:gd name="T28" fmla="*/ 14 w 15"/>
                  <a:gd name="T29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14" y="2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1"/>
                      <a:pt x="9" y="21"/>
                      <a:pt x="8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6" y="21"/>
                      <a:pt x="6" y="2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0"/>
                      <a:pt x="15" y="0"/>
                      <a:pt x="15" y="1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4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" name="Freeform 334"/>
              <p:cNvSpPr>
                <a:spLocks noEditPoints="1"/>
              </p:cNvSpPr>
              <p:nvPr/>
            </p:nvSpPr>
            <p:spPr bwMode="auto">
              <a:xfrm>
                <a:off x="4616" y="1998"/>
                <a:ext cx="38" cy="50"/>
              </a:xfrm>
              <a:custGeom>
                <a:avLst/>
                <a:gdLst>
                  <a:gd name="T0" fmla="*/ 8 w 16"/>
                  <a:gd name="T1" fmla="*/ 21 h 21"/>
                  <a:gd name="T2" fmla="*/ 0 w 16"/>
                  <a:gd name="T3" fmla="*/ 12 h 21"/>
                  <a:gd name="T4" fmla="*/ 0 w 16"/>
                  <a:gd name="T5" fmla="*/ 9 h 21"/>
                  <a:gd name="T6" fmla="*/ 8 w 16"/>
                  <a:gd name="T7" fmla="*/ 0 h 21"/>
                  <a:gd name="T8" fmla="*/ 16 w 16"/>
                  <a:gd name="T9" fmla="*/ 9 h 21"/>
                  <a:gd name="T10" fmla="*/ 16 w 16"/>
                  <a:gd name="T11" fmla="*/ 12 h 21"/>
                  <a:gd name="T12" fmla="*/ 8 w 16"/>
                  <a:gd name="T13" fmla="*/ 21 h 21"/>
                  <a:gd name="T14" fmla="*/ 13 w 16"/>
                  <a:gd name="T15" fmla="*/ 9 h 21"/>
                  <a:gd name="T16" fmla="*/ 8 w 16"/>
                  <a:gd name="T17" fmla="*/ 2 h 21"/>
                  <a:gd name="T18" fmla="*/ 3 w 16"/>
                  <a:gd name="T19" fmla="*/ 9 h 21"/>
                  <a:gd name="T20" fmla="*/ 3 w 16"/>
                  <a:gd name="T21" fmla="*/ 12 h 21"/>
                  <a:gd name="T22" fmla="*/ 8 w 16"/>
                  <a:gd name="T23" fmla="*/ 19 h 21"/>
                  <a:gd name="T24" fmla="*/ 13 w 16"/>
                  <a:gd name="T25" fmla="*/ 12 h 21"/>
                  <a:gd name="T26" fmla="*/ 13 w 16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21">
                    <a:moveTo>
                      <a:pt x="8" y="21"/>
                    </a:moveTo>
                    <a:cubicBezTo>
                      <a:pt x="4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2"/>
                      <a:pt x="16" y="9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9"/>
                      <a:pt x="12" y="21"/>
                      <a:pt x="8" y="21"/>
                    </a:cubicBezTo>
                    <a:close/>
                    <a:moveTo>
                      <a:pt x="13" y="9"/>
                    </a:moveTo>
                    <a:cubicBezTo>
                      <a:pt x="13" y="4"/>
                      <a:pt x="11" y="2"/>
                      <a:pt x="8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11" y="19"/>
                      <a:pt x="13" y="17"/>
                      <a:pt x="13" y="12"/>
                    </a:cubicBez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" name="Freeform 335"/>
              <p:cNvSpPr>
                <a:spLocks/>
              </p:cNvSpPr>
              <p:nvPr/>
            </p:nvSpPr>
            <p:spPr bwMode="auto">
              <a:xfrm>
                <a:off x="4661" y="1998"/>
                <a:ext cx="35" cy="50"/>
              </a:xfrm>
              <a:custGeom>
                <a:avLst/>
                <a:gdLst>
                  <a:gd name="T0" fmla="*/ 14 w 15"/>
                  <a:gd name="T1" fmla="*/ 21 h 21"/>
                  <a:gd name="T2" fmla="*/ 12 w 15"/>
                  <a:gd name="T3" fmla="*/ 21 h 21"/>
                  <a:gd name="T4" fmla="*/ 12 w 15"/>
                  <a:gd name="T5" fmla="*/ 20 h 21"/>
                  <a:gd name="T6" fmla="*/ 3 w 15"/>
                  <a:gd name="T7" fmla="*/ 4 h 21"/>
                  <a:gd name="T8" fmla="*/ 3 w 15"/>
                  <a:gd name="T9" fmla="*/ 4 h 21"/>
                  <a:gd name="T10" fmla="*/ 3 w 15"/>
                  <a:gd name="T11" fmla="*/ 4 h 21"/>
                  <a:gd name="T12" fmla="*/ 3 w 15"/>
                  <a:gd name="T13" fmla="*/ 20 h 21"/>
                  <a:gd name="T14" fmla="*/ 2 w 15"/>
                  <a:gd name="T15" fmla="*/ 21 h 21"/>
                  <a:gd name="T16" fmla="*/ 1 w 15"/>
                  <a:gd name="T17" fmla="*/ 21 h 21"/>
                  <a:gd name="T18" fmla="*/ 0 w 15"/>
                  <a:gd name="T19" fmla="*/ 21 h 21"/>
                  <a:gd name="T20" fmla="*/ 0 w 15"/>
                  <a:gd name="T21" fmla="*/ 1 h 21"/>
                  <a:gd name="T22" fmla="*/ 1 w 15"/>
                  <a:gd name="T23" fmla="*/ 0 h 21"/>
                  <a:gd name="T24" fmla="*/ 3 w 15"/>
                  <a:gd name="T25" fmla="*/ 0 h 21"/>
                  <a:gd name="T26" fmla="*/ 4 w 15"/>
                  <a:gd name="T27" fmla="*/ 1 h 21"/>
                  <a:gd name="T28" fmla="*/ 12 w 15"/>
                  <a:gd name="T29" fmla="*/ 17 h 21"/>
                  <a:gd name="T30" fmla="*/ 13 w 15"/>
                  <a:gd name="T31" fmla="*/ 17 h 21"/>
                  <a:gd name="T32" fmla="*/ 13 w 15"/>
                  <a:gd name="T33" fmla="*/ 17 h 21"/>
                  <a:gd name="T34" fmla="*/ 13 w 15"/>
                  <a:gd name="T35" fmla="*/ 1 h 21"/>
                  <a:gd name="T36" fmla="*/ 13 w 15"/>
                  <a:gd name="T37" fmla="*/ 0 h 21"/>
                  <a:gd name="T38" fmla="*/ 15 w 15"/>
                  <a:gd name="T39" fmla="*/ 0 h 21"/>
                  <a:gd name="T40" fmla="*/ 15 w 15"/>
                  <a:gd name="T41" fmla="*/ 1 h 21"/>
                  <a:gd name="T42" fmla="*/ 15 w 15"/>
                  <a:gd name="T43" fmla="*/ 20 h 21"/>
                  <a:gd name="T44" fmla="*/ 14 w 15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0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0"/>
                      <a:pt x="4" y="1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1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5" y="21"/>
                      <a:pt x="14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" name="Freeform 336"/>
              <p:cNvSpPr>
                <a:spLocks/>
              </p:cNvSpPr>
              <p:nvPr/>
            </p:nvSpPr>
            <p:spPr bwMode="auto">
              <a:xfrm>
                <a:off x="4706" y="1998"/>
                <a:ext cx="28" cy="50"/>
              </a:xfrm>
              <a:custGeom>
                <a:avLst/>
                <a:gdLst>
                  <a:gd name="T0" fmla="*/ 12 w 12"/>
                  <a:gd name="T1" fmla="*/ 21 h 21"/>
                  <a:gd name="T2" fmla="*/ 6 w 12"/>
                  <a:gd name="T3" fmla="*/ 21 h 21"/>
                  <a:gd name="T4" fmla="*/ 0 w 12"/>
                  <a:gd name="T5" fmla="*/ 16 h 21"/>
                  <a:gd name="T6" fmla="*/ 0 w 12"/>
                  <a:gd name="T7" fmla="*/ 5 h 21"/>
                  <a:gd name="T8" fmla="*/ 6 w 12"/>
                  <a:gd name="T9" fmla="*/ 0 h 21"/>
                  <a:gd name="T10" fmla="*/ 12 w 12"/>
                  <a:gd name="T11" fmla="*/ 0 h 21"/>
                  <a:gd name="T12" fmla="*/ 12 w 12"/>
                  <a:gd name="T13" fmla="*/ 0 h 21"/>
                  <a:gd name="T14" fmla="*/ 12 w 12"/>
                  <a:gd name="T15" fmla="*/ 2 h 21"/>
                  <a:gd name="T16" fmla="*/ 12 w 12"/>
                  <a:gd name="T17" fmla="*/ 2 h 21"/>
                  <a:gd name="T18" fmla="*/ 6 w 12"/>
                  <a:gd name="T19" fmla="*/ 2 h 21"/>
                  <a:gd name="T20" fmla="*/ 3 w 12"/>
                  <a:gd name="T21" fmla="*/ 5 h 21"/>
                  <a:gd name="T22" fmla="*/ 3 w 12"/>
                  <a:gd name="T23" fmla="*/ 9 h 21"/>
                  <a:gd name="T24" fmla="*/ 12 w 12"/>
                  <a:gd name="T25" fmla="*/ 9 h 21"/>
                  <a:gd name="T26" fmla="*/ 12 w 12"/>
                  <a:gd name="T27" fmla="*/ 10 h 21"/>
                  <a:gd name="T28" fmla="*/ 12 w 12"/>
                  <a:gd name="T29" fmla="*/ 11 h 21"/>
                  <a:gd name="T30" fmla="*/ 12 w 12"/>
                  <a:gd name="T31" fmla="*/ 11 h 21"/>
                  <a:gd name="T32" fmla="*/ 3 w 12"/>
                  <a:gd name="T33" fmla="*/ 11 h 21"/>
                  <a:gd name="T34" fmla="*/ 3 w 12"/>
                  <a:gd name="T35" fmla="*/ 16 h 21"/>
                  <a:gd name="T36" fmla="*/ 6 w 12"/>
                  <a:gd name="T37" fmla="*/ 19 h 21"/>
                  <a:gd name="T38" fmla="*/ 12 w 12"/>
                  <a:gd name="T39" fmla="*/ 19 h 21"/>
                  <a:gd name="T40" fmla="*/ 12 w 12"/>
                  <a:gd name="T41" fmla="*/ 19 h 21"/>
                  <a:gd name="T42" fmla="*/ 12 w 12"/>
                  <a:gd name="T43" fmla="*/ 21 h 21"/>
                  <a:gd name="T44" fmla="*/ 12 w 12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21">
                    <a:moveTo>
                      <a:pt x="12" y="21"/>
                    </a:moveTo>
                    <a:cubicBezTo>
                      <a:pt x="11" y="21"/>
                      <a:pt x="8" y="21"/>
                      <a:pt x="6" y="21"/>
                    </a:cubicBezTo>
                    <a:cubicBezTo>
                      <a:pt x="2" y="21"/>
                      <a:pt x="0" y="20"/>
                      <a:pt x="0" y="1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"/>
                      <a:pt x="2" y="0"/>
                      <a:pt x="6" y="0"/>
                    </a:cubicBezTo>
                    <a:cubicBezTo>
                      <a:pt x="8" y="0"/>
                      <a:pt x="11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3" y="2"/>
                      <a:pt x="3" y="3"/>
                      <a:pt x="3" y="5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8"/>
                      <a:pt x="3" y="19"/>
                      <a:pt x="6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" name="Freeform 337"/>
              <p:cNvSpPr>
                <a:spLocks noEditPoints="1"/>
              </p:cNvSpPr>
              <p:nvPr/>
            </p:nvSpPr>
            <p:spPr bwMode="auto">
              <a:xfrm>
                <a:off x="4741" y="2010"/>
                <a:ext cx="7" cy="38"/>
              </a:xfrm>
              <a:custGeom>
                <a:avLst/>
                <a:gdLst>
                  <a:gd name="T0" fmla="*/ 2 w 3"/>
                  <a:gd name="T1" fmla="*/ 4 h 16"/>
                  <a:gd name="T2" fmla="*/ 1 w 3"/>
                  <a:gd name="T3" fmla="*/ 4 h 16"/>
                  <a:gd name="T4" fmla="*/ 0 w 3"/>
                  <a:gd name="T5" fmla="*/ 4 h 16"/>
                  <a:gd name="T6" fmla="*/ 0 w 3"/>
                  <a:gd name="T7" fmla="*/ 1 h 16"/>
                  <a:gd name="T8" fmla="*/ 1 w 3"/>
                  <a:gd name="T9" fmla="*/ 0 h 16"/>
                  <a:gd name="T10" fmla="*/ 2 w 3"/>
                  <a:gd name="T11" fmla="*/ 0 h 16"/>
                  <a:gd name="T12" fmla="*/ 3 w 3"/>
                  <a:gd name="T13" fmla="*/ 1 h 16"/>
                  <a:gd name="T14" fmla="*/ 3 w 3"/>
                  <a:gd name="T15" fmla="*/ 4 h 16"/>
                  <a:gd name="T16" fmla="*/ 2 w 3"/>
                  <a:gd name="T17" fmla="*/ 4 h 16"/>
                  <a:gd name="T18" fmla="*/ 2 w 3"/>
                  <a:gd name="T19" fmla="*/ 16 h 16"/>
                  <a:gd name="T20" fmla="*/ 1 w 3"/>
                  <a:gd name="T21" fmla="*/ 16 h 16"/>
                  <a:gd name="T22" fmla="*/ 0 w 3"/>
                  <a:gd name="T23" fmla="*/ 15 h 16"/>
                  <a:gd name="T24" fmla="*/ 0 w 3"/>
                  <a:gd name="T25" fmla="*/ 13 h 16"/>
                  <a:gd name="T26" fmla="*/ 1 w 3"/>
                  <a:gd name="T27" fmla="*/ 12 h 16"/>
                  <a:gd name="T28" fmla="*/ 2 w 3"/>
                  <a:gd name="T29" fmla="*/ 12 h 16"/>
                  <a:gd name="T30" fmla="*/ 3 w 3"/>
                  <a:gd name="T31" fmla="*/ 13 h 16"/>
                  <a:gd name="T32" fmla="*/ 3 w 3"/>
                  <a:gd name="T33" fmla="*/ 15 h 16"/>
                  <a:gd name="T34" fmla="*/ 2 w 3"/>
                  <a:gd name="T3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" h="16">
                    <a:moveTo>
                      <a:pt x="2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2" y="4"/>
                    </a:cubicBezTo>
                    <a:close/>
                    <a:moveTo>
                      <a:pt x="2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0" y="16"/>
                      <a:pt x="0" y="1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2"/>
                      <a:pt x="1" y="12"/>
                      <a:pt x="1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3" y="12"/>
                      <a:pt x="3" y="12"/>
                      <a:pt x="3" y="13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6"/>
                      <a:pt x="3" y="16"/>
                      <a:pt x="2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" name="Freeform 338"/>
              <p:cNvSpPr>
                <a:spLocks/>
              </p:cNvSpPr>
              <p:nvPr/>
            </p:nvSpPr>
            <p:spPr bwMode="auto">
              <a:xfrm>
                <a:off x="4758" y="1998"/>
                <a:ext cx="31" cy="50"/>
              </a:xfrm>
              <a:custGeom>
                <a:avLst/>
                <a:gdLst>
                  <a:gd name="T0" fmla="*/ 9 w 13"/>
                  <a:gd name="T1" fmla="*/ 10 h 21"/>
                  <a:gd name="T2" fmla="*/ 6 w 13"/>
                  <a:gd name="T3" fmla="*/ 12 h 21"/>
                  <a:gd name="T4" fmla="*/ 2 w 13"/>
                  <a:gd name="T5" fmla="*/ 18 h 21"/>
                  <a:gd name="T6" fmla="*/ 2 w 13"/>
                  <a:gd name="T7" fmla="*/ 19 h 21"/>
                  <a:gd name="T8" fmla="*/ 12 w 13"/>
                  <a:gd name="T9" fmla="*/ 19 h 21"/>
                  <a:gd name="T10" fmla="*/ 12 w 13"/>
                  <a:gd name="T11" fmla="*/ 19 h 21"/>
                  <a:gd name="T12" fmla="*/ 12 w 13"/>
                  <a:gd name="T13" fmla="*/ 20 h 21"/>
                  <a:gd name="T14" fmla="*/ 12 w 13"/>
                  <a:gd name="T15" fmla="*/ 21 h 21"/>
                  <a:gd name="T16" fmla="*/ 1 w 13"/>
                  <a:gd name="T17" fmla="*/ 21 h 21"/>
                  <a:gd name="T18" fmla="*/ 0 w 13"/>
                  <a:gd name="T19" fmla="*/ 20 h 21"/>
                  <a:gd name="T20" fmla="*/ 0 w 13"/>
                  <a:gd name="T21" fmla="*/ 18 h 21"/>
                  <a:gd name="T22" fmla="*/ 4 w 13"/>
                  <a:gd name="T23" fmla="*/ 11 h 21"/>
                  <a:gd name="T24" fmla="*/ 7 w 13"/>
                  <a:gd name="T25" fmla="*/ 9 h 21"/>
                  <a:gd name="T26" fmla="*/ 10 w 13"/>
                  <a:gd name="T27" fmla="*/ 5 h 21"/>
                  <a:gd name="T28" fmla="*/ 6 w 13"/>
                  <a:gd name="T29" fmla="*/ 2 h 21"/>
                  <a:gd name="T30" fmla="*/ 1 w 13"/>
                  <a:gd name="T31" fmla="*/ 2 h 21"/>
                  <a:gd name="T32" fmla="*/ 1 w 13"/>
                  <a:gd name="T33" fmla="*/ 2 h 21"/>
                  <a:gd name="T34" fmla="*/ 0 w 13"/>
                  <a:gd name="T35" fmla="*/ 2 h 21"/>
                  <a:gd name="T36" fmla="*/ 0 w 13"/>
                  <a:gd name="T37" fmla="*/ 1 h 21"/>
                  <a:gd name="T38" fmla="*/ 1 w 13"/>
                  <a:gd name="T39" fmla="*/ 0 h 21"/>
                  <a:gd name="T40" fmla="*/ 6 w 13"/>
                  <a:gd name="T41" fmla="*/ 0 h 21"/>
                  <a:gd name="T42" fmla="*/ 13 w 13"/>
                  <a:gd name="T43" fmla="*/ 5 h 21"/>
                  <a:gd name="T44" fmla="*/ 9 w 13"/>
                  <a:gd name="T45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9" y="10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4"/>
                      <a:pt x="2" y="16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5"/>
                      <a:pt x="1" y="13"/>
                      <a:pt x="4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9" y="7"/>
                      <a:pt x="10" y="7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4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1"/>
                      <a:pt x="13" y="5"/>
                    </a:cubicBezTo>
                    <a:cubicBezTo>
                      <a:pt x="13" y="7"/>
                      <a:pt x="11" y="9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" name="Freeform 339"/>
              <p:cNvSpPr>
                <a:spLocks/>
              </p:cNvSpPr>
              <p:nvPr/>
            </p:nvSpPr>
            <p:spPr bwMode="auto">
              <a:xfrm>
                <a:off x="4798" y="1998"/>
                <a:ext cx="31" cy="50"/>
              </a:xfrm>
              <a:custGeom>
                <a:avLst/>
                <a:gdLst>
                  <a:gd name="T0" fmla="*/ 12 w 13"/>
                  <a:gd name="T1" fmla="*/ 3 h 21"/>
                  <a:gd name="T2" fmla="*/ 4 w 13"/>
                  <a:gd name="T3" fmla="*/ 20 h 21"/>
                  <a:gd name="T4" fmla="*/ 4 w 13"/>
                  <a:gd name="T5" fmla="*/ 21 h 21"/>
                  <a:gd name="T6" fmla="*/ 2 w 13"/>
                  <a:gd name="T7" fmla="*/ 21 h 21"/>
                  <a:gd name="T8" fmla="*/ 1 w 13"/>
                  <a:gd name="T9" fmla="*/ 20 h 21"/>
                  <a:gd name="T10" fmla="*/ 2 w 13"/>
                  <a:gd name="T11" fmla="*/ 20 h 21"/>
                  <a:gd name="T12" fmla="*/ 10 w 13"/>
                  <a:gd name="T13" fmla="*/ 3 h 21"/>
                  <a:gd name="T14" fmla="*/ 10 w 13"/>
                  <a:gd name="T15" fmla="*/ 2 h 21"/>
                  <a:gd name="T16" fmla="*/ 10 w 13"/>
                  <a:gd name="T17" fmla="*/ 2 h 21"/>
                  <a:gd name="T18" fmla="*/ 0 w 13"/>
                  <a:gd name="T19" fmla="*/ 2 h 21"/>
                  <a:gd name="T20" fmla="*/ 0 w 13"/>
                  <a:gd name="T21" fmla="*/ 2 h 21"/>
                  <a:gd name="T22" fmla="*/ 0 w 13"/>
                  <a:gd name="T23" fmla="*/ 1 h 21"/>
                  <a:gd name="T24" fmla="*/ 0 w 13"/>
                  <a:gd name="T25" fmla="*/ 0 h 21"/>
                  <a:gd name="T26" fmla="*/ 11 w 13"/>
                  <a:gd name="T27" fmla="*/ 0 h 21"/>
                  <a:gd name="T28" fmla="*/ 13 w 13"/>
                  <a:gd name="T29" fmla="*/ 2 h 21"/>
                  <a:gd name="T30" fmla="*/ 12 w 13"/>
                  <a:gd name="T31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1">
                    <a:moveTo>
                      <a:pt x="12" y="3"/>
                    </a:moveTo>
                    <a:cubicBezTo>
                      <a:pt x="4" y="20"/>
                      <a:pt x="4" y="20"/>
                      <a:pt x="4" y="20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1" y="21"/>
                      <a:pt x="1" y="20"/>
                    </a:cubicBezTo>
                    <a:cubicBezTo>
                      <a:pt x="1" y="20"/>
                      <a:pt x="2" y="20"/>
                      <a:pt x="2" y="2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3" y="1"/>
                      <a:pt x="13" y="2"/>
                    </a:cubicBezTo>
                    <a:cubicBezTo>
                      <a:pt x="13" y="2"/>
                      <a:pt x="13" y="3"/>
                      <a:pt x="1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" name="Freeform 340"/>
              <p:cNvSpPr>
                <a:spLocks noEditPoints="1"/>
              </p:cNvSpPr>
              <p:nvPr/>
            </p:nvSpPr>
            <p:spPr bwMode="auto">
              <a:xfrm>
                <a:off x="4836" y="1998"/>
                <a:ext cx="33" cy="50"/>
              </a:xfrm>
              <a:custGeom>
                <a:avLst/>
                <a:gdLst>
                  <a:gd name="T0" fmla="*/ 7 w 14"/>
                  <a:gd name="T1" fmla="*/ 21 h 21"/>
                  <a:gd name="T2" fmla="*/ 7 w 14"/>
                  <a:gd name="T3" fmla="*/ 21 h 21"/>
                  <a:gd name="T4" fmla="*/ 0 w 14"/>
                  <a:gd name="T5" fmla="*/ 15 h 21"/>
                  <a:gd name="T6" fmla="*/ 0 w 14"/>
                  <a:gd name="T7" fmla="*/ 15 h 21"/>
                  <a:gd name="T8" fmla="*/ 3 w 14"/>
                  <a:gd name="T9" fmla="*/ 10 h 21"/>
                  <a:gd name="T10" fmla="*/ 0 w 14"/>
                  <a:gd name="T11" fmla="*/ 6 h 21"/>
                  <a:gd name="T12" fmla="*/ 0 w 14"/>
                  <a:gd name="T13" fmla="*/ 5 h 21"/>
                  <a:gd name="T14" fmla="*/ 7 w 14"/>
                  <a:gd name="T15" fmla="*/ 0 h 21"/>
                  <a:gd name="T16" fmla="*/ 7 w 14"/>
                  <a:gd name="T17" fmla="*/ 0 h 21"/>
                  <a:gd name="T18" fmla="*/ 14 w 14"/>
                  <a:gd name="T19" fmla="*/ 5 h 21"/>
                  <a:gd name="T20" fmla="*/ 14 w 14"/>
                  <a:gd name="T21" fmla="*/ 6 h 21"/>
                  <a:gd name="T22" fmla="*/ 11 w 14"/>
                  <a:gd name="T23" fmla="*/ 10 h 21"/>
                  <a:gd name="T24" fmla="*/ 14 w 14"/>
                  <a:gd name="T25" fmla="*/ 15 h 21"/>
                  <a:gd name="T26" fmla="*/ 14 w 14"/>
                  <a:gd name="T27" fmla="*/ 15 h 21"/>
                  <a:gd name="T28" fmla="*/ 7 w 14"/>
                  <a:gd name="T29" fmla="*/ 21 h 21"/>
                  <a:gd name="T30" fmla="*/ 12 w 14"/>
                  <a:gd name="T31" fmla="*/ 5 h 21"/>
                  <a:gd name="T32" fmla="*/ 7 w 14"/>
                  <a:gd name="T33" fmla="*/ 2 h 21"/>
                  <a:gd name="T34" fmla="*/ 7 w 14"/>
                  <a:gd name="T35" fmla="*/ 2 h 21"/>
                  <a:gd name="T36" fmla="*/ 3 w 14"/>
                  <a:gd name="T37" fmla="*/ 5 h 21"/>
                  <a:gd name="T38" fmla="*/ 3 w 14"/>
                  <a:gd name="T39" fmla="*/ 6 h 21"/>
                  <a:gd name="T40" fmla="*/ 6 w 14"/>
                  <a:gd name="T41" fmla="*/ 9 h 21"/>
                  <a:gd name="T42" fmla="*/ 8 w 14"/>
                  <a:gd name="T43" fmla="*/ 9 h 21"/>
                  <a:gd name="T44" fmla="*/ 12 w 14"/>
                  <a:gd name="T45" fmla="*/ 6 h 21"/>
                  <a:gd name="T46" fmla="*/ 12 w 14"/>
                  <a:gd name="T47" fmla="*/ 5 h 21"/>
                  <a:gd name="T48" fmla="*/ 12 w 14"/>
                  <a:gd name="T49" fmla="*/ 15 h 21"/>
                  <a:gd name="T50" fmla="*/ 8 w 14"/>
                  <a:gd name="T51" fmla="*/ 11 h 21"/>
                  <a:gd name="T52" fmla="*/ 6 w 14"/>
                  <a:gd name="T53" fmla="*/ 11 h 21"/>
                  <a:gd name="T54" fmla="*/ 3 w 14"/>
                  <a:gd name="T55" fmla="*/ 15 h 21"/>
                  <a:gd name="T56" fmla="*/ 3 w 14"/>
                  <a:gd name="T57" fmla="*/ 15 h 21"/>
                  <a:gd name="T58" fmla="*/ 7 w 14"/>
                  <a:gd name="T59" fmla="*/ 19 h 21"/>
                  <a:gd name="T60" fmla="*/ 7 w 14"/>
                  <a:gd name="T61" fmla="*/ 19 h 21"/>
                  <a:gd name="T62" fmla="*/ 12 w 14"/>
                  <a:gd name="T63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7" y="21"/>
                      <a:pt x="7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3"/>
                      <a:pt x="1" y="11"/>
                      <a:pt x="3" y="10"/>
                    </a:cubicBezTo>
                    <a:cubicBezTo>
                      <a:pt x="1" y="9"/>
                      <a:pt x="0" y="8"/>
                      <a:pt x="0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1" y="0"/>
                      <a:pt x="14" y="2"/>
                      <a:pt x="14" y="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8"/>
                      <a:pt x="13" y="9"/>
                      <a:pt x="11" y="10"/>
                    </a:cubicBezTo>
                    <a:cubicBezTo>
                      <a:pt x="13" y="11"/>
                      <a:pt x="14" y="13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  <a:moveTo>
                      <a:pt x="12" y="5"/>
                    </a:moveTo>
                    <a:cubicBezTo>
                      <a:pt x="12" y="3"/>
                      <a:pt x="10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4" y="2"/>
                      <a:pt x="3" y="3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7"/>
                      <a:pt x="4" y="9"/>
                      <a:pt x="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11" y="9"/>
                      <a:pt x="12" y="7"/>
                      <a:pt x="12" y="6"/>
                    </a:cubicBezTo>
                    <a:lnTo>
                      <a:pt x="12" y="5"/>
                    </a:lnTo>
                    <a:close/>
                    <a:moveTo>
                      <a:pt x="12" y="15"/>
                    </a:moveTo>
                    <a:cubicBezTo>
                      <a:pt x="12" y="13"/>
                      <a:pt x="11" y="11"/>
                      <a:pt x="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4" y="11"/>
                      <a:pt x="3" y="13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8"/>
                      <a:pt x="4" y="19"/>
                      <a:pt x="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0" y="19"/>
                      <a:pt x="12" y="18"/>
                      <a:pt x="12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" name="Freeform 341"/>
              <p:cNvSpPr>
                <a:spLocks/>
              </p:cNvSpPr>
              <p:nvPr/>
            </p:nvSpPr>
            <p:spPr bwMode="auto">
              <a:xfrm>
                <a:off x="4876" y="1998"/>
                <a:ext cx="31" cy="50"/>
              </a:xfrm>
              <a:custGeom>
                <a:avLst/>
                <a:gdLst>
                  <a:gd name="T0" fmla="*/ 12 w 13"/>
                  <a:gd name="T1" fmla="*/ 21 h 21"/>
                  <a:gd name="T2" fmla="*/ 8 w 13"/>
                  <a:gd name="T3" fmla="*/ 21 h 21"/>
                  <a:gd name="T4" fmla="*/ 0 w 13"/>
                  <a:gd name="T5" fmla="*/ 12 h 21"/>
                  <a:gd name="T6" fmla="*/ 0 w 13"/>
                  <a:gd name="T7" fmla="*/ 9 h 21"/>
                  <a:gd name="T8" fmla="*/ 8 w 13"/>
                  <a:gd name="T9" fmla="*/ 0 h 21"/>
                  <a:gd name="T10" fmla="*/ 12 w 13"/>
                  <a:gd name="T11" fmla="*/ 0 h 21"/>
                  <a:gd name="T12" fmla="*/ 13 w 13"/>
                  <a:gd name="T13" fmla="*/ 1 h 21"/>
                  <a:gd name="T14" fmla="*/ 13 w 13"/>
                  <a:gd name="T15" fmla="*/ 2 h 21"/>
                  <a:gd name="T16" fmla="*/ 12 w 13"/>
                  <a:gd name="T17" fmla="*/ 2 h 21"/>
                  <a:gd name="T18" fmla="*/ 12 w 13"/>
                  <a:gd name="T19" fmla="*/ 2 h 21"/>
                  <a:gd name="T20" fmla="*/ 8 w 13"/>
                  <a:gd name="T21" fmla="*/ 2 h 21"/>
                  <a:gd name="T22" fmla="*/ 3 w 13"/>
                  <a:gd name="T23" fmla="*/ 9 h 21"/>
                  <a:gd name="T24" fmla="*/ 3 w 13"/>
                  <a:gd name="T25" fmla="*/ 12 h 21"/>
                  <a:gd name="T26" fmla="*/ 8 w 13"/>
                  <a:gd name="T27" fmla="*/ 19 h 21"/>
                  <a:gd name="T28" fmla="*/ 12 w 13"/>
                  <a:gd name="T29" fmla="*/ 19 h 21"/>
                  <a:gd name="T30" fmla="*/ 12 w 13"/>
                  <a:gd name="T31" fmla="*/ 19 h 21"/>
                  <a:gd name="T32" fmla="*/ 13 w 13"/>
                  <a:gd name="T33" fmla="*/ 19 h 21"/>
                  <a:gd name="T34" fmla="*/ 13 w 13"/>
                  <a:gd name="T35" fmla="*/ 20 h 21"/>
                  <a:gd name="T36" fmla="*/ 12 w 13"/>
                  <a:gd name="T3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21">
                    <a:moveTo>
                      <a:pt x="12" y="21"/>
                    </a:moveTo>
                    <a:cubicBezTo>
                      <a:pt x="11" y="21"/>
                      <a:pt x="10" y="21"/>
                      <a:pt x="8" y="21"/>
                    </a:cubicBezTo>
                    <a:cubicBezTo>
                      <a:pt x="4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3" y="0"/>
                      <a:pt x="13" y="0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9" y="2"/>
                      <a:pt x="8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9" y="19"/>
                      <a:pt x="11" y="19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" name="Freeform 342"/>
              <p:cNvSpPr>
                <a:spLocks/>
              </p:cNvSpPr>
              <p:nvPr/>
            </p:nvSpPr>
            <p:spPr bwMode="auto">
              <a:xfrm>
                <a:off x="4909" y="1998"/>
                <a:ext cx="21" cy="50"/>
              </a:xfrm>
              <a:custGeom>
                <a:avLst/>
                <a:gdLst>
                  <a:gd name="T0" fmla="*/ 9 w 9"/>
                  <a:gd name="T1" fmla="*/ 1 h 21"/>
                  <a:gd name="T2" fmla="*/ 3 w 9"/>
                  <a:gd name="T3" fmla="*/ 20 h 21"/>
                  <a:gd name="T4" fmla="*/ 2 w 9"/>
                  <a:gd name="T5" fmla="*/ 21 h 21"/>
                  <a:gd name="T6" fmla="*/ 1 w 9"/>
                  <a:gd name="T7" fmla="*/ 21 h 21"/>
                  <a:gd name="T8" fmla="*/ 0 w 9"/>
                  <a:gd name="T9" fmla="*/ 21 h 21"/>
                  <a:gd name="T10" fmla="*/ 1 w 9"/>
                  <a:gd name="T11" fmla="*/ 20 h 21"/>
                  <a:gd name="T12" fmla="*/ 7 w 9"/>
                  <a:gd name="T13" fmla="*/ 1 h 21"/>
                  <a:gd name="T14" fmla="*/ 7 w 9"/>
                  <a:gd name="T15" fmla="*/ 0 h 21"/>
                  <a:gd name="T16" fmla="*/ 9 w 9"/>
                  <a:gd name="T17" fmla="*/ 0 h 21"/>
                  <a:gd name="T18" fmla="*/ 9 w 9"/>
                  <a:gd name="T19" fmla="*/ 0 h 21"/>
                  <a:gd name="T20" fmla="*/ 9 w 9"/>
                  <a:gd name="T21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1">
                    <a:moveTo>
                      <a:pt x="9" y="1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1" y="2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9" y="1"/>
                      <a:pt x="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" name="Freeform 343"/>
              <p:cNvSpPr>
                <a:spLocks/>
              </p:cNvSpPr>
              <p:nvPr/>
            </p:nvSpPr>
            <p:spPr bwMode="auto">
              <a:xfrm>
                <a:off x="4938" y="1998"/>
                <a:ext cx="33" cy="50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3 h 21"/>
                  <a:gd name="T4" fmla="*/ 0 w 14"/>
                  <a:gd name="T5" fmla="*/ 1 h 21"/>
                  <a:gd name="T6" fmla="*/ 0 w 14"/>
                  <a:gd name="T7" fmla="*/ 0 h 21"/>
                  <a:gd name="T8" fmla="*/ 2 w 14"/>
                  <a:gd name="T9" fmla="*/ 0 h 21"/>
                  <a:gd name="T10" fmla="*/ 2 w 14"/>
                  <a:gd name="T11" fmla="*/ 1 h 21"/>
                  <a:gd name="T12" fmla="*/ 2 w 14"/>
                  <a:gd name="T13" fmla="*/ 13 h 21"/>
                  <a:gd name="T14" fmla="*/ 7 w 14"/>
                  <a:gd name="T15" fmla="*/ 19 h 21"/>
                  <a:gd name="T16" fmla="*/ 12 w 14"/>
                  <a:gd name="T17" fmla="*/ 13 h 21"/>
                  <a:gd name="T18" fmla="*/ 12 w 14"/>
                  <a:gd name="T19" fmla="*/ 1 h 21"/>
                  <a:gd name="T20" fmla="*/ 12 w 14"/>
                  <a:gd name="T21" fmla="*/ 0 h 21"/>
                  <a:gd name="T22" fmla="*/ 14 w 14"/>
                  <a:gd name="T23" fmla="*/ 0 h 21"/>
                  <a:gd name="T24" fmla="*/ 14 w 14"/>
                  <a:gd name="T25" fmla="*/ 1 h 21"/>
                  <a:gd name="T26" fmla="*/ 14 w 14"/>
                  <a:gd name="T27" fmla="*/ 13 h 21"/>
                  <a:gd name="T28" fmla="*/ 7 w 14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9"/>
                      <a:pt x="0" y="1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7"/>
                      <a:pt x="4" y="19"/>
                      <a:pt x="7" y="19"/>
                    </a:cubicBezTo>
                    <a:cubicBezTo>
                      <a:pt x="11" y="19"/>
                      <a:pt x="12" y="17"/>
                      <a:pt x="12" y="13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2" y="21"/>
                      <a:pt x="7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" name="Freeform 344"/>
              <p:cNvSpPr>
                <a:spLocks/>
              </p:cNvSpPr>
              <p:nvPr/>
            </p:nvSpPr>
            <p:spPr bwMode="auto">
              <a:xfrm>
                <a:off x="5467" y="1778"/>
                <a:ext cx="31" cy="49"/>
              </a:xfrm>
              <a:custGeom>
                <a:avLst/>
                <a:gdLst>
                  <a:gd name="T0" fmla="*/ 12 w 13"/>
                  <a:gd name="T1" fmla="*/ 21 h 21"/>
                  <a:gd name="T2" fmla="*/ 8 w 13"/>
                  <a:gd name="T3" fmla="*/ 21 h 21"/>
                  <a:gd name="T4" fmla="*/ 0 w 13"/>
                  <a:gd name="T5" fmla="*/ 12 h 21"/>
                  <a:gd name="T6" fmla="*/ 0 w 13"/>
                  <a:gd name="T7" fmla="*/ 8 h 21"/>
                  <a:gd name="T8" fmla="*/ 8 w 13"/>
                  <a:gd name="T9" fmla="*/ 0 h 21"/>
                  <a:gd name="T10" fmla="*/ 12 w 13"/>
                  <a:gd name="T11" fmla="*/ 0 h 21"/>
                  <a:gd name="T12" fmla="*/ 13 w 13"/>
                  <a:gd name="T13" fmla="*/ 0 h 21"/>
                  <a:gd name="T14" fmla="*/ 13 w 13"/>
                  <a:gd name="T15" fmla="*/ 2 h 21"/>
                  <a:gd name="T16" fmla="*/ 12 w 13"/>
                  <a:gd name="T17" fmla="*/ 2 h 21"/>
                  <a:gd name="T18" fmla="*/ 12 w 13"/>
                  <a:gd name="T19" fmla="*/ 2 h 21"/>
                  <a:gd name="T20" fmla="*/ 8 w 13"/>
                  <a:gd name="T21" fmla="*/ 2 h 21"/>
                  <a:gd name="T22" fmla="*/ 3 w 13"/>
                  <a:gd name="T23" fmla="*/ 8 h 21"/>
                  <a:gd name="T24" fmla="*/ 3 w 13"/>
                  <a:gd name="T25" fmla="*/ 12 h 21"/>
                  <a:gd name="T26" fmla="*/ 8 w 13"/>
                  <a:gd name="T27" fmla="*/ 19 h 21"/>
                  <a:gd name="T28" fmla="*/ 12 w 13"/>
                  <a:gd name="T29" fmla="*/ 18 h 21"/>
                  <a:gd name="T30" fmla="*/ 12 w 13"/>
                  <a:gd name="T31" fmla="*/ 18 h 21"/>
                  <a:gd name="T32" fmla="*/ 13 w 13"/>
                  <a:gd name="T33" fmla="*/ 19 h 21"/>
                  <a:gd name="T34" fmla="*/ 13 w 13"/>
                  <a:gd name="T35" fmla="*/ 20 h 21"/>
                  <a:gd name="T36" fmla="*/ 12 w 13"/>
                  <a:gd name="T3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21">
                    <a:moveTo>
                      <a:pt x="12" y="21"/>
                    </a:moveTo>
                    <a:cubicBezTo>
                      <a:pt x="11" y="21"/>
                      <a:pt x="10" y="21"/>
                      <a:pt x="8" y="21"/>
                    </a:cubicBezTo>
                    <a:cubicBezTo>
                      <a:pt x="4" y="21"/>
                      <a:pt x="0" y="19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"/>
                      <a:pt x="4" y="0"/>
                      <a:pt x="8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9" y="2"/>
                      <a:pt x="8" y="2"/>
                    </a:cubicBezTo>
                    <a:cubicBezTo>
                      <a:pt x="5" y="2"/>
                      <a:pt x="3" y="4"/>
                      <a:pt x="3" y="8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9" y="19"/>
                      <a:pt x="11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3" y="18"/>
                      <a:pt x="13" y="18"/>
                      <a:pt x="13" y="19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" name="Freeform 345"/>
              <p:cNvSpPr>
                <a:spLocks noEditPoints="1"/>
              </p:cNvSpPr>
              <p:nvPr/>
            </p:nvSpPr>
            <p:spPr bwMode="auto">
              <a:xfrm>
                <a:off x="5503" y="1778"/>
                <a:ext cx="35" cy="49"/>
              </a:xfrm>
              <a:custGeom>
                <a:avLst/>
                <a:gdLst>
                  <a:gd name="T0" fmla="*/ 14 w 15"/>
                  <a:gd name="T1" fmla="*/ 15 h 21"/>
                  <a:gd name="T2" fmla="*/ 12 w 15"/>
                  <a:gd name="T3" fmla="*/ 15 h 21"/>
                  <a:gd name="T4" fmla="*/ 12 w 15"/>
                  <a:gd name="T5" fmla="*/ 20 h 21"/>
                  <a:gd name="T6" fmla="*/ 11 w 15"/>
                  <a:gd name="T7" fmla="*/ 21 h 21"/>
                  <a:gd name="T8" fmla="*/ 10 w 15"/>
                  <a:gd name="T9" fmla="*/ 21 h 21"/>
                  <a:gd name="T10" fmla="*/ 9 w 15"/>
                  <a:gd name="T11" fmla="*/ 20 h 21"/>
                  <a:gd name="T12" fmla="*/ 9 w 15"/>
                  <a:gd name="T13" fmla="*/ 15 h 21"/>
                  <a:gd name="T14" fmla="*/ 1 w 15"/>
                  <a:gd name="T15" fmla="*/ 15 h 21"/>
                  <a:gd name="T16" fmla="*/ 0 w 15"/>
                  <a:gd name="T17" fmla="*/ 14 h 21"/>
                  <a:gd name="T18" fmla="*/ 0 w 15"/>
                  <a:gd name="T19" fmla="*/ 13 h 21"/>
                  <a:gd name="T20" fmla="*/ 0 w 15"/>
                  <a:gd name="T21" fmla="*/ 12 h 21"/>
                  <a:gd name="T22" fmla="*/ 9 w 15"/>
                  <a:gd name="T23" fmla="*/ 0 h 21"/>
                  <a:gd name="T24" fmla="*/ 9 w 15"/>
                  <a:gd name="T25" fmla="*/ 0 h 21"/>
                  <a:gd name="T26" fmla="*/ 11 w 15"/>
                  <a:gd name="T27" fmla="*/ 0 h 21"/>
                  <a:gd name="T28" fmla="*/ 12 w 15"/>
                  <a:gd name="T29" fmla="*/ 0 h 21"/>
                  <a:gd name="T30" fmla="*/ 12 w 15"/>
                  <a:gd name="T31" fmla="*/ 13 h 21"/>
                  <a:gd name="T32" fmla="*/ 14 w 15"/>
                  <a:gd name="T33" fmla="*/ 13 h 21"/>
                  <a:gd name="T34" fmla="*/ 15 w 15"/>
                  <a:gd name="T35" fmla="*/ 14 h 21"/>
                  <a:gd name="T36" fmla="*/ 15 w 15"/>
                  <a:gd name="T37" fmla="*/ 15 h 21"/>
                  <a:gd name="T38" fmla="*/ 14 w 15"/>
                  <a:gd name="T39" fmla="*/ 15 h 21"/>
                  <a:gd name="T40" fmla="*/ 9 w 15"/>
                  <a:gd name="T41" fmla="*/ 3 h 21"/>
                  <a:gd name="T42" fmla="*/ 9 w 15"/>
                  <a:gd name="T43" fmla="*/ 3 h 21"/>
                  <a:gd name="T44" fmla="*/ 9 w 15"/>
                  <a:gd name="T45" fmla="*/ 3 h 21"/>
                  <a:gd name="T46" fmla="*/ 9 w 15"/>
                  <a:gd name="T47" fmla="*/ 3 h 21"/>
                  <a:gd name="T48" fmla="*/ 2 w 15"/>
                  <a:gd name="T49" fmla="*/ 13 h 21"/>
                  <a:gd name="T50" fmla="*/ 2 w 15"/>
                  <a:gd name="T51" fmla="*/ 13 h 21"/>
                  <a:gd name="T52" fmla="*/ 3 w 15"/>
                  <a:gd name="T53" fmla="*/ 13 h 21"/>
                  <a:gd name="T54" fmla="*/ 9 w 15"/>
                  <a:gd name="T55" fmla="*/ 13 h 21"/>
                  <a:gd name="T56" fmla="*/ 9 w 15"/>
                  <a:gd name="T57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1">
                    <a:moveTo>
                      <a:pt x="14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1"/>
                      <a:pt x="11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9" y="21"/>
                      <a:pt x="9" y="20"/>
                      <a:pt x="9" y="20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5"/>
                      <a:pt x="0" y="15"/>
                      <a:pt x="0" y="1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2"/>
                      <a:pt x="0" y="1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5" y="13"/>
                      <a:pt x="15" y="14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4" y="15"/>
                    </a:cubicBezTo>
                    <a:close/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3" y="13"/>
                    </a:cubicBezTo>
                    <a:cubicBezTo>
                      <a:pt x="9" y="13"/>
                      <a:pt x="9" y="13"/>
                      <a:pt x="9" y="1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" name="Freeform 346"/>
              <p:cNvSpPr>
                <a:spLocks/>
              </p:cNvSpPr>
              <p:nvPr/>
            </p:nvSpPr>
            <p:spPr bwMode="auto">
              <a:xfrm>
                <a:off x="5545" y="1778"/>
                <a:ext cx="31" cy="49"/>
              </a:xfrm>
              <a:custGeom>
                <a:avLst/>
                <a:gdLst>
                  <a:gd name="T0" fmla="*/ 9 w 13"/>
                  <a:gd name="T1" fmla="*/ 10 h 21"/>
                  <a:gd name="T2" fmla="*/ 6 w 13"/>
                  <a:gd name="T3" fmla="*/ 12 h 21"/>
                  <a:gd name="T4" fmla="*/ 2 w 13"/>
                  <a:gd name="T5" fmla="*/ 18 h 21"/>
                  <a:gd name="T6" fmla="*/ 2 w 13"/>
                  <a:gd name="T7" fmla="*/ 18 h 21"/>
                  <a:gd name="T8" fmla="*/ 12 w 13"/>
                  <a:gd name="T9" fmla="*/ 18 h 21"/>
                  <a:gd name="T10" fmla="*/ 12 w 13"/>
                  <a:gd name="T11" fmla="*/ 19 h 21"/>
                  <a:gd name="T12" fmla="*/ 12 w 13"/>
                  <a:gd name="T13" fmla="*/ 20 h 21"/>
                  <a:gd name="T14" fmla="*/ 12 w 13"/>
                  <a:gd name="T15" fmla="*/ 21 h 21"/>
                  <a:gd name="T16" fmla="*/ 1 w 13"/>
                  <a:gd name="T17" fmla="*/ 21 h 21"/>
                  <a:gd name="T18" fmla="*/ 0 w 13"/>
                  <a:gd name="T19" fmla="*/ 20 h 21"/>
                  <a:gd name="T20" fmla="*/ 0 w 13"/>
                  <a:gd name="T21" fmla="*/ 18 h 21"/>
                  <a:gd name="T22" fmla="*/ 4 w 13"/>
                  <a:gd name="T23" fmla="*/ 11 h 21"/>
                  <a:gd name="T24" fmla="*/ 7 w 13"/>
                  <a:gd name="T25" fmla="*/ 9 h 21"/>
                  <a:gd name="T26" fmla="*/ 10 w 13"/>
                  <a:gd name="T27" fmla="*/ 5 h 21"/>
                  <a:gd name="T28" fmla="*/ 6 w 13"/>
                  <a:gd name="T29" fmla="*/ 2 h 21"/>
                  <a:gd name="T30" fmla="*/ 1 w 13"/>
                  <a:gd name="T31" fmla="*/ 2 h 21"/>
                  <a:gd name="T32" fmla="*/ 1 w 13"/>
                  <a:gd name="T33" fmla="*/ 2 h 21"/>
                  <a:gd name="T34" fmla="*/ 0 w 13"/>
                  <a:gd name="T35" fmla="*/ 2 h 21"/>
                  <a:gd name="T36" fmla="*/ 0 w 13"/>
                  <a:gd name="T37" fmla="*/ 1 h 21"/>
                  <a:gd name="T38" fmla="*/ 1 w 13"/>
                  <a:gd name="T39" fmla="*/ 0 h 21"/>
                  <a:gd name="T40" fmla="*/ 6 w 13"/>
                  <a:gd name="T41" fmla="*/ 0 h 21"/>
                  <a:gd name="T42" fmla="*/ 13 w 13"/>
                  <a:gd name="T43" fmla="*/ 5 h 21"/>
                  <a:gd name="T44" fmla="*/ 9 w 13"/>
                  <a:gd name="T45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9" y="10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4"/>
                      <a:pt x="2" y="15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9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1"/>
                      <a:pt x="1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5"/>
                      <a:pt x="1" y="13"/>
                      <a:pt x="4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9" y="7"/>
                      <a:pt x="10" y="6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4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1"/>
                      <a:pt x="13" y="5"/>
                    </a:cubicBezTo>
                    <a:cubicBezTo>
                      <a:pt x="13" y="7"/>
                      <a:pt x="11" y="8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" name="Freeform 347"/>
              <p:cNvSpPr>
                <a:spLocks/>
              </p:cNvSpPr>
              <p:nvPr/>
            </p:nvSpPr>
            <p:spPr bwMode="auto">
              <a:xfrm>
                <a:off x="5619" y="1778"/>
                <a:ext cx="40" cy="49"/>
              </a:xfrm>
              <a:custGeom>
                <a:avLst/>
                <a:gdLst>
                  <a:gd name="T0" fmla="*/ 16 w 17"/>
                  <a:gd name="T1" fmla="*/ 21 h 21"/>
                  <a:gd name="T2" fmla="*/ 15 w 17"/>
                  <a:gd name="T3" fmla="*/ 21 h 21"/>
                  <a:gd name="T4" fmla="*/ 14 w 17"/>
                  <a:gd name="T5" fmla="*/ 20 h 21"/>
                  <a:gd name="T6" fmla="*/ 14 w 17"/>
                  <a:gd name="T7" fmla="*/ 3 h 21"/>
                  <a:gd name="T8" fmla="*/ 14 w 17"/>
                  <a:gd name="T9" fmla="*/ 3 h 21"/>
                  <a:gd name="T10" fmla="*/ 14 w 17"/>
                  <a:gd name="T11" fmla="*/ 3 h 21"/>
                  <a:gd name="T12" fmla="*/ 10 w 17"/>
                  <a:gd name="T13" fmla="*/ 12 h 21"/>
                  <a:gd name="T14" fmla="*/ 9 w 17"/>
                  <a:gd name="T15" fmla="*/ 13 h 21"/>
                  <a:gd name="T16" fmla="*/ 8 w 17"/>
                  <a:gd name="T17" fmla="*/ 13 h 21"/>
                  <a:gd name="T18" fmla="*/ 6 w 17"/>
                  <a:gd name="T19" fmla="*/ 12 h 21"/>
                  <a:gd name="T20" fmla="*/ 2 w 17"/>
                  <a:gd name="T21" fmla="*/ 3 h 21"/>
                  <a:gd name="T22" fmla="*/ 2 w 17"/>
                  <a:gd name="T23" fmla="*/ 3 h 21"/>
                  <a:gd name="T24" fmla="*/ 2 w 17"/>
                  <a:gd name="T25" fmla="*/ 3 h 21"/>
                  <a:gd name="T26" fmla="*/ 2 w 17"/>
                  <a:gd name="T27" fmla="*/ 20 h 21"/>
                  <a:gd name="T28" fmla="*/ 2 w 17"/>
                  <a:gd name="T29" fmla="*/ 21 h 21"/>
                  <a:gd name="T30" fmla="*/ 0 w 17"/>
                  <a:gd name="T31" fmla="*/ 21 h 21"/>
                  <a:gd name="T32" fmla="*/ 0 w 17"/>
                  <a:gd name="T33" fmla="*/ 20 h 21"/>
                  <a:gd name="T34" fmla="*/ 0 w 17"/>
                  <a:gd name="T35" fmla="*/ 1 h 21"/>
                  <a:gd name="T36" fmla="*/ 1 w 17"/>
                  <a:gd name="T37" fmla="*/ 0 h 21"/>
                  <a:gd name="T38" fmla="*/ 2 w 17"/>
                  <a:gd name="T39" fmla="*/ 0 h 21"/>
                  <a:gd name="T40" fmla="*/ 3 w 17"/>
                  <a:gd name="T41" fmla="*/ 0 h 21"/>
                  <a:gd name="T42" fmla="*/ 8 w 17"/>
                  <a:gd name="T43" fmla="*/ 10 h 21"/>
                  <a:gd name="T44" fmla="*/ 8 w 17"/>
                  <a:gd name="T45" fmla="*/ 10 h 21"/>
                  <a:gd name="T46" fmla="*/ 9 w 17"/>
                  <a:gd name="T47" fmla="*/ 10 h 21"/>
                  <a:gd name="T48" fmla="*/ 13 w 17"/>
                  <a:gd name="T49" fmla="*/ 0 h 21"/>
                  <a:gd name="T50" fmla="*/ 14 w 17"/>
                  <a:gd name="T51" fmla="*/ 0 h 21"/>
                  <a:gd name="T52" fmla="*/ 16 w 17"/>
                  <a:gd name="T53" fmla="*/ 0 h 21"/>
                  <a:gd name="T54" fmla="*/ 17 w 17"/>
                  <a:gd name="T55" fmla="*/ 1 h 21"/>
                  <a:gd name="T56" fmla="*/ 17 w 17"/>
                  <a:gd name="T57" fmla="*/ 20 h 21"/>
                  <a:gd name="T58" fmla="*/ 16 w 17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" h="21">
                    <a:moveTo>
                      <a:pt x="16" y="21"/>
                    </a:moveTo>
                    <a:cubicBezTo>
                      <a:pt x="15" y="21"/>
                      <a:pt x="15" y="21"/>
                      <a:pt x="15" y="21"/>
                    </a:cubicBezTo>
                    <a:cubicBezTo>
                      <a:pt x="14" y="21"/>
                      <a:pt x="14" y="20"/>
                      <a:pt x="14" y="20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3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7" y="13"/>
                      <a:pt x="7" y="12"/>
                      <a:pt x="6" y="1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4" y="0"/>
                      <a:pt x="1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7" y="0"/>
                      <a:pt x="17" y="1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6" y="21"/>
                      <a:pt x="1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" name="Freeform 348"/>
              <p:cNvSpPr>
                <a:spLocks/>
              </p:cNvSpPr>
              <p:nvPr/>
            </p:nvSpPr>
            <p:spPr bwMode="auto">
              <a:xfrm>
                <a:off x="5668" y="1778"/>
                <a:ext cx="29" cy="49"/>
              </a:xfrm>
              <a:custGeom>
                <a:avLst/>
                <a:gdLst>
                  <a:gd name="T0" fmla="*/ 0 w 12"/>
                  <a:gd name="T1" fmla="*/ 21 h 21"/>
                  <a:gd name="T2" fmla="*/ 0 w 12"/>
                  <a:gd name="T3" fmla="*/ 20 h 21"/>
                  <a:gd name="T4" fmla="*/ 0 w 12"/>
                  <a:gd name="T5" fmla="*/ 19 h 21"/>
                  <a:gd name="T6" fmla="*/ 0 w 12"/>
                  <a:gd name="T7" fmla="*/ 18 h 21"/>
                  <a:gd name="T8" fmla="*/ 5 w 12"/>
                  <a:gd name="T9" fmla="*/ 18 h 21"/>
                  <a:gd name="T10" fmla="*/ 5 w 12"/>
                  <a:gd name="T11" fmla="*/ 2 h 21"/>
                  <a:gd name="T12" fmla="*/ 0 w 12"/>
                  <a:gd name="T13" fmla="*/ 4 h 21"/>
                  <a:gd name="T14" fmla="*/ 0 w 12"/>
                  <a:gd name="T15" fmla="*/ 4 h 21"/>
                  <a:gd name="T16" fmla="*/ 0 w 12"/>
                  <a:gd name="T17" fmla="*/ 3 h 21"/>
                  <a:gd name="T18" fmla="*/ 0 w 12"/>
                  <a:gd name="T19" fmla="*/ 2 h 21"/>
                  <a:gd name="T20" fmla="*/ 5 w 12"/>
                  <a:gd name="T21" fmla="*/ 0 h 21"/>
                  <a:gd name="T22" fmla="*/ 6 w 12"/>
                  <a:gd name="T23" fmla="*/ 0 h 21"/>
                  <a:gd name="T24" fmla="*/ 7 w 12"/>
                  <a:gd name="T25" fmla="*/ 0 h 21"/>
                  <a:gd name="T26" fmla="*/ 7 w 12"/>
                  <a:gd name="T27" fmla="*/ 0 h 21"/>
                  <a:gd name="T28" fmla="*/ 7 w 12"/>
                  <a:gd name="T29" fmla="*/ 18 h 21"/>
                  <a:gd name="T30" fmla="*/ 12 w 12"/>
                  <a:gd name="T31" fmla="*/ 18 h 21"/>
                  <a:gd name="T32" fmla="*/ 12 w 12"/>
                  <a:gd name="T33" fmla="*/ 19 h 21"/>
                  <a:gd name="T34" fmla="*/ 12 w 12"/>
                  <a:gd name="T35" fmla="*/ 20 h 21"/>
                  <a:gd name="T36" fmla="*/ 12 w 12"/>
                  <a:gd name="T37" fmla="*/ 21 h 21"/>
                  <a:gd name="T38" fmla="*/ 0 w 12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" h="21">
                    <a:moveTo>
                      <a:pt x="0" y="21"/>
                    </a:moveTo>
                    <a:cubicBezTo>
                      <a:pt x="0" y="21"/>
                      <a:pt x="0" y="20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9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1"/>
                      <a:pt x="12" y="21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" name="Freeform 349"/>
              <p:cNvSpPr>
                <a:spLocks/>
              </p:cNvSpPr>
              <p:nvPr/>
            </p:nvSpPr>
            <p:spPr bwMode="auto">
              <a:xfrm>
                <a:off x="5709" y="1778"/>
                <a:ext cx="30" cy="49"/>
              </a:xfrm>
              <a:custGeom>
                <a:avLst/>
                <a:gdLst>
                  <a:gd name="T0" fmla="*/ 12 w 13"/>
                  <a:gd name="T1" fmla="*/ 3 h 21"/>
                  <a:gd name="T2" fmla="*/ 4 w 13"/>
                  <a:gd name="T3" fmla="*/ 20 h 21"/>
                  <a:gd name="T4" fmla="*/ 4 w 13"/>
                  <a:gd name="T5" fmla="*/ 21 h 21"/>
                  <a:gd name="T6" fmla="*/ 2 w 13"/>
                  <a:gd name="T7" fmla="*/ 21 h 21"/>
                  <a:gd name="T8" fmla="*/ 2 w 13"/>
                  <a:gd name="T9" fmla="*/ 20 h 21"/>
                  <a:gd name="T10" fmla="*/ 2 w 13"/>
                  <a:gd name="T11" fmla="*/ 20 h 21"/>
                  <a:gd name="T12" fmla="*/ 10 w 13"/>
                  <a:gd name="T13" fmla="*/ 2 h 21"/>
                  <a:gd name="T14" fmla="*/ 10 w 13"/>
                  <a:gd name="T15" fmla="*/ 2 h 21"/>
                  <a:gd name="T16" fmla="*/ 10 w 13"/>
                  <a:gd name="T17" fmla="*/ 2 h 21"/>
                  <a:gd name="T18" fmla="*/ 0 w 13"/>
                  <a:gd name="T19" fmla="*/ 2 h 21"/>
                  <a:gd name="T20" fmla="*/ 0 w 13"/>
                  <a:gd name="T21" fmla="*/ 2 h 21"/>
                  <a:gd name="T22" fmla="*/ 0 w 13"/>
                  <a:gd name="T23" fmla="*/ 0 h 21"/>
                  <a:gd name="T24" fmla="*/ 0 w 13"/>
                  <a:gd name="T25" fmla="*/ 0 h 21"/>
                  <a:gd name="T26" fmla="*/ 11 w 13"/>
                  <a:gd name="T27" fmla="*/ 0 h 21"/>
                  <a:gd name="T28" fmla="*/ 13 w 13"/>
                  <a:gd name="T29" fmla="*/ 2 h 21"/>
                  <a:gd name="T30" fmla="*/ 12 w 13"/>
                  <a:gd name="T31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1">
                    <a:moveTo>
                      <a:pt x="12" y="3"/>
                    </a:moveTo>
                    <a:cubicBezTo>
                      <a:pt x="4" y="20"/>
                      <a:pt x="4" y="20"/>
                      <a:pt x="4" y="20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3" y="1"/>
                      <a:pt x="13" y="2"/>
                    </a:cubicBezTo>
                    <a:cubicBezTo>
                      <a:pt x="13" y="2"/>
                      <a:pt x="13" y="3"/>
                      <a:pt x="1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" name="Freeform 350"/>
              <p:cNvSpPr>
                <a:spLocks/>
              </p:cNvSpPr>
              <p:nvPr/>
            </p:nvSpPr>
            <p:spPr bwMode="auto">
              <a:xfrm>
                <a:off x="5780" y="1778"/>
                <a:ext cx="33" cy="49"/>
              </a:xfrm>
              <a:custGeom>
                <a:avLst/>
                <a:gdLst>
                  <a:gd name="T0" fmla="*/ 14 w 14"/>
                  <a:gd name="T1" fmla="*/ 1 h 21"/>
                  <a:gd name="T2" fmla="*/ 10 w 14"/>
                  <a:gd name="T3" fmla="*/ 10 h 21"/>
                  <a:gd name="T4" fmla="*/ 8 w 14"/>
                  <a:gd name="T5" fmla="*/ 12 h 21"/>
                  <a:gd name="T6" fmla="*/ 8 w 14"/>
                  <a:gd name="T7" fmla="*/ 20 h 21"/>
                  <a:gd name="T8" fmla="*/ 8 w 14"/>
                  <a:gd name="T9" fmla="*/ 21 h 21"/>
                  <a:gd name="T10" fmla="*/ 6 w 14"/>
                  <a:gd name="T11" fmla="*/ 21 h 21"/>
                  <a:gd name="T12" fmla="*/ 5 w 14"/>
                  <a:gd name="T13" fmla="*/ 20 h 21"/>
                  <a:gd name="T14" fmla="*/ 5 w 14"/>
                  <a:gd name="T15" fmla="*/ 12 h 21"/>
                  <a:gd name="T16" fmla="*/ 4 w 14"/>
                  <a:gd name="T17" fmla="*/ 10 h 21"/>
                  <a:gd name="T18" fmla="*/ 0 w 14"/>
                  <a:gd name="T19" fmla="*/ 1 h 21"/>
                  <a:gd name="T20" fmla="*/ 0 w 14"/>
                  <a:gd name="T21" fmla="*/ 0 h 21"/>
                  <a:gd name="T22" fmla="*/ 0 w 14"/>
                  <a:gd name="T23" fmla="*/ 0 h 21"/>
                  <a:gd name="T24" fmla="*/ 2 w 14"/>
                  <a:gd name="T25" fmla="*/ 0 h 21"/>
                  <a:gd name="T26" fmla="*/ 2 w 14"/>
                  <a:gd name="T27" fmla="*/ 0 h 21"/>
                  <a:gd name="T28" fmla="*/ 6 w 14"/>
                  <a:gd name="T29" fmla="*/ 9 h 21"/>
                  <a:gd name="T30" fmla="*/ 7 w 14"/>
                  <a:gd name="T31" fmla="*/ 10 h 21"/>
                  <a:gd name="T32" fmla="*/ 7 w 14"/>
                  <a:gd name="T33" fmla="*/ 9 h 21"/>
                  <a:gd name="T34" fmla="*/ 11 w 14"/>
                  <a:gd name="T35" fmla="*/ 0 h 21"/>
                  <a:gd name="T36" fmla="*/ 12 w 14"/>
                  <a:gd name="T37" fmla="*/ 0 h 21"/>
                  <a:gd name="T38" fmla="*/ 13 w 14"/>
                  <a:gd name="T39" fmla="*/ 0 h 21"/>
                  <a:gd name="T40" fmla="*/ 14 w 14"/>
                  <a:gd name="T41" fmla="*/ 0 h 21"/>
                  <a:gd name="T42" fmla="*/ 14 w 14"/>
                  <a:gd name="T43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1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1"/>
                      <a:pt x="8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5" y="20"/>
                      <a:pt x="5" y="2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4" y="11"/>
                      <a:pt x="4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9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" name="Freeform 351"/>
              <p:cNvSpPr>
                <a:spLocks noEditPoints="1"/>
              </p:cNvSpPr>
              <p:nvPr/>
            </p:nvSpPr>
            <p:spPr bwMode="auto">
              <a:xfrm>
                <a:off x="5820" y="1778"/>
                <a:ext cx="31" cy="49"/>
              </a:xfrm>
              <a:custGeom>
                <a:avLst/>
                <a:gdLst>
                  <a:gd name="T0" fmla="*/ 6 w 13"/>
                  <a:gd name="T1" fmla="*/ 21 h 21"/>
                  <a:gd name="T2" fmla="*/ 0 w 13"/>
                  <a:gd name="T3" fmla="*/ 12 h 21"/>
                  <a:gd name="T4" fmla="*/ 0 w 13"/>
                  <a:gd name="T5" fmla="*/ 8 h 21"/>
                  <a:gd name="T6" fmla="*/ 6 w 13"/>
                  <a:gd name="T7" fmla="*/ 0 h 21"/>
                  <a:gd name="T8" fmla="*/ 13 w 13"/>
                  <a:gd name="T9" fmla="*/ 8 h 21"/>
                  <a:gd name="T10" fmla="*/ 13 w 13"/>
                  <a:gd name="T11" fmla="*/ 12 h 21"/>
                  <a:gd name="T12" fmla="*/ 6 w 13"/>
                  <a:gd name="T13" fmla="*/ 21 h 21"/>
                  <a:gd name="T14" fmla="*/ 11 w 13"/>
                  <a:gd name="T15" fmla="*/ 8 h 21"/>
                  <a:gd name="T16" fmla="*/ 6 w 13"/>
                  <a:gd name="T17" fmla="*/ 2 h 21"/>
                  <a:gd name="T18" fmla="*/ 2 w 13"/>
                  <a:gd name="T19" fmla="*/ 8 h 21"/>
                  <a:gd name="T20" fmla="*/ 2 w 13"/>
                  <a:gd name="T21" fmla="*/ 12 h 21"/>
                  <a:gd name="T22" fmla="*/ 6 w 13"/>
                  <a:gd name="T23" fmla="*/ 19 h 21"/>
                  <a:gd name="T24" fmla="*/ 11 w 13"/>
                  <a:gd name="T25" fmla="*/ 12 h 21"/>
                  <a:gd name="T26" fmla="*/ 11 w 13"/>
                  <a:gd name="T2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2" y="21"/>
                      <a:pt x="0" y="18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1" y="0"/>
                      <a:pt x="13" y="2"/>
                      <a:pt x="13" y="8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8"/>
                      <a:pt x="11" y="21"/>
                      <a:pt x="6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9" y="2"/>
                      <a:pt x="6" y="2"/>
                    </a:cubicBezTo>
                    <a:cubicBezTo>
                      <a:pt x="4" y="2"/>
                      <a:pt x="2" y="4"/>
                      <a:pt x="2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7"/>
                      <a:pt x="4" y="19"/>
                      <a:pt x="6" y="19"/>
                    </a:cubicBezTo>
                    <a:cubicBezTo>
                      <a:pt x="9" y="19"/>
                      <a:pt x="11" y="17"/>
                      <a:pt x="11" y="12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" name="Freeform 352"/>
              <p:cNvSpPr>
                <a:spLocks/>
              </p:cNvSpPr>
              <p:nvPr/>
            </p:nvSpPr>
            <p:spPr bwMode="auto">
              <a:xfrm>
                <a:off x="5893" y="1778"/>
                <a:ext cx="31" cy="49"/>
              </a:xfrm>
              <a:custGeom>
                <a:avLst/>
                <a:gdLst>
                  <a:gd name="T0" fmla="*/ 13 w 13"/>
                  <a:gd name="T1" fmla="*/ 21 h 21"/>
                  <a:gd name="T2" fmla="*/ 11 w 13"/>
                  <a:gd name="T3" fmla="*/ 21 h 21"/>
                  <a:gd name="T4" fmla="*/ 10 w 13"/>
                  <a:gd name="T5" fmla="*/ 20 h 21"/>
                  <a:gd name="T6" fmla="*/ 2 w 13"/>
                  <a:gd name="T7" fmla="*/ 11 h 21"/>
                  <a:gd name="T8" fmla="*/ 2 w 13"/>
                  <a:gd name="T9" fmla="*/ 20 h 21"/>
                  <a:gd name="T10" fmla="*/ 2 w 13"/>
                  <a:gd name="T11" fmla="*/ 21 h 21"/>
                  <a:gd name="T12" fmla="*/ 0 w 13"/>
                  <a:gd name="T13" fmla="*/ 21 h 21"/>
                  <a:gd name="T14" fmla="*/ 0 w 13"/>
                  <a:gd name="T15" fmla="*/ 20 h 21"/>
                  <a:gd name="T16" fmla="*/ 0 w 13"/>
                  <a:gd name="T17" fmla="*/ 0 h 21"/>
                  <a:gd name="T18" fmla="*/ 0 w 13"/>
                  <a:gd name="T19" fmla="*/ 0 h 21"/>
                  <a:gd name="T20" fmla="*/ 2 w 13"/>
                  <a:gd name="T21" fmla="*/ 0 h 21"/>
                  <a:gd name="T22" fmla="*/ 2 w 13"/>
                  <a:gd name="T23" fmla="*/ 0 h 21"/>
                  <a:gd name="T24" fmla="*/ 2 w 13"/>
                  <a:gd name="T25" fmla="*/ 9 h 21"/>
                  <a:gd name="T26" fmla="*/ 10 w 13"/>
                  <a:gd name="T27" fmla="*/ 0 h 21"/>
                  <a:gd name="T28" fmla="*/ 11 w 13"/>
                  <a:gd name="T29" fmla="*/ 0 h 21"/>
                  <a:gd name="T30" fmla="*/ 13 w 13"/>
                  <a:gd name="T31" fmla="*/ 0 h 21"/>
                  <a:gd name="T32" fmla="*/ 13 w 13"/>
                  <a:gd name="T33" fmla="*/ 0 h 21"/>
                  <a:gd name="T34" fmla="*/ 13 w 13"/>
                  <a:gd name="T35" fmla="*/ 0 h 21"/>
                  <a:gd name="T36" fmla="*/ 5 w 13"/>
                  <a:gd name="T37" fmla="*/ 10 h 21"/>
                  <a:gd name="T38" fmla="*/ 13 w 13"/>
                  <a:gd name="T39" fmla="*/ 20 h 21"/>
                  <a:gd name="T40" fmla="*/ 13 w 13"/>
                  <a:gd name="T41" fmla="*/ 20 h 21"/>
                  <a:gd name="T42" fmla="*/ 13 w 13"/>
                  <a:gd name="T4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" h="21">
                    <a:moveTo>
                      <a:pt x="13" y="21"/>
                    </a:move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" name="Freeform 353"/>
              <p:cNvSpPr>
                <a:spLocks noEditPoints="1"/>
              </p:cNvSpPr>
              <p:nvPr/>
            </p:nvSpPr>
            <p:spPr bwMode="auto">
              <a:xfrm>
                <a:off x="5931" y="1778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2 h 21"/>
                  <a:gd name="T4" fmla="*/ 0 w 14"/>
                  <a:gd name="T5" fmla="*/ 8 h 21"/>
                  <a:gd name="T6" fmla="*/ 7 w 14"/>
                  <a:gd name="T7" fmla="*/ 0 h 21"/>
                  <a:gd name="T8" fmla="*/ 14 w 14"/>
                  <a:gd name="T9" fmla="*/ 8 h 21"/>
                  <a:gd name="T10" fmla="*/ 14 w 14"/>
                  <a:gd name="T11" fmla="*/ 12 h 21"/>
                  <a:gd name="T12" fmla="*/ 7 w 14"/>
                  <a:gd name="T13" fmla="*/ 21 h 21"/>
                  <a:gd name="T14" fmla="*/ 11 w 14"/>
                  <a:gd name="T15" fmla="*/ 8 h 21"/>
                  <a:gd name="T16" fmla="*/ 7 w 14"/>
                  <a:gd name="T17" fmla="*/ 2 h 21"/>
                  <a:gd name="T18" fmla="*/ 3 w 14"/>
                  <a:gd name="T19" fmla="*/ 8 h 21"/>
                  <a:gd name="T20" fmla="*/ 3 w 14"/>
                  <a:gd name="T21" fmla="*/ 12 h 21"/>
                  <a:gd name="T22" fmla="*/ 7 w 14"/>
                  <a:gd name="T23" fmla="*/ 19 h 21"/>
                  <a:gd name="T24" fmla="*/ 11 w 14"/>
                  <a:gd name="T25" fmla="*/ 12 h 21"/>
                  <a:gd name="T26" fmla="*/ 11 w 14"/>
                  <a:gd name="T2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8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11" y="0"/>
                      <a:pt x="14" y="2"/>
                      <a:pt x="14" y="8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8"/>
                      <a:pt x="11" y="21"/>
                      <a:pt x="7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10" y="2"/>
                      <a:pt x="7" y="2"/>
                    </a:cubicBezTo>
                    <a:cubicBezTo>
                      <a:pt x="5" y="2"/>
                      <a:pt x="3" y="4"/>
                      <a:pt x="3" y="8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7" y="19"/>
                    </a:cubicBezTo>
                    <a:cubicBezTo>
                      <a:pt x="10" y="19"/>
                      <a:pt x="11" y="17"/>
                      <a:pt x="11" y="12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1" name="Freeform 354"/>
              <p:cNvSpPr>
                <a:spLocks noEditPoints="1"/>
              </p:cNvSpPr>
              <p:nvPr/>
            </p:nvSpPr>
            <p:spPr bwMode="auto">
              <a:xfrm>
                <a:off x="5470" y="1887"/>
                <a:ext cx="33" cy="49"/>
              </a:xfrm>
              <a:custGeom>
                <a:avLst/>
                <a:gdLst>
                  <a:gd name="T0" fmla="*/ 14 w 14"/>
                  <a:gd name="T1" fmla="*/ 21 h 21"/>
                  <a:gd name="T2" fmla="*/ 12 w 14"/>
                  <a:gd name="T3" fmla="*/ 21 h 21"/>
                  <a:gd name="T4" fmla="*/ 11 w 14"/>
                  <a:gd name="T5" fmla="*/ 21 h 21"/>
                  <a:gd name="T6" fmla="*/ 6 w 14"/>
                  <a:gd name="T7" fmla="*/ 13 h 21"/>
                  <a:gd name="T8" fmla="*/ 6 w 14"/>
                  <a:gd name="T9" fmla="*/ 13 h 21"/>
                  <a:gd name="T10" fmla="*/ 5 w 14"/>
                  <a:gd name="T11" fmla="*/ 13 h 21"/>
                  <a:gd name="T12" fmla="*/ 2 w 14"/>
                  <a:gd name="T13" fmla="*/ 12 h 21"/>
                  <a:gd name="T14" fmla="*/ 2 w 14"/>
                  <a:gd name="T15" fmla="*/ 21 h 21"/>
                  <a:gd name="T16" fmla="*/ 2 w 14"/>
                  <a:gd name="T17" fmla="*/ 21 h 21"/>
                  <a:gd name="T18" fmla="*/ 0 w 14"/>
                  <a:gd name="T19" fmla="*/ 21 h 21"/>
                  <a:gd name="T20" fmla="*/ 0 w 14"/>
                  <a:gd name="T21" fmla="*/ 21 h 21"/>
                  <a:gd name="T22" fmla="*/ 0 w 14"/>
                  <a:gd name="T23" fmla="*/ 1 h 21"/>
                  <a:gd name="T24" fmla="*/ 0 w 14"/>
                  <a:gd name="T25" fmla="*/ 0 h 21"/>
                  <a:gd name="T26" fmla="*/ 5 w 14"/>
                  <a:gd name="T27" fmla="*/ 0 h 21"/>
                  <a:gd name="T28" fmla="*/ 13 w 14"/>
                  <a:gd name="T29" fmla="*/ 6 h 21"/>
                  <a:gd name="T30" fmla="*/ 13 w 14"/>
                  <a:gd name="T31" fmla="*/ 6 h 21"/>
                  <a:gd name="T32" fmla="*/ 9 w 14"/>
                  <a:gd name="T33" fmla="*/ 12 h 21"/>
                  <a:gd name="T34" fmla="*/ 14 w 14"/>
                  <a:gd name="T35" fmla="*/ 21 h 21"/>
                  <a:gd name="T36" fmla="*/ 14 w 14"/>
                  <a:gd name="T37" fmla="*/ 21 h 21"/>
                  <a:gd name="T38" fmla="*/ 14 w 14"/>
                  <a:gd name="T39" fmla="*/ 21 h 21"/>
                  <a:gd name="T40" fmla="*/ 11 w 14"/>
                  <a:gd name="T41" fmla="*/ 6 h 21"/>
                  <a:gd name="T42" fmla="*/ 5 w 14"/>
                  <a:gd name="T43" fmla="*/ 3 h 21"/>
                  <a:gd name="T44" fmla="*/ 2 w 14"/>
                  <a:gd name="T45" fmla="*/ 3 h 21"/>
                  <a:gd name="T46" fmla="*/ 2 w 14"/>
                  <a:gd name="T47" fmla="*/ 10 h 21"/>
                  <a:gd name="T48" fmla="*/ 5 w 14"/>
                  <a:gd name="T49" fmla="*/ 10 h 21"/>
                  <a:gd name="T50" fmla="*/ 11 w 14"/>
                  <a:gd name="T51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1" y="21"/>
                      <a:pt x="11" y="21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4" y="13"/>
                      <a:pt x="4" y="13"/>
                      <a:pt x="2" y="12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0" y="0"/>
                      <a:pt x="13" y="2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10"/>
                      <a:pt x="11" y="11"/>
                      <a:pt x="9" y="12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9" y="3"/>
                      <a:pt x="5" y="3"/>
                    </a:cubicBezTo>
                    <a:cubicBezTo>
                      <a:pt x="5" y="3"/>
                      <a:pt x="3" y="3"/>
                      <a:pt x="2" y="3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9" y="10"/>
                      <a:pt x="11" y="10"/>
                      <a:pt x="1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2" name="Freeform 355"/>
              <p:cNvSpPr>
                <a:spLocks/>
              </p:cNvSpPr>
              <p:nvPr/>
            </p:nvSpPr>
            <p:spPr bwMode="auto">
              <a:xfrm>
                <a:off x="5510" y="1887"/>
                <a:ext cx="31" cy="49"/>
              </a:xfrm>
              <a:custGeom>
                <a:avLst/>
                <a:gdLst>
                  <a:gd name="T0" fmla="*/ 1 w 13"/>
                  <a:gd name="T1" fmla="*/ 21 h 21"/>
                  <a:gd name="T2" fmla="*/ 0 w 13"/>
                  <a:gd name="T3" fmla="*/ 21 h 21"/>
                  <a:gd name="T4" fmla="*/ 0 w 13"/>
                  <a:gd name="T5" fmla="*/ 20 h 21"/>
                  <a:gd name="T6" fmla="*/ 1 w 13"/>
                  <a:gd name="T7" fmla="*/ 19 h 21"/>
                  <a:gd name="T8" fmla="*/ 5 w 13"/>
                  <a:gd name="T9" fmla="*/ 19 h 21"/>
                  <a:gd name="T10" fmla="*/ 5 w 13"/>
                  <a:gd name="T11" fmla="*/ 3 h 21"/>
                  <a:gd name="T12" fmla="*/ 1 w 13"/>
                  <a:gd name="T13" fmla="*/ 5 h 21"/>
                  <a:gd name="T14" fmla="*/ 0 w 13"/>
                  <a:gd name="T15" fmla="*/ 5 h 21"/>
                  <a:gd name="T16" fmla="*/ 0 w 13"/>
                  <a:gd name="T17" fmla="*/ 3 h 21"/>
                  <a:gd name="T18" fmla="*/ 0 w 13"/>
                  <a:gd name="T19" fmla="*/ 3 h 21"/>
                  <a:gd name="T20" fmla="*/ 5 w 13"/>
                  <a:gd name="T21" fmla="*/ 1 h 21"/>
                  <a:gd name="T22" fmla="*/ 6 w 13"/>
                  <a:gd name="T23" fmla="*/ 0 h 21"/>
                  <a:gd name="T24" fmla="*/ 7 w 13"/>
                  <a:gd name="T25" fmla="*/ 0 h 21"/>
                  <a:gd name="T26" fmla="*/ 8 w 13"/>
                  <a:gd name="T27" fmla="*/ 1 h 21"/>
                  <a:gd name="T28" fmla="*/ 8 w 13"/>
                  <a:gd name="T29" fmla="*/ 19 h 21"/>
                  <a:gd name="T30" fmla="*/ 12 w 13"/>
                  <a:gd name="T31" fmla="*/ 19 h 21"/>
                  <a:gd name="T32" fmla="*/ 13 w 13"/>
                  <a:gd name="T33" fmla="*/ 20 h 21"/>
                  <a:gd name="T34" fmla="*/ 13 w 13"/>
                  <a:gd name="T35" fmla="*/ 21 h 21"/>
                  <a:gd name="T36" fmla="*/ 12 w 13"/>
                  <a:gd name="T37" fmla="*/ 21 h 21"/>
                  <a:gd name="T38" fmla="*/ 1 w 13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1">
                    <a:moveTo>
                      <a:pt x="1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1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8" y="1"/>
                      <a:pt x="8" y="1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3" y="19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2" y="21"/>
                      <a:pt x="12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3" name="Freeform 356"/>
              <p:cNvSpPr>
                <a:spLocks/>
              </p:cNvSpPr>
              <p:nvPr/>
            </p:nvSpPr>
            <p:spPr bwMode="auto">
              <a:xfrm>
                <a:off x="5550" y="1887"/>
                <a:ext cx="31" cy="49"/>
              </a:xfrm>
              <a:custGeom>
                <a:avLst/>
                <a:gdLst>
                  <a:gd name="T0" fmla="*/ 6 w 13"/>
                  <a:gd name="T1" fmla="*/ 21 h 21"/>
                  <a:gd name="T2" fmla="*/ 1 w 13"/>
                  <a:gd name="T3" fmla="*/ 21 h 21"/>
                  <a:gd name="T4" fmla="*/ 0 w 13"/>
                  <a:gd name="T5" fmla="*/ 20 h 21"/>
                  <a:gd name="T6" fmla="*/ 0 w 13"/>
                  <a:gd name="T7" fmla="*/ 19 h 21"/>
                  <a:gd name="T8" fmla="*/ 1 w 13"/>
                  <a:gd name="T9" fmla="*/ 19 h 21"/>
                  <a:gd name="T10" fmla="*/ 1 w 13"/>
                  <a:gd name="T11" fmla="*/ 19 h 21"/>
                  <a:gd name="T12" fmla="*/ 6 w 13"/>
                  <a:gd name="T13" fmla="*/ 19 h 21"/>
                  <a:gd name="T14" fmla="*/ 10 w 13"/>
                  <a:gd name="T15" fmla="*/ 15 h 21"/>
                  <a:gd name="T16" fmla="*/ 10 w 13"/>
                  <a:gd name="T17" fmla="*/ 15 h 21"/>
                  <a:gd name="T18" fmla="*/ 4 w 13"/>
                  <a:gd name="T19" fmla="*/ 11 h 21"/>
                  <a:gd name="T20" fmla="*/ 1 w 13"/>
                  <a:gd name="T21" fmla="*/ 11 h 21"/>
                  <a:gd name="T22" fmla="*/ 1 w 13"/>
                  <a:gd name="T23" fmla="*/ 10 h 21"/>
                  <a:gd name="T24" fmla="*/ 1 w 13"/>
                  <a:gd name="T25" fmla="*/ 10 h 21"/>
                  <a:gd name="T26" fmla="*/ 1 w 13"/>
                  <a:gd name="T27" fmla="*/ 1 h 21"/>
                  <a:gd name="T28" fmla="*/ 2 w 13"/>
                  <a:gd name="T29" fmla="*/ 0 h 21"/>
                  <a:gd name="T30" fmla="*/ 12 w 13"/>
                  <a:gd name="T31" fmla="*/ 0 h 21"/>
                  <a:gd name="T32" fmla="*/ 12 w 13"/>
                  <a:gd name="T33" fmla="*/ 1 h 21"/>
                  <a:gd name="T34" fmla="*/ 12 w 13"/>
                  <a:gd name="T35" fmla="*/ 2 h 21"/>
                  <a:gd name="T36" fmla="*/ 12 w 13"/>
                  <a:gd name="T37" fmla="*/ 3 h 21"/>
                  <a:gd name="T38" fmla="*/ 4 w 13"/>
                  <a:gd name="T39" fmla="*/ 3 h 21"/>
                  <a:gd name="T40" fmla="*/ 3 w 13"/>
                  <a:gd name="T41" fmla="*/ 9 h 21"/>
                  <a:gd name="T42" fmla="*/ 4 w 13"/>
                  <a:gd name="T43" fmla="*/ 9 h 21"/>
                  <a:gd name="T44" fmla="*/ 13 w 13"/>
                  <a:gd name="T45" fmla="*/ 15 h 21"/>
                  <a:gd name="T46" fmla="*/ 13 w 13"/>
                  <a:gd name="T47" fmla="*/ 15 h 21"/>
                  <a:gd name="T48" fmla="*/ 6 w 13"/>
                  <a:gd name="T4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21">
                    <a:moveTo>
                      <a:pt x="6" y="21"/>
                    </a:moveTo>
                    <a:cubicBezTo>
                      <a:pt x="4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3" y="19"/>
                      <a:pt x="4" y="19"/>
                      <a:pt x="6" y="19"/>
                    </a:cubicBezTo>
                    <a:cubicBezTo>
                      <a:pt x="9" y="19"/>
                      <a:pt x="10" y="18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2"/>
                      <a:pt x="9" y="11"/>
                      <a:pt x="4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3"/>
                      <a:pt x="12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0" y="9"/>
                      <a:pt x="13" y="10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9"/>
                      <a:pt x="10" y="21"/>
                      <a:pt x="6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4" name="Freeform 357"/>
              <p:cNvSpPr>
                <a:spLocks/>
              </p:cNvSpPr>
              <p:nvPr/>
            </p:nvSpPr>
            <p:spPr bwMode="auto">
              <a:xfrm>
                <a:off x="5590" y="1887"/>
                <a:ext cx="31" cy="49"/>
              </a:xfrm>
              <a:custGeom>
                <a:avLst/>
                <a:gdLst>
                  <a:gd name="T0" fmla="*/ 13 w 13"/>
                  <a:gd name="T1" fmla="*/ 4 h 21"/>
                  <a:gd name="T2" fmla="*/ 4 w 13"/>
                  <a:gd name="T3" fmla="*/ 21 h 21"/>
                  <a:gd name="T4" fmla="*/ 4 w 13"/>
                  <a:gd name="T5" fmla="*/ 21 h 21"/>
                  <a:gd name="T6" fmla="*/ 2 w 13"/>
                  <a:gd name="T7" fmla="*/ 21 h 21"/>
                  <a:gd name="T8" fmla="*/ 2 w 13"/>
                  <a:gd name="T9" fmla="*/ 21 h 21"/>
                  <a:gd name="T10" fmla="*/ 2 w 13"/>
                  <a:gd name="T11" fmla="*/ 21 h 21"/>
                  <a:gd name="T12" fmla="*/ 10 w 13"/>
                  <a:gd name="T13" fmla="*/ 3 h 21"/>
                  <a:gd name="T14" fmla="*/ 10 w 13"/>
                  <a:gd name="T15" fmla="*/ 3 h 21"/>
                  <a:gd name="T16" fmla="*/ 10 w 13"/>
                  <a:gd name="T17" fmla="*/ 3 h 21"/>
                  <a:gd name="T18" fmla="*/ 1 w 13"/>
                  <a:gd name="T19" fmla="*/ 3 h 21"/>
                  <a:gd name="T20" fmla="*/ 0 w 13"/>
                  <a:gd name="T21" fmla="*/ 2 h 21"/>
                  <a:gd name="T22" fmla="*/ 0 w 13"/>
                  <a:gd name="T23" fmla="*/ 1 h 21"/>
                  <a:gd name="T24" fmla="*/ 1 w 13"/>
                  <a:gd name="T25" fmla="*/ 0 h 21"/>
                  <a:gd name="T26" fmla="*/ 11 w 13"/>
                  <a:gd name="T27" fmla="*/ 0 h 21"/>
                  <a:gd name="T28" fmla="*/ 13 w 13"/>
                  <a:gd name="T29" fmla="*/ 2 h 21"/>
                  <a:gd name="T30" fmla="*/ 13 w 13"/>
                  <a:gd name="T31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1">
                    <a:moveTo>
                      <a:pt x="13" y="4"/>
                    </a:move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3" y="1"/>
                      <a:pt x="13" y="2"/>
                    </a:cubicBezTo>
                    <a:cubicBezTo>
                      <a:pt x="13" y="3"/>
                      <a:pt x="13" y="3"/>
                      <a:pt x="13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5" name="Freeform 358"/>
              <p:cNvSpPr>
                <a:spLocks/>
              </p:cNvSpPr>
              <p:nvPr/>
            </p:nvSpPr>
            <p:spPr bwMode="auto">
              <a:xfrm>
                <a:off x="5661" y="1887"/>
                <a:ext cx="33" cy="49"/>
              </a:xfrm>
              <a:custGeom>
                <a:avLst/>
                <a:gdLst>
                  <a:gd name="T0" fmla="*/ 13 w 14"/>
                  <a:gd name="T1" fmla="*/ 21 h 21"/>
                  <a:gd name="T2" fmla="*/ 8 w 14"/>
                  <a:gd name="T3" fmla="*/ 21 h 21"/>
                  <a:gd name="T4" fmla="*/ 0 w 14"/>
                  <a:gd name="T5" fmla="*/ 13 h 21"/>
                  <a:gd name="T6" fmla="*/ 0 w 14"/>
                  <a:gd name="T7" fmla="*/ 9 h 21"/>
                  <a:gd name="T8" fmla="*/ 8 w 14"/>
                  <a:gd name="T9" fmla="*/ 0 h 21"/>
                  <a:gd name="T10" fmla="*/ 13 w 14"/>
                  <a:gd name="T11" fmla="*/ 1 h 21"/>
                  <a:gd name="T12" fmla="*/ 14 w 14"/>
                  <a:gd name="T13" fmla="*/ 1 h 21"/>
                  <a:gd name="T14" fmla="*/ 14 w 14"/>
                  <a:gd name="T15" fmla="*/ 2 h 21"/>
                  <a:gd name="T16" fmla="*/ 13 w 14"/>
                  <a:gd name="T17" fmla="*/ 3 h 21"/>
                  <a:gd name="T18" fmla="*/ 13 w 14"/>
                  <a:gd name="T19" fmla="*/ 3 h 21"/>
                  <a:gd name="T20" fmla="*/ 8 w 14"/>
                  <a:gd name="T21" fmla="*/ 3 h 21"/>
                  <a:gd name="T22" fmla="*/ 3 w 14"/>
                  <a:gd name="T23" fmla="*/ 9 h 21"/>
                  <a:gd name="T24" fmla="*/ 3 w 14"/>
                  <a:gd name="T25" fmla="*/ 13 h 21"/>
                  <a:gd name="T26" fmla="*/ 8 w 14"/>
                  <a:gd name="T27" fmla="*/ 19 h 21"/>
                  <a:gd name="T28" fmla="*/ 11 w 14"/>
                  <a:gd name="T29" fmla="*/ 19 h 21"/>
                  <a:gd name="T30" fmla="*/ 11 w 14"/>
                  <a:gd name="T31" fmla="*/ 11 h 21"/>
                  <a:gd name="T32" fmla="*/ 12 w 14"/>
                  <a:gd name="T33" fmla="*/ 10 h 21"/>
                  <a:gd name="T34" fmla="*/ 13 w 14"/>
                  <a:gd name="T35" fmla="*/ 10 h 21"/>
                  <a:gd name="T36" fmla="*/ 14 w 14"/>
                  <a:gd name="T37" fmla="*/ 11 h 21"/>
                  <a:gd name="T38" fmla="*/ 14 w 14"/>
                  <a:gd name="T39" fmla="*/ 20 h 21"/>
                  <a:gd name="T40" fmla="*/ 13 w 14"/>
                  <a:gd name="T4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21">
                    <a:moveTo>
                      <a:pt x="13" y="21"/>
                    </a:moveTo>
                    <a:cubicBezTo>
                      <a:pt x="12" y="21"/>
                      <a:pt x="10" y="21"/>
                      <a:pt x="8" y="21"/>
                    </a:cubicBezTo>
                    <a:cubicBezTo>
                      <a:pt x="4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0" y="0"/>
                      <a:pt x="12" y="0"/>
                      <a:pt x="13" y="1"/>
                    </a:cubicBezTo>
                    <a:cubicBezTo>
                      <a:pt x="13" y="1"/>
                      <a:pt x="14" y="1"/>
                      <a:pt x="14" y="1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3"/>
                      <a:pt x="14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2" y="3"/>
                      <a:pt x="10" y="3"/>
                      <a:pt x="8" y="3"/>
                    </a:cubicBezTo>
                    <a:cubicBezTo>
                      <a:pt x="5" y="3"/>
                      <a:pt x="3" y="4"/>
                      <a:pt x="3" y="9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9" y="19"/>
                      <a:pt x="10" y="19"/>
                      <a:pt x="11" y="19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0"/>
                      <a:pt x="1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4" y="11"/>
                      <a:pt x="14" y="1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1"/>
                      <a:pt x="14" y="21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6" name="Freeform 359"/>
              <p:cNvSpPr>
                <a:spLocks/>
              </p:cNvSpPr>
              <p:nvPr/>
            </p:nvSpPr>
            <p:spPr bwMode="auto">
              <a:xfrm>
                <a:off x="5704" y="1887"/>
                <a:ext cx="28" cy="49"/>
              </a:xfrm>
              <a:custGeom>
                <a:avLst/>
                <a:gdLst>
                  <a:gd name="T0" fmla="*/ 0 w 12"/>
                  <a:gd name="T1" fmla="*/ 21 h 21"/>
                  <a:gd name="T2" fmla="*/ 0 w 12"/>
                  <a:gd name="T3" fmla="*/ 21 h 21"/>
                  <a:gd name="T4" fmla="*/ 0 w 12"/>
                  <a:gd name="T5" fmla="*/ 20 h 21"/>
                  <a:gd name="T6" fmla="*/ 0 w 12"/>
                  <a:gd name="T7" fmla="*/ 19 h 21"/>
                  <a:gd name="T8" fmla="*/ 5 w 12"/>
                  <a:gd name="T9" fmla="*/ 19 h 21"/>
                  <a:gd name="T10" fmla="*/ 5 w 12"/>
                  <a:gd name="T11" fmla="*/ 3 h 21"/>
                  <a:gd name="T12" fmla="*/ 0 w 12"/>
                  <a:gd name="T13" fmla="*/ 5 h 21"/>
                  <a:gd name="T14" fmla="*/ 0 w 12"/>
                  <a:gd name="T15" fmla="*/ 5 h 21"/>
                  <a:gd name="T16" fmla="*/ 0 w 12"/>
                  <a:gd name="T17" fmla="*/ 3 h 21"/>
                  <a:gd name="T18" fmla="*/ 0 w 12"/>
                  <a:gd name="T19" fmla="*/ 3 h 21"/>
                  <a:gd name="T20" fmla="*/ 5 w 12"/>
                  <a:gd name="T21" fmla="*/ 1 h 21"/>
                  <a:gd name="T22" fmla="*/ 6 w 12"/>
                  <a:gd name="T23" fmla="*/ 0 h 21"/>
                  <a:gd name="T24" fmla="*/ 7 w 12"/>
                  <a:gd name="T25" fmla="*/ 0 h 21"/>
                  <a:gd name="T26" fmla="*/ 7 w 12"/>
                  <a:gd name="T27" fmla="*/ 1 h 21"/>
                  <a:gd name="T28" fmla="*/ 7 w 12"/>
                  <a:gd name="T29" fmla="*/ 19 h 21"/>
                  <a:gd name="T30" fmla="*/ 12 w 12"/>
                  <a:gd name="T31" fmla="*/ 19 h 21"/>
                  <a:gd name="T32" fmla="*/ 12 w 12"/>
                  <a:gd name="T33" fmla="*/ 20 h 21"/>
                  <a:gd name="T34" fmla="*/ 12 w 12"/>
                  <a:gd name="T35" fmla="*/ 21 h 21"/>
                  <a:gd name="T36" fmla="*/ 12 w 12"/>
                  <a:gd name="T37" fmla="*/ 21 h 21"/>
                  <a:gd name="T38" fmla="*/ 0 w 12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" h="21"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7" name="Freeform 360"/>
              <p:cNvSpPr>
                <a:spLocks noEditPoints="1"/>
              </p:cNvSpPr>
              <p:nvPr/>
            </p:nvSpPr>
            <p:spPr bwMode="auto">
              <a:xfrm>
                <a:off x="5742" y="1887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2 w 14"/>
                  <a:gd name="T3" fmla="*/ 21 h 21"/>
                  <a:gd name="T4" fmla="*/ 1 w 14"/>
                  <a:gd name="T5" fmla="*/ 20 h 21"/>
                  <a:gd name="T6" fmla="*/ 1 w 14"/>
                  <a:gd name="T7" fmla="*/ 19 h 21"/>
                  <a:gd name="T8" fmla="*/ 2 w 14"/>
                  <a:gd name="T9" fmla="*/ 19 h 21"/>
                  <a:gd name="T10" fmla="*/ 2 w 14"/>
                  <a:gd name="T11" fmla="*/ 19 h 21"/>
                  <a:gd name="T12" fmla="*/ 7 w 14"/>
                  <a:gd name="T13" fmla="*/ 19 h 21"/>
                  <a:gd name="T14" fmla="*/ 11 w 14"/>
                  <a:gd name="T15" fmla="*/ 13 h 21"/>
                  <a:gd name="T16" fmla="*/ 11 w 14"/>
                  <a:gd name="T17" fmla="*/ 13 h 21"/>
                  <a:gd name="T18" fmla="*/ 7 w 14"/>
                  <a:gd name="T19" fmla="*/ 13 h 21"/>
                  <a:gd name="T20" fmla="*/ 0 w 14"/>
                  <a:gd name="T21" fmla="*/ 8 h 21"/>
                  <a:gd name="T22" fmla="*/ 0 w 14"/>
                  <a:gd name="T23" fmla="*/ 7 h 21"/>
                  <a:gd name="T24" fmla="*/ 7 w 14"/>
                  <a:gd name="T25" fmla="*/ 0 h 21"/>
                  <a:gd name="T26" fmla="*/ 14 w 14"/>
                  <a:gd name="T27" fmla="*/ 8 h 21"/>
                  <a:gd name="T28" fmla="*/ 14 w 14"/>
                  <a:gd name="T29" fmla="*/ 13 h 21"/>
                  <a:gd name="T30" fmla="*/ 7 w 14"/>
                  <a:gd name="T31" fmla="*/ 21 h 21"/>
                  <a:gd name="T32" fmla="*/ 11 w 14"/>
                  <a:gd name="T33" fmla="*/ 8 h 21"/>
                  <a:gd name="T34" fmla="*/ 7 w 14"/>
                  <a:gd name="T35" fmla="*/ 2 h 21"/>
                  <a:gd name="T36" fmla="*/ 3 w 14"/>
                  <a:gd name="T37" fmla="*/ 7 h 21"/>
                  <a:gd name="T38" fmla="*/ 3 w 14"/>
                  <a:gd name="T39" fmla="*/ 8 h 21"/>
                  <a:gd name="T40" fmla="*/ 7 w 14"/>
                  <a:gd name="T41" fmla="*/ 11 h 21"/>
                  <a:gd name="T42" fmla="*/ 11 w 14"/>
                  <a:gd name="T43" fmla="*/ 11 h 21"/>
                  <a:gd name="T44" fmla="*/ 11 w 14"/>
                  <a:gd name="T45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4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0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3" y="19"/>
                      <a:pt x="5" y="19"/>
                      <a:pt x="7" y="19"/>
                    </a:cubicBezTo>
                    <a:cubicBezTo>
                      <a:pt x="11" y="19"/>
                      <a:pt x="11" y="17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0" y="13"/>
                      <a:pt x="9" y="13"/>
                      <a:pt x="7" y="13"/>
                    </a:cubicBezTo>
                    <a:cubicBezTo>
                      <a:pt x="3" y="13"/>
                      <a:pt x="0" y="12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7" y="0"/>
                    </a:cubicBezTo>
                    <a:cubicBezTo>
                      <a:pt x="11" y="0"/>
                      <a:pt x="14" y="3"/>
                      <a:pt x="14" y="8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10" y="2"/>
                      <a:pt x="7" y="2"/>
                    </a:cubicBezTo>
                    <a:cubicBezTo>
                      <a:pt x="4" y="2"/>
                      <a:pt x="3" y="4"/>
                      <a:pt x="3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11"/>
                      <a:pt x="5" y="11"/>
                      <a:pt x="7" y="11"/>
                    </a:cubicBezTo>
                    <a:cubicBezTo>
                      <a:pt x="8" y="11"/>
                      <a:pt x="10" y="11"/>
                      <a:pt x="11" y="11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8" name="Freeform 361"/>
              <p:cNvSpPr>
                <a:spLocks noEditPoints="1"/>
              </p:cNvSpPr>
              <p:nvPr/>
            </p:nvSpPr>
            <p:spPr bwMode="auto">
              <a:xfrm>
                <a:off x="5782" y="1887"/>
                <a:ext cx="33" cy="49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3 h 21"/>
                  <a:gd name="T4" fmla="*/ 0 w 14"/>
                  <a:gd name="T5" fmla="*/ 9 h 21"/>
                  <a:gd name="T6" fmla="*/ 7 w 14"/>
                  <a:gd name="T7" fmla="*/ 0 h 21"/>
                  <a:gd name="T8" fmla="*/ 14 w 14"/>
                  <a:gd name="T9" fmla="*/ 9 h 21"/>
                  <a:gd name="T10" fmla="*/ 14 w 14"/>
                  <a:gd name="T11" fmla="*/ 13 h 21"/>
                  <a:gd name="T12" fmla="*/ 7 w 14"/>
                  <a:gd name="T13" fmla="*/ 21 h 21"/>
                  <a:gd name="T14" fmla="*/ 12 w 14"/>
                  <a:gd name="T15" fmla="*/ 9 h 21"/>
                  <a:gd name="T16" fmla="*/ 7 w 14"/>
                  <a:gd name="T17" fmla="*/ 2 h 21"/>
                  <a:gd name="T18" fmla="*/ 3 w 14"/>
                  <a:gd name="T19" fmla="*/ 9 h 21"/>
                  <a:gd name="T20" fmla="*/ 3 w 14"/>
                  <a:gd name="T21" fmla="*/ 13 h 21"/>
                  <a:gd name="T22" fmla="*/ 7 w 14"/>
                  <a:gd name="T23" fmla="*/ 19 h 21"/>
                  <a:gd name="T24" fmla="*/ 12 w 14"/>
                  <a:gd name="T25" fmla="*/ 13 h 21"/>
                  <a:gd name="T26" fmla="*/ 12 w 14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3" y="21"/>
                      <a:pt x="0" y="19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" y="0"/>
                      <a:pt x="14" y="3"/>
                      <a:pt x="14" y="9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  <a:moveTo>
                      <a:pt x="12" y="9"/>
                    </a:moveTo>
                    <a:cubicBezTo>
                      <a:pt x="12" y="4"/>
                      <a:pt x="10" y="2"/>
                      <a:pt x="7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8"/>
                      <a:pt x="5" y="19"/>
                      <a:pt x="7" y="19"/>
                    </a:cubicBezTo>
                    <a:cubicBezTo>
                      <a:pt x="10" y="19"/>
                      <a:pt x="12" y="18"/>
                      <a:pt x="12" y="13"/>
                    </a:cubicBez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9" name="Freeform 362"/>
              <p:cNvSpPr>
                <a:spLocks noEditPoints="1"/>
              </p:cNvSpPr>
              <p:nvPr/>
            </p:nvSpPr>
            <p:spPr bwMode="auto">
              <a:xfrm>
                <a:off x="5858" y="1887"/>
                <a:ext cx="30" cy="49"/>
              </a:xfrm>
              <a:custGeom>
                <a:avLst/>
                <a:gdLst>
                  <a:gd name="T0" fmla="*/ 5 w 13"/>
                  <a:gd name="T1" fmla="*/ 21 h 21"/>
                  <a:gd name="T2" fmla="*/ 1 w 13"/>
                  <a:gd name="T3" fmla="*/ 21 h 21"/>
                  <a:gd name="T4" fmla="*/ 0 w 13"/>
                  <a:gd name="T5" fmla="*/ 20 h 21"/>
                  <a:gd name="T6" fmla="*/ 0 w 13"/>
                  <a:gd name="T7" fmla="*/ 2 h 21"/>
                  <a:gd name="T8" fmla="*/ 1 w 13"/>
                  <a:gd name="T9" fmla="*/ 0 h 21"/>
                  <a:gd name="T10" fmla="*/ 5 w 13"/>
                  <a:gd name="T11" fmla="*/ 0 h 21"/>
                  <a:gd name="T12" fmla="*/ 13 w 13"/>
                  <a:gd name="T13" fmla="*/ 6 h 21"/>
                  <a:gd name="T14" fmla="*/ 13 w 13"/>
                  <a:gd name="T15" fmla="*/ 6 h 21"/>
                  <a:gd name="T16" fmla="*/ 10 w 13"/>
                  <a:gd name="T17" fmla="*/ 11 h 21"/>
                  <a:gd name="T18" fmla="*/ 13 w 13"/>
                  <a:gd name="T19" fmla="*/ 15 h 21"/>
                  <a:gd name="T20" fmla="*/ 13 w 13"/>
                  <a:gd name="T21" fmla="*/ 16 h 21"/>
                  <a:gd name="T22" fmla="*/ 5 w 13"/>
                  <a:gd name="T23" fmla="*/ 21 h 21"/>
                  <a:gd name="T24" fmla="*/ 11 w 13"/>
                  <a:gd name="T25" fmla="*/ 6 h 21"/>
                  <a:gd name="T26" fmla="*/ 5 w 13"/>
                  <a:gd name="T27" fmla="*/ 2 h 21"/>
                  <a:gd name="T28" fmla="*/ 2 w 13"/>
                  <a:gd name="T29" fmla="*/ 3 h 21"/>
                  <a:gd name="T30" fmla="*/ 2 w 13"/>
                  <a:gd name="T31" fmla="*/ 9 h 21"/>
                  <a:gd name="T32" fmla="*/ 7 w 13"/>
                  <a:gd name="T33" fmla="*/ 9 h 21"/>
                  <a:gd name="T34" fmla="*/ 11 w 13"/>
                  <a:gd name="T35" fmla="*/ 6 h 21"/>
                  <a:gd name="T36" fmla="*/ 11 w 13"/>
                  <a:gd name="T37" fmla="*/ 15 h 21"/>
                  <a:gd name="T38" fmla="*/ 7 w 13"/>
                  <a:gd name="T39" fmla="*/ 12 h 21"/>
                  <a:gd name="T40" fmla="*/ 2 w 13"/>
                  <a:gd name="T41" fmla="*/ 12 h 21"/>
                  <a:gd name="T42" fmla="*/ 2 w 13"/>
                  <a:gd name="T43" fmla="*/ 19 h 21"/>
                  <a:gd name="T44" fmla="*/ 5 w 13"/>
                  <a:gd name="T45" fmla="*/ 19 h 21"/>
                  <a:gd name="T46" fmla="*/ 11 w 13"/>
                  <a:gd name="T47" fmla="*/ 16 h 21"/>
                  <a:gd name="T48" fmla="*/ 11 w 13"/>
                  <a:gd name="T49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21">
                    <a:moveTo>
                      <a:pt x="5" y="21"/>
                    </a:moveTo>
                    <a:cubicBezTo>
                      <a:pt x="3" y="21"/>
                      <a:pt x="2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10" y="0"/>
                      <a:pt x="13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8"/>
                      <a:pt x="12" y="10"/>
                      <a:pt x="10" y="11"/>
                    </a:cubicBezTo>
                    <a:cubicBezTo>
                      <a:pt x="12" y="11"/>
                      <a:pt x="13" y="13"/>
                      <a:pt x="13" y="1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20"/>
                      <a:pt x="10" y="21"/>
                      <a:pt x="5" y="21"/>
                    </a:cubicBezTo>
                    <a:close/>
                    <a:moveTo>
                      <a:pt x="11" y="6"/>
                    </a:moveTo>
                    <a:cubicBezTo>
                      <a:pt x="11" y="3"/>
                      <a:pt x="8" y="2"/>
                      <a:pt x="5" y="2"/>
                    </a:cubicBezTo>
                    <a:cubicBezTo>
                      <a:pt x="4" y="2"/>
                      <a:pt x="3" y="2"/>
                      <a:pt x="2" y="3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0" y="9"/>
                      <a:pt x="11" y="8"/>
                      <a:pt x="11" y="6"/>
                    </a:cubicBezTo>
                    <a:close/>
                    <a:moveTo>
                      <a:pt x="11" y="15"/>
                    </a:moveTo>
                    <a:cubicBezTo>
                      <a:pt x="11" y="13"/>
                      <a:pt x="10" y="12"/>
                      <a:pt x="7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3" y="19"/>
                      <a:pt x="4" y="19"/>
                      <a:pt x="5" y="19"/>
                    </a:cubicBezTo>
                    <a:cubicBezTo>
                      <a:pt x="9" y="19"/>
                      <a:pt x="11" y="19"/>
                      <a:pt x="11" y="16"/>
                    </a:cubicBez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0" name="Freeform 363"/>
              <p:cNvSpPr>
                <a:spLocks/>
              </p:cNvSpPr>
              <p:nvPr/>
            </p:nvSpPr>
            <p:spPr bwMode="auto">
              <a:xfrm>
                <a:off x="5898" y="1887"/>
                <a:ext cx="31" cy="49"/>
              </a:xfrm>
              <a:custGeom>
                <a:avLst/>
                <a:gdLst>
                  <a:gd name="T0" fmla="*/ 9 w 13"/>
                  <a:gd name="T1" fmla="*/ 11 h 21"/>
                  <a:gd name="T2" fmla="*/ 6 w 13"/>
                  <a:gd name="T3" fmla="*/ 13 h 21"/>
                  <a:gd name="T4" fmla="*/ 2 w 13"/>
                  <a:gd name="T5" fmla="*/ 18 h 21"/>
                  <a:gd name="T6" fmla="*/ 2 w 13"/>
                  <a:gd name="T7" fmla="*/ 19 h 21"/>
                  <a:gd name="T8" fmla="*/ 12 w 13"/>
                  <a:gd name="T9" fmla="*/ 19 h 21"/>
                  <a:gd name="T10" fmla="*/ 12 w 13"/>
                  <a:gd name="T11" fmla="*/ 20 h 21"/>
                  <a:gd name="T12" fmla="*/ 12 w 13"/>
                  <a:gd name="T13" fmla="*/ 21 h 21"/>
                  <a:gd name="T14" fmla="*/ 12 w 13"/>
                  <a:gd name="T15" fmla="*/ 21 h 21"/>
                  <a:gd name="T16" fmla="*/ 1 w 13"/>
                  <a:gd name="T17" fmla="*/ 21 h 21"/>
                  <a:gd name="T18" fmla="*/ 0 w 13"/>
                  <a:gd name="T19" fmla="*/ 21 h 21"/>
                  <a:gd name="T20" fmla="*/ 0 w 13"/>
                  <a:gd name="T21" fmla="*/ 18 h 21"/>
                  <a:gd name="T22" fmla="*/ 4 w 13"/>
                  <a:gd name="T23" fmla="*/ 11 h 21"/>
                  <a:gd name="T24" fmla="*/ 7 w 13"/>
                  <a:gd name="T25" fmla="*/ 9 h 21"/>
                  <a:gd name="T26" fmla="*/ 10 w 13"/>
                  <a:gd name="T27" fmla="*/ 5 h 21"/>
                  <a:gd name="T28" fmla="*/ 6 w 13"/>
                  <a:gd name="T29" fmla="*/ 2 h 21"/>
                  <a:gd name="T30" fmla="*/ 1 w 13"/>
                  <a:gd name="T31" fmla="*/ 3 h 21"/>
                  <a:gd name="T32" fmla="*/ 1 w 13"/>
                  <a:gd name="T33" fmla="*/ 3 h 21"/>
                  <a:gd name="T34" fmla="*/ 0 w 13"/>
                  <a:gd name="T35" fmla="*/ 2 h 21"/>
                  <a:gd name="T36" fmla="*/ 0 w 13"/>
                  <a:gd name="T37" fmla="*/ 1 h 21"/>
                  <a:gd name="T38" fmla="*/ 1 w 13"/>
                  <a:gd name="T39" fmla="*/ 1 h 21"/>
                  <a:gd name="T40" fmla="*/ 6 w 13"/>
                  <a:gd name="T41" fmla="*/ 0 h 21"/>
                  <a:gd name="T42" fmla="*/ 13 w 13"/>
                  <a:gd name="T43" fmla="*/ 5 h 21"/>
                  <a:gd name="T44" fmla="*/ 9 w 13"/>
                  <a:gd name="T4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21">
                    <a:moveTo>
                      <a:pt x="9" y="11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5"/>
                      <a:pt x="2" y="16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6"/>
                      <a:pt x="1" y="13"/>
                      <a:pt x="4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9" y="8"/>
                      <a:pt x="10" y="7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4" y="2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2"/>
                      <a:pt x="13" y="5"/>
                    </a:cubicBezTo>
                    <a:cubicBezTo>
                      <a:pt x="13" y="8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1" name="Freeform 364"/>
              <p:cNvSpPr>
                <a:spLocks/>
              </p:cNvSpPr>
              <p:nvPr/>
            </p:nvSpPr>
            <p:spPr bwMode="auto">
              <a:xfrm>
                <a:off x="5938" y="1887"/>
                <a:ext cx="28" cy="49"/>
              </a:xfrm>
              <a:custGeom>
                <a:avLst/>
                <a:gdLst>
                  <a:gd name="T0" fmla="*/ 9 w 12"/>
                  <a:gd name="T1" fmla="*/ 11 h 21"/>
                  <a:gd name="T2" fmla="*/ 6 w 12"/>
                  <a:gd name="T3" fmla="*/ 13 h 21"/>
                  <a:gd name="T4" fmla="*/ 2 w 12"/>
                  <a:gd name="T5" fmla="*/ 18 h 21"/>
                  <a:gd name="T6" fmla="*/ 2 w 12"/>
                  <a:gd name="T7" fmla="*/ 19 h 21"/>
                  <a:gd name="T8" fmla="*/ 12 w 12"/>
                  <a:gd name="T9" fmla="*/ 19 h 21"/>
                  <a:gd name="T10" fmla="*/ 12 w 12"/>
                  <a:gd name="T11" fmla="*/ 20 h 21"/>
                  <a:gd name="T12" fmla="*/ 12 w 12"/>
                  <a:gd name="T13" fmla="*/ 21 h 21"/>
                  <a:gd name="T14" fmla="*/ 12 w 12"/>
                  <a:gd name="T15" fmla="*/ 21 h 21"/>
                  <a:gd name="T16" fmla="*/ 1 w 12"/>
                  <a:gd name="T17" fmla="*/ 21 h 21"/>
                  <a:gd name="T18" fmla="*/ 0 w 12"/>
                  <a:gd name="T19" fmla="*/ 21 h 21"/>
                  <a:gd name="T20" fmla="*/ 0 w 12"/>
                  <a:gd name="T21" fmla="*/ 18 h 21"/>
                  <a:gd name="T22" fmla="*/ 4 w 12"/>
                  <a:gd name="T23" fmla="*/ 11 h 21"/>
                  <a:gd name="T24" fmla="*/ 7 w 12"/>
                  <a:gd name="T25" fmla="*/ 9 h 21"/>
                  <a:gd name="T26" fmla="*/ 10 w 12"/>
                  <a:gd name="T27" fmla="*/ 5 h 21"/>
                  <a:gd name="T28" fmla="*/ 6 w 12"/>
                  <a:gd name="T29" fmla="*/ 2 h 21"/>
                  <a:gd name="T30" fmla="*/ 1 w 12"/>
                  <a:gd name="T31" fmla="*/ 3 h 21"/>
                  <a:gd name="T32" fmla="*/ 1 w 12"/>
                  <a:gd name="T33" fmla="*/ 3 h 21"/>
                  <a:gd name="T34" fmla="*/ 0 w 12"/>
                  <a:gd name="T35" fmla="*/ 2 h 21"/>
                  <a:gd name="T36" fmla="*/ 0 w 12"/>
                  <a:gd name="T37" fmla="*/ 1 h 21"/>
                  <a:gd name="T38" fmla="*/ 1 w 12"/>
                  <a:gd name="T39" fmla="*/ 1 h 21"/>
                  <a:gd name="T40" fmla="*/ 6 w 12"/>
                  <a:gd name="T41" fmla="*/ 0 h 21"/>
                  <a:gd name="T42" fmla="*/ 12 w 12"/>
                  <a:gd name="T43" fmla="*/ 5 h 21"/>
                  <a:gd name="T44" fmla="*/ 9 w 12"/>
                  <a:gd name="T4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21">
                    <a:moveTo>
                      <a:pt x="9" y="11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5"/>
                      <a:pt x="2" y="16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6"/>
                      <a:pt x="1" y="13"/>
                      <a:pt x="4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9" y="8"/>
                      <a:pt x="10" y="7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4" y="2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2" y="2"/>
                      <a:pt x="12" y="5"/>
                    </a:cubicBezTo>
                    <a:cubicBezTo>
                      <a:pt x="12" y="8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2" name="Freeform 365"/>
              <p:cNvSpPr>
                <a:spLocks noEditPoints="1"/>
              </p:cNvSpPr>
              <p:nvPr/>
            </p:nvSpPr>
            <p:spPr bwMode="auto">
              <a:xfrm>
                <a:off x="5976" y="1887"/>
                <a:ext cx="33" cy="49"/>
              </a:xfrm>
              <a:custGeom>
                <a:avLst/>
                <a:gdLst>
                  <a:gd name="T0" fmla="*/ 6 w 14"/>
                  <a:gd name="T1" fmla="*/ 21 h 21"/>
                  <a:gd name="T2" fmla="*/ 2 w 14"/>
                  <a:gd name="T3" fmla="*/ 21 h 21"/>
                  <a:gd name="T4" fmla="*/ 1 w 14"/>
                  <a:gd name="T5" fmla="*/ 20 h 21"/>
                  <a:gd name="T6" fmla="*/ 1 w 14"/>
                  <a:gd name="T7" fmla="*/ 19 h 21"/>
                  <a:gd name="T8" fmla="*/ 1 w 14"/>
                  <a:gd name="T9" fmla="*/ 19 h 21"/>
                  <a:gd name="T10" fmla="*/ 2 w 14"/>
                  <a:gd name="T11" fmla="*/ 19 h 21"/>
                  <a:gd name="T12" fmla="*/ 6 w 14"/>
                  <a:gd name="T13" fmla="*/ 19 h 21"/>
                  <a:gd name="T14" fmla="*/ 11 w 14"/>
                  <a:gd name="T15" fmla="*/ 13 h 21"/>
                  <a:gd name="T16" fmla="*/ 11 w 14"/>
                  <a:gd name="T17" fmla="*/ 13 h 21"/>
                  <a:gd name="T18" fmla="*/ 7 w 14"/>
                  <a:gd name="T19" fmla="*/ 13 h 21"/>
                  <a:gd name="T20" fmla="*/ 0 w 14"/>
                  <a:gd name="T21" fmla="*/ 8 h 21"/>
                  <a:gd name="T22" fmla="*/ 0 w 14"/>
                  <a:gd name="T23" fmla="*/ 7 h 21"/>
                  <a:gd name="T24" fmla="*/ 7 w 14"/>
                  <a:gd name="T25" fmla="*/ 0 h 21"/>
                  <a:gd name="T26" fmla="*/ 14 w 14"/>
                  <a:gd name="T27" fmla="*/ 8 h 21"/>
                  <a:gd name="T28" fmla="*/ 14 w 14"/>
                  <a:gd name="T29" fmla="*/ 13 h 21"/>
                  <a:gd name="T30" fmla="*/ 6 w 14"/>
                  <a:gd name="T31" fmla="*/ 21 h 21"/>
                  <a:gd name="T32" fmla="*/ 11 w 14"/>
                  <a:gd name="T33" fmla="*/ 8 h 21"/>
                  <a:gd name="T34" fmla="*/ 7 w 14"/>
                  <a:gd name="T35" fmla="*/ 2 h 21"/>
                  <a:gd name="T36" fmla="*/ 3 w 14"/>
                  <a:gd name="T37" fmla="*/ 7 h 21"/>
                  <a:gd name="T38" fmla="*/ 3 w 14"/>
                  <a:gd name="T39" fmla="*/ 8 h 21"/>
                  <a:gd name="T40" fmla="*/ 7 w 14"/>
                  <a:gd name="T41" fmla="*/ 11 h 21"/>
                  <a:gd name="T42" fmla="*/ 11 w 14"/>
                  <a:gd name="T43" fmla="*/ 11 h 21"/>
                  <a:gd name="T44" fmla="*/ 11 w 14"/>
                  <a:gd name="T45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1">
                    <a:moveTo>
                      <a:pt x="6" y="21"/>
                    </a:moveTo>
                    <a:cubicBezTo>
                      <a:pt x="4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0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2" y="19"/>
                      <a:pt x="2" y="19"/>
                    </a:cubicBezTo>
                    <a:cubicBezTo>
                      <a:pt x="3" y="19"/>
                      <a:pt x="5" y="19"/>
                      <a:pt x="6" y="19"/>
                    </a:cubicBezTo>
                    <a:cubicBezTo>
                      <a:pt x="11" y="19"/>
                      <a:pt x="11" y="17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0" y="13"/>
                      <a:pt x="9" y="13"/>
                      <a:pt x="7" y="13"/>
                    </a:cubicBezTo>
                    <a:cubicBezTo>
                      <a:pt x="3" y="13"/>
                      <a:pt x="0" y="12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7" y="0"/>
                    </a:cubicBezTo>
                    <a:cubicBezTo>
                      <a:pt x="11" y="0"/>
                      <a:pt x="14" y="3"/>
                      <a:pt x="14" y="8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1" y="21"/>
                      <a:pt x="6" y="21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10" y="2"/>
                      <a:pt x="7" y="2"/>
                    </a:cubicBezTo>
                    <a:cubicBezTo>
                      <a:pt x="4" y="2"/>
                      <a:pt x="3" y="4"/>
                      <a:pt x="3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11"/>
                      <a:pt x="5" y="11"/>
                      <a:pt x="7" y="11"/>
                    </a:cubicBezTo>
                    <a:cubicBezTo>
                      <a:pt x="8" y="11"/>
                      <a:pt x="10" y="11"/>
                      <a:pt x="11" y="11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3" name="Freeform 366"/>
              <p:cNvSpPr>
                <a:spLocks noEditPoints="1"/>
              </p:cNvSpPr>
              <p:nvPr/>
            </p:nvSpPr>
            <p:spPr bwMode="auto">
              <a:xfrm>
                <a:off x="5470" y="1998"/>
                <a:ext cx="30" cy="50"/>
              </a:xfrm>
              <a:custGeom>
                <a:avLst/>
                <a:gdLst>
                  <a:gd name="T0" fmla="*/ 5 w 13"/>
                  <a:gd name="T1" fmla="*/ 13 h 21"/>
                  <a:gd name="T2" fmla="*/ 2 w 13"/>
                  <a:gd name="T3" fmla="*/ 12 h 21"/>
                  <a:gd name="T4" fmla="*/ 2 w 13"/>
                  <a:gd name="T5" fmla="*/ 20 h 21"/>
                  <a:gd name="T6" fmla="*/ 2 w 13"/>
                  <a:gd name="T7" fmla="*/ 21 h 21"/>
                  <a:gd name="T8" fmla="*/ 0 w 13"/>
                  <a:gd name="T9" fmla="*/ 21 h 21"/>
                  <a:gd name="T10" fmla="*/ 0 w 13"/>
                  <a:gd name="T11" fmla="*/ 20 h 21"/>
                  <a:gd name="T12" fmla="*/ 0 w 13"/>
                  <a:gd name="T13" fmla="*/ 1 h 21"/>
                  <a:gd name="T14" fmla="*/ 0 w 13"/>
                  <a:gd name="T15" fmla="*/ 0 h 21"/>
                  <a:gd name="T16" fmla="*/ 5 w 13"/>
                  <a:gd name="T17" fmla="*/ 0 h 21"/>
                  <a:gd name="T18" fmla="*/ 13 w 13"/>
                  <a:gd name="T19" fmla="*/ 6 h 21"/>
                  <a:gd name="T20" fmla="*/ 13 w 13"/>
                  <a:gd name="T21" fmla="*/ 6 h 21"/>
                  <a:gd name="T22" fmla="*/ 5 w 13"/>
                  <a:gd name="T23" fmla="*/ 13 h 21"/>
                  <a:gd name="T24" fmla="*/ 10 w 13"/>
                  <a:gd name="T25" fmla="*/ 6 h 21"/>
                  <a:gd name="T26" fmla="*/ 5 w 13"/>
                  <a:gd name="T27" fmla="*/ 2 h 21"/>
                  <a:gd name="T28" fmla="*/ 2 w 13"/>
                  <a:gd name="T29" fmla="*/ 2 h 21"/>
                  <a:gd name="T30" fmla="*/ 2 w 13"/>
                  <a:gd name="T31" fmla="*/ 10 h 21"/>
                  <a:gd name="T32" fmla="*/ 5 w 13"/>
                  <a:gd name="T33" fmla="*/ 10 h 21"/>
                  <a:gd name="T34" fmla="*/ 10 w 13"/>
                  <a:gd name="T35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21">
                    <a:moveTo>
                      <a:pt x="5" y="13"/>
                    </a:moveTo>
                    <a:cubicBezTo>
                      <a:pt x="4" y="13"/>
                      <a:pt x="3" y="13"/>
                      <a:pt x="2" y="12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10" y="0"/>
                      <a:pt x="13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11"/>
                      <a:pt x="10" y="13"/>
                      <a:pt x="5" y="13"/>
                    </a:cubicBezTo>
                    <a:close/>
                    <a:moveTo>
                      <a:pt x="10" y="6"/>
                    </a:moveTo>
                    <a:cubicBezTo>
                      <a:pt x="10" y="3"/>
                      <a:pt x="9" y="2"/>
                      <a:pt x="5" y="2"/>
                    </a:cubicBezTo>
                    <a:cubicBezTo>
                      <a:pt x="4" y="2"/>
                      <a:pt x="3" y="2"/>
                      <a:pt x="2" y="2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10"/>
                      <a:pt x="4" y="10"/>
                      <a:pt x="5" y="10"/>
                    </a:cubicBezTo>
                    <a:cubicBezTo>
                      <a:pt x="9" y="10"/>
                      <a:pt x="10" y="9"/>
                      <a:pt x="1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Freeform 367"/>
              <p:cNvSpPr>
                <a:spLocks noEditPoints="1"/>
              </p:cNvSpPr>
              <p:nvPr/>
            </p:nvSpPr>
            <p:spPr bwMode="auto">
              <a:xfrm>
                <a:off x="5500" y="1998"/>
                <a:ext cx="38" cy="50"/>
              </a:xfrm>
              <a:custGeom>
                <a:avLst/>
                <a:gdLst>
                  <a:gd name="T0" fmla="*/ 16 w 16"/>
                  <a:gd name="T1" fmla="*/ 21 h 21"/>
                  <a:gd name="T2" fmla="*/ 14 w 16"/>
                  <a:gd name="T3" fmla="*/ 21 h 21"/>
                  <a:gd name="T4" fmla="*/ 14 w 16"/>
                  <a:gd name="T5" fmla="*/ 20 h 21"/>
                  <a:gd name="T6" fmla="*/ 12 w 16"/>
                  <a:gd name="T7" fmla="*/ 14 h 21"/>
                  <a:gd name="T8" fmla="*/ 5 w 16"/>
                  <a:gd name="T9" fmla="*/ 14 h 21"/>
                  <a:gd name="T10" fmla="*/ 3 w 16"/>
                  <a:gd name="T11" fmla="*/ 20 h 21"/>
                  <a:gd name="T12" fmla="*/ 2 w 16"/>
                  <a:gd name="T13" fmla="*/ 21 h 21"/>
                  <a:gd name="T14" fmla="*/ 1 w 16"/>
                  <a:gd name="T15" fmla="*/ 21 h 21"/>
                  <a:gd name="T16" fmla="*/ 0 w 16"/>
                  <a:gd name="T17" fmla="*/ 20 h 21"/>
                  <a:gd name="T18" fmla="*/ 0 w 16"/>
                  <a:gd name="T19" fmla="*/ 20 h 21"/>
                  <a:gd name="T20" fmla="*/ 5 w 16"/>
                  <a:gd name="T21" fmla="*/ 2 h 21"/>
                  <a:gd name="T22" fmla="*/ 8 w 16"/>
                  <a:gd name="T23" fmla="*/ 0 h 21"/>
                  <a:gd name="T24" fmla="*/ 11 w 16"/>
                  <a:gd name="T25" fmla="*/ 2 h 21"/>
                  <a:gd name="T26" fmla="*/ 16 w 16"/>
                  <a:gd name="T27" fmla="*/ 20 h 21"/>
                  <a:gd name="T28" fmla="*/ 16 w 16"/>
                  <a:gd name="T29" fmla="*/ 20 h 21"/>
                  <a:gd name="T30" fmla="*/ 16 w 16"/>
                  <a:gd name="T31" fmla="*/ 21 h 21"/>
                  <a:gd name="T32" fmla="*/ 9 w 16"/>
                  <a:gd name="T33" fmla="*/ 3 h 21"/>
                  <a:gd name="T34" fmla="*/ 8 w 16"/>
                  <a:gd name="T35" fmla="*/ 2 h 21"/>
                  <a:gd name="T36" fmla="*/ 8 w 16"/>
                  <a:gd name="T37" fmla="*/ 3 h 21"/>
                  <a:gd name="T38" fmla="*/ 5 w 16"/>
                  <a:gd name="T39" fmla="*/ 12 h 21"/>
                  <a:gd name="T40" fmla="*/ 11 w 16"/>
                  <a:gd name="T41" fmla="*/ 12 h 21"/>
                  <a:gd name="T42" fmla="*/ 9 w 16"/>
                  <a:gd name="T43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" h="21">
                    <a:moveTo>
                      <a:pt x="16" y="21"/>
                    </a:move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1"/>
                      <a:pt x="14" y="21"/>
                      <a:pt x="14" y="20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0"/>
                      <a:pt x="11" y="0"/>
                      <a:pt x="11" y="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1"/>
                      <a:pt x="16" y="21"/>
                      <a:pt x="16" y="21"/>
                    </a:cubicBezTo>
                    <a:close/>
                    <a:moveTo>
                      <a:pt x="9" y="3"/>
                    </a:move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3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11" y="12"/>
                      <a:pt x="11" y="12"/>
                      <a:pt x="11" y="12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5" name="Freeform 368"/>
              <p:cNvSpPr>
                <a:spLocks/>
              </p:cNvSpPr>
              <p:nvPr/>
            </p:nvSpPr>
            <p:spPr bwMode="auto">
              <a:xfrm>
                <a:off x="5545" y="1998"/>
                <a:ext cx="36" cy="50"/>
              </a:xfrm>
              <a:custGeom>
                <a:avLst/>
                <a:gdLst>
                  <a:gd name="T0" fmla="*/ 14 w 15"/>
                  <a:gd name="T1" fmla="*/ 21 h 21"/>
                  <a:gd name="T2" fmla="*/ 13 w 15"/>
                  <a:gd name="T3" fmla="*/ 21 h 21"/>
                  <a:gd name="T4" fmla="*/ 12 w 15"/>
                  <a:gd name="T5" fmla="*/ 20 h 21"/>
                  <a:gd name="T6" fmla="*/ 3 w 15"/>
                  <a:gd name="T7" fmla="*/ 4 h 21"/>
                  <a:gd name="T8" fmla="*/ 3 w 15"/>
                  <a:gd name="T9" fmla="*/ 4 h 21"/>
                  <a:gd name="T10" fmla="*/ 3 w 15"/>
                  <a:gd name="T11" fmla="*/ 4 h 21"/>
                  <a:gd name="T12" fmla="*/ 3 w 15"/>
                  <a:gd name="T13" fmla="*/ 20 h 21"/>
                  <a:gd name="T14" fmla="*/ 2 w 15"/>
                  <a:gd name="T15" fmla="*/ 21 h 21"/>
                  <a:gd name="T16" fmla="*/ 1 w 15"/>
                  <a:gd name="T17" fmla="*/ 21 h 21"/>
                  <a:gd name="T18" fmla="*/ 0 w 15"/>
                  <a:gd name="T19" fmla="*/ 21 h 21"/>
                  <a:gd name="T20" fmla="*/ 0 w 15"/>
                  <a:gd name="T21" fmla="*/ 1 h 21"/>
                  <a:gd name="T22" fmla="*/ 1 w 15"/>
                  <a:gd name="T23" fmla="*/ 0 h 21"/>
                  <a:gd name="T24" fmla="*/ 3 w 15"/>
                  <a:gd name="T25" fmla="*/ 0 h 21"/>
                  <a:gd name="T26" fmla="*/ 4 w 15"/>
                  <a:gd name="T27" fmla="*/ 1 h 21"/>
                  <a:gd name="T28" fmla="*/ 12 w 15"/>
                  <a:gd name="T29" fmla="*/ 17 h 21"/>
                  <a:gd name="T30" fmla="*/ 13 w 15"/>
                  <a:gd name="T31" fmla="*/ 17 h 21"/>
                  <a:gd name="T32" fmla="*/ 13 w 15"/>
                  <a:gd name="T33" fmla="*/ 17 h 21"/>
                  <a:gd name="T34" fmla="*/ 13 w 15"/>
                  <a:gd name="T35" fmla="*/ 1 h 21"/>
                  <a:gd name="T36" fmla="*/ 13 w 15"/>
                  <a:gd name="T37" fmla="*/ 0 h 21"/>
                  <a:gd name="T38" fmla="*/ 15 w 15"/>
                  <a:gd name="T39" fmla="*/ 0 h 21"/>
                  <a:gd name="T40" fmla="*/ 15 w 15"/>
                  <a:gd name="T41" fmla="*/ 1 h 21"/>
                  <a:gd name="T42" fmla="*/ 15 w 15"/>
                  <a:gd name="T43" fmla="*/ 20 h 21"/>
                  <a:gd name="T44" fmla="*/ 14 w 15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" h="21">
                    <a:moveTo>
                      <a:pt x="14" y="21"/>
                    </a:moveTo>
                    <a:cubicBezTo>
                      <a:pt x="13" y="21"/>
                      <a:pt x="13" y="21"/>
                      <a:pt x="13" y="21"/>
                    </a:cubicBezTo>
                    <a:cubicBezTo>
                      <a:pt x="12" y="21"/>
                      <a:pt x="12" y="21"/>
                      <a:pt x="12" y="20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1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5" y="21"/>
                      <a:pt x="14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Freeform 369"/>
              <p:cNvSpPr>
                <a:spLocks/>
              </p:cNvSpPr>
              <p:nvPr/>
            </p:nvSpPr>
            <p:spPr bwMode="auto">
              <a:xfrm>
                <a:off x="5586" y="1998"/>
                <a:ext cx="35" cy="50"/>
              </a:xfrm>
              <a:custGeom>
                <a:avLst/>
                <a:gdLst>
                  <a:gd name="T0" fmla="*/ 14 w 15"/>
                  <a:gd name="T1" fmla="*/ 2 h 21"/>
                  <a:gd name="T2" fmla="*/ 9 w 15"/>
                  <a:gd name="T3" fmla="*/ 2 h 21"/>
                  <a:gd name="T4" fmla="*/ 9 w 15"/>
                  <a:gd name="T5" fmla="*/ 20 h 21"/>
                  <a:gd name="T6" fmla="*/ 8 w 15"/>
                  <a:gd name="T7" fmla="*/ 21 h 21"/>
                  <a:gd name="T8" fmla="*/ 7 w 15"/>
                  <a:gd name="T9" fmla="*/ 21 h 21"/>
                  <a:gd name="T10" fmla="*/ 6 w 15"/>
                  <a:gd name="T11" fmla="*/ 20 h 21"/>
                  <a:gd name="T12" fmla="*/ 6 w 15"/>
                  <a:gd name="T13" fmla="*/ 2 h 21"/>
                  <a:gd name="T14" fmla="*/ 1 w 15"/>
                  <a:gd name="T15" fmla="*/ 2 h 21"/>
                  <a:gd name="T16" fmla="*/ 0 w 15"/>
                  <a:gd name="T17" fmla="*/ 2 h 21"/>
                  <a:gd name="T18" fmla="*/ 0 w 15"/>
                  <a:gd name="T19" fmla="*/ 1 h 21"/>
                  <a:gd name="T20" fmla="*/ 1 w 15"/>
                  <a:gd name="T21" fmla="*/ 0 h 21"/>
                  <a:gd name="T22" fmla="*/ 14 w 15"/>
                  <a:gd name="T23" fmla="*/ 0 h 21"/>
                  <a:gd name="T24" fmla="*/ 15 w 15"/>
                  <a:gd name="T25" fmla="*/ 1 h 21"/>
                  <a:gd name="T26" fmla="*/ 15 w 15"/>
                  <a:gd name="T27" fmla="*/ 2 h 21"/>
                  <a:gd name="T28" fmla="*/ 14 w 15"/>
                  <a:gd name="T29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14" y="2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1"/>
                      <a:pt x="9" y="21"/>
                      <a:pt x="8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6" y="21"/>
                      <a:pt x="6" y="2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0"/>
                      <a:pt x="15" y="0"/>
                      <a:pt x="15" y="1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4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7" name="Freeform 370"/>
              <p:cNvSpPr>
                <a:spLocks noEditPoints="1"/>
              </p:cNvSpPr>
              <p:nvPr/>
            </p:nvSpPr>
            <p:spPr bwMode="auto">
              <a:xfrm>
                <a:off x="5623" y="1998"/>
                <a:ext cx="36" cy="50"/>
              </a:xfrm>
              <a:custGeom>
                <a:avLst/>
                <a:gdLst>
                  <a:gd name="T0" fmla="*/ 8 w 15"/>
                  <a:gd name="T1" fmla="*/ 21 h 21"/>
                  <a:gd name="T2" fmla="*/ 0 w 15"/>
                  <a:gd name="T3" fmla="*/ 12 h 21"/>
                  <a:gd name="T4" fmla="*/ 0 w 15"/>
                  <a:gd name="T5" fmla="*/ 9 h 21"/>
                  <a:gd name="T6" fmla="*/ 8 w 15"/>
                  <a:gd name="T7" fmla="*/ 0 h 21"/>
                  <a:gd name="T8" fmla="*/ 15 w 15"/>
                  <a:gd name="T9" fmla="*/ 9 h 21"/>
                  <a:gd name="T10" fmla="*/ 15 w 15"/>
                  <a:gd name="T11" fmla="*/ 12 h 21"/>
                  <a:gd name="T12" fmla="*/ 8 w 15"/>
                  <a:gd name="T13" fmla="*/ 21 h 21"/>
                  <a:gd name="T14" fmla="*/ 13 w 15"/>
                  <a:gd name="T15" fmla="*/ 9 h 21"/>
                  <a:gd name="T16" fmla="*/ 8 w 15"/>
                  <a:gd name="T17" fmla="*/ 2 h 21"/>
                  <a:gd name="T18" fmla="*/ 3 w 15"/>
                  <a:gd name="T19" fmla="*/ 9 h 21"/>
                  <a:gd name="T20" fmla="*/ 3 w 15"/>
                  <a:gd name="T21" fmla="*/ 12 h 21"/>
                  <a:gd name="T22" fmla="*/ 8 w 15"/>
                  <a:gd name="T23" fmla="*/ 19 h 21"/>
                  <a:gd name="T24" fmla="*/ 13 w 15"/>
                  <a:gd name="T25" fmla="*/ 12 h 21"/>
                  <a:gd name="T26" fmla="*/ 13 w 15"/>
                  <a:gd name="T27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21">
                    <a:moveTo>
                      <a:pt x="8" y="21"/>
                    </a:moveTo>
                    <a:cubicBezTo>
                      <a:pt x="3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2" y="0"/>
                      <a:pt x="15" y="2"/>
                      <a:pt x="15" y="9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9"/>
                      <a:pt x="12" y="21"/>
                      <a:pt x="8" y="21"/>
                    </a:cubicBezTo>
                    <a:close/>
                    <a:moveTo>
                      <a:pt x="13" y="9"/>
                    </a:moveTo>
                    <a:cubicBezTo>
                      <a:pt x="13" y="4"/>
                      <a:pt x="11" y="2"/>
                      <a:pt x="8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11" y="19"/>
                      <a:pt x="13" y="17"/>
                      <a:pt x="13" y="12"/>
                    </a:cubicBez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8" name="Freeform 371"/>
              <p:cNvSpPr>
                <a:spLocks/>
              </p:cNvSpPr>
              <p:nvPr/>
            </p:nvSpPr>
            <p:spPr bwMode="auto">
              <a:xfrm>
                <a:off x="5668" y="1998"/>
                <a:ext cx="36" cy="50"/>
              </a:xfrm>
              <a:custGeom>
                <a:avLst/>
                <a:gdLst>
                  <a:gd name="T0" fmla="*/ 14 w 15"/>
                  <a:gd name="T1" fmla="*/ 21 h 21"/>
                  <a:gd name="T2" fmla="*/ 12 w 15"/>
                  <a:gd name="T3" fmla="*/ 21 h 21"/>
                  <a:gd name="T4" fmla="*/ 11 w 15"/>
                  <a:gd name="T5" fmla="*/ 20 h 21"/>
                  <a:gd name="T6" fmla="*/ 3 w 15"/>
                  <a:gd name="T7" fmla="*/ 4 h 21"/>
                  <a:gd name="T8" fmla="*/ 3 w 15"/>
                  <a:gd name="T9" fmla="*/ 4 h 21"/>
                  <a:gd name="T10" fmla="*/ 3 w 15"/>
                  <a:gd name="T11" fmla="*/ 4 h 21"/>
                  <a:gd name="T12" fmla="*/ 3 w 15"/>
                  <a:gd name="T13" fmla="*/ 20 h 21"/>
                  <a:gd name="T14" fmla="*/ 2 w 15"/>
                  <a:gd name="T15" fmla="*/ 21 h 21"/>
                  <a:gd name="T16" fmla="*/ 1 w 15"/>
                  <a:gd name="T17" fmla="*/ 21 h 21"/>
                  <a:gd name="T18" fmla="*/ 0 w 15"/>
                  <a:gd name="T19" fmla="*/ 21 h 21"/>
                  <a:gd name="T20" fmla="*/ 0 w 15"/>
                  <a:gd name="T21" fmla="*/ 1 h 21"/>
                  <a:gd name="T22" fmla="*/ 1 w 15"/>
                  <a:gd name="T23" fmla="*/ 0 h 21"/>
                  <a:gd name="T24" fmla="*/ 3 w 15"/>
                  <a:gd name="T25" fmla="*/ 0 h 21"/>
                  <a:gd name="T26" fmla="*/ 4 w 15"/>
                  <a:gd name="T27" fmla="*/ 1 h 21"/>
                  <a:gd name="T28" fmla="*/ 12 w 15"/>
                  <a:gd name="T29" fmla="*/ 17 h 21"/>
                  <a:gd name="T30" fmla="*/ 12 w 15"/>
                  <a:gd name="T31" fmla="*/ 17 h 21"/>
                  <a:gd name="T32" fmla="*/ 12 w 15"/>
                  <a:gd name="T33" fmla="*/ 17 h 21"/>
                  <a:gd name="T34" fmla="*/ 12 w 15"/>
                  <a:gd name="T35" fmla="*/ 1 h 21"/>
                  <a:gd name="T36" fmla="*/ 13 w 15"/>
                  <a:gd name="T37" fmla="*/ 0 h 21"/>
                  <a:gd name="T38" fmla="*/ 14 w 15"/>
                  <a:gd name="T39" fmla="*/ 0 h 21"/>
                  <a:gd name="T40" fmla="*/ 15 w 15"/>
                  <a:gd name="T41" fmla="*/ 1 h 21"/>
                  <a:gd name="T42" fmla="*/ 15 w 15"/>
                  <a:gd name="T43" fmla="*/ 20 h 21"/>
                  <a:gd name="T44" fmla="*/ 14 w 15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" h="21">
                    <a:moveTo>
                      <a:pt x="14" y="21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1" y="20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2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0"/>
                      <a:pt x="4" y="1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0"/>
                      <a:pt x="15" y="0"/>
                      <a:pt x="15" y="1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5" y="21"/>
                      <a:pt x="14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9" name="Freeform 372"/>
              <p:cNvSpPr>
                <a:spLocks/>
              </p:cNvSpPr>
              <p:nvPr/>
            </p:nvSpPr>
            <p:spPr bwMode="auto">
              <a:xfrm>
                <a:off x="5713" y="1998"/>
                <a:ext cx="29" cy="50"/>
              </a:xfrm>
              <a:custGeom>
                <a:avLst/>
                <a:gdLst>
                  <a:gd name="T0" fmla="*/ 12 w 12"/>
                  <a:gd name="T1" fmla="*/ 21 h 21"/>
                  <a:gd name="T2" fmla="*/ 6 w 12"/>
                  <a:gd name="T3" fmla="*/ 21 h 21"/>
                  <a:gd name="T4" fmla="*/ 0 w 12"/>
                  <a:gd name="T5" fmla="*/ 16 h 21"/>
                  <a:gd name="T6" fmla="*/ 0 w 12"/>
                  <a:gd name="T7" fmla="*/ 5 h 21"/>
                  <a:gd name="T8" fmla="*/ 6 w 12"/>
                  <a:gd name="T9" fmla="*/ 0 h 21"/>
                  <a:gd name="T10" fmla="*/ 12 w 12"/>
                  <a:gd name="T11" fmla="*/ 0 h 21"/>
                  <a:gd name="T12" fmla="*/ 12 w 12"/>
                  <a:gd name="T13" fmla="*/ 0 h 21"/>
                  <a:gd name="T14" fmla="*/ 12 w 12"/>
                  <a:gd name="T15" fmla="*/ 2 h 21"/>
                  <a:gd name="T16" fmla="*/ 12 w 12"/>
                  <a:gd name="T17" fmla="*/ 2 h 21"/>
                  <a:gd name="T18" fmla="*/ 6 w 12"/>
                  <a:gd name="T19" fmla="*/ 2 h 21"/>
                  <a:gd name="T20" fmla="*/ 3 w 12"/>
                  <a:gd name="T21" fmla="*/ 5 h 21"/>
                  <a:gd name="T22" fmla="*/ 3 w 12"/>
                  <a:gd name="T23" fmla="*/ 9 h 21"/>
                  <a:gd name="T24" fmla="*/ 11 w 12"/>
                  <a:gd name="T25" fmla="*/ 9 h 21"/>
                  <a:gd name="T26" fmla="*/ 12 w 12"/>
                  <a:gd name="T27" fmla="*/ 10 h 21"/>
                  <a:gd name="T28" fmla="*/ 12 w 12"/>
                  <a:gd name="T29" fmla="*/ 11 h 21"/>
                  <a:gd name="T30" fmla="*/ 11 w 12"/>
                  <a:gd name="T31" fmla="*/ 11 h 21"/>
                  <a:gd name="T32" fmla="*/ 3 w 12"/>
                  <a:gd name="T33" fmla="*/ 11 h 21"/>
                  <a:gd name="T34" fmla="*/ 3 w 12"/>
                  <a:gd name="T35" fmla="*/ 16 h 21"/>
                  <a:gd name="T36" fmla="*/ 6 w 12"/>
                  <a:gd name="T37" fmla="*/ 19 h 21"/>
                  <a:gd name="T38" fmla="*/ 12 w 12"/>
                  <a:gd name="T39" fmla="*/ 19 h 21"/>
                  <a:gd name="T40" fmla="*/ 12 w 12"/>
                  <a:gd name="T41" fmla="*/ 19 h 21"/>
                  <a:gd name="T42" fmla="*/ 12 w 12"/>
                  <a:gd name="T43" fmla="*/ 21 h 21"/>
                  <a:gd name="T44" fmla="*/ 12 w 12"/>
                  <a:gd name="T4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21">
                    <a:moveTo>
                      <a:pt x="12" y="21"/>
                    </a:moveTo>
                    <a:cubicBezTo>
                      <a:pt x="11" y="21"/>
                      <a:pt x="8" y="21"/>
                      <a:pt x="6" y="21"/>
                    </a:cubicBezTo>
                    <a:cubicBezTo>
                      <a:pt x="2" y="21"/>
                      <a:pt x="0" y="20"/>
                      <a:pt x="0" y="1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"/>
                      <a:pt x="2" y="0"/>
                      <a:pt x="6" y="0"/>
                    </a:cubicBezTo>
                    <a:cubicBezTo>
                      <a:pt x="8" y="0"/>
                      <a:pt x="11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3" y="2"/>
                      <a:pt x="3" y="3"/>
                      <a:pt x="3" y="5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2" y="9"/>
                      <a:pt x="12" y="9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8"/>
                      <a:pt x="3" y="19"/>
                      <a:pt x="6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0" name="Freeform 373"/>
              <p:cNvSpPr>
                <a:spLocks noEditPoints="1"/>
              </p:cNvSpPr>
              <p:nvPr/>
            </p:nvSpPr>
            <p:spPr bwMode="auto">
              <a:xfrm>
                <a:off x="5749" y="2010"/>
                <a:ext cx="7" cy="38"/>
              </a:xfrm>
              <a:custGeom>
                <a:avLst/>
                <a:gdLst>
                  <a:gd name="T0" fmla="*/ 2 w 3"/>
                  <a:gd name="T1" fmla="*/ 4 h 16"/>
                  <a:gd name="T2" fmla="*/ 1 w 3"/>
                  <a:gd name="T3" fmla="*/ 4 h 16"/>
                  <a:gd name="T4" fmla="*/ 0 w 3"/>
                  <a:gd name="T5" fmla="*/ 4 h 16"/>
                  <a:gd name="T6" fmla="*/ 0 w 3"/>
                  <a:gd name="T7" fmla="*/ 1 h 16"/>
                  <a:gd name="T8" fmla="*/ 1 w 3"/>
                  <a:gd name="T9" fmla="*/ 0 h 16"/>
                  <a:gd name="T10" fmla="*/ 2 w 3"/>
                  <a:gd name="T11" fmla="*/ 0 h 16"/>
                  <a:gd name="T12" fmla="*/ 3 w 3"/>
                  <a:gd name="T13" fmla="*/ 1 h 16"/>
                  <a:gd name="T14" fmla="*/ 3 w 3"/>
                  <a:gd name="T15" fmla="*/ 4 h 16"/>
                  <a:gd name="T16" fmla="*/ 2 w 3"/>
                  <a:gd name="T17" fmla="*/ 4 h 16"/>
                  <a:gd name="T18" fmla="*/ 2 w 3"/>
                  <a:gd name="T19" fmla="*/ 16 h 16"/>
                  <a:gd name="T20" fmla="*/ 1 w 3"/>
                  <a:gd name="T21" fmla="*/ 16 h 16"/>
                  <a:gd name="T22" fmla="*/ 0 w 3"/>
                  <a:gd name="T23" fmla="*/ 15 h 16"/>
                  <a:gd name="T24" fmla="*/ 0 w 3"/>
                  <a:gd name="T25" fmla="*/ 13 h 16"/>
                  <a:gd name="T26" fmla="*/ 1 w 3"/>
                  <a:gd name="T27" fmla="*/ 12 h 16"/>
                  <a:gd name="T28" fmla="*/ 2 w 3"/>
                  <a:gd name="T29" fmla="*/ 12 h 16"/>
                  <a:gd name="T30" fmla="*/ 3 w 3"/>
                  <a:gd name="T31" fmla="*/ 13 h 16"/>
                  <a:gd name="T32" fmla="*/ 3 w 3"/>
                  <a:gd name="T33" fmla="*/ 15 h 16"/>
                  <a:gd name="T34" fmla="*/ 2 w 3"/>
                  <a:gd name="T3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" h="16">
                    <a:moveTo>
                      <a:pt x="2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2" y="4"/>
                    </a:cubicBezTo>
                    <a:close/>
                    <a:moveTo>
                      <a:pt x="2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0" y="16"/>
                      <a:pt x="0" y="1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2"/>
                      <a:pt x="1" y="12"/>
                      <a:pt x="1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3" y="12"/>
                      <a:pt x="3" y="12"/>
                      <a:pt x="3" y="13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6"/>
                      <a:pt x="3" y="16"/>
                      <a:pt x="2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1" name="Freeform 374"/>
              <p:cNvSpPr>
                <a:spLocks/>
              </p:cNvSpPr>
              <p:nvPr/>
            </p:nvSpPr>
            <p:spPr bwMode="auto">
              <a:xfrm>
                <a:off x="5765" y="1998"/>
                <a:ext cx="29" cy="50"/>
              </a:xfrm>
              <a:custGeom>
                <a:avLst/>
                <a:gdLst>
                  <a:gd name="T0" fmla="*/ 9 w 12"/>
                  <a:gd name="T1" fmla="*/ 10 h 21"/>
                  <a:gd name="T2" fmla="*/ 6 w 12"/>
                  <a:gd name="T3" fmla="*/ 12 h 21"/>
                  <a:gd name="T4" fmla="*/ 2 w 12"/>
                  <a:gd name="T5" fmla="*/ 18 h 21"/>
                  <a:gd name="T6" fmla="*/ 2 w 12"/>
                  <a:gd name="T7" fmla="*/ 19 h 21"/>
                  <a:gd name="T8" fmla="*/ 12 w 12"/>
                  <a:gd name="T9" fmla="*/ 19 h 21"/>
                  <a:gd name="T10" fmla="*/ 12 w 12"/>
                  <a:gd name="T11" fmla="*/ 19 h 21"/>
                  <a:gd name="T12" fmla="*/ 12 w 12"/>
                  <a:gd name="T13" fmla="*/ 20 h 21"/>
                  <a:gd name="T14" fmla="*/ 12 w 12"/>
                  <a:gd name="T15" fmla="*/ 21 h 21"/>
                  <a:gd name="T16" fmla="*/ 0 w 12"/>
                  <a:gd name="T17" fmla="*/ 21 h 21"/>
                  <a:gd name="T18" fmla="*/ 0 w 12"/>
                  <a:gd name="T19" fmla="*/ 20 h 21"/>
                  <a:gd name="T20" fmla="*/ 0 w 12"/>
                  <a:gd name="T21" fmla="*/ 18 h 21"/>
                  <a:gd name="T22" fmla="*/ 4 w 12"/>
                  <a:gd name="T23" fmla="*/ 11 h 21"/>
                  <a:gd name="T24" fmla="*/ 7 w 12"/>
                  <a:gd name="T25" fmla="*/ 9 h 21"/>
                  <a:gd name="T26" fmla="*/ 10 w 12"/>
                  <a:gd name="T27" fmla="*/ 5 h 21"/>
                  <a:gd name="T28" fmla="*/ 6 w 12"/>
                  <a:gd name="T29" fmla="*/ 2 h 21"/>
                  <a:gd name="T30" fmla="*/ 1 w 12"/>
                  <a:gd name="T31" fmla="*/ 2 h 21"/>
                  <a:gd name="T32" fmla="*/ 1 w 12"/>
                  <a:gd name="T33" fmla="*/ 2 h 21"/>
                  <a:gd name="T34" fmla="*/ 0 w 12"/>
                  <a:gd name="T35" fmla="*/ 2 h 21"/>
                  <a:gd name="T36" fmla="*/ 0 w 12"/>
                  <a:gd name="T37" fmla="*/ 1 h 21"/>
                  <a:gd name="T38" fmla="*/ 1 w 12"/>
                  <a:gd name="T39" fmla="*/ 0 h 21"/>
                  <a:gd name="T40" fmla="*/ 6 w 12"/>
                  <a:gd name="T41" fmla="*/ 0 h 21"/>
                  <a:gd name="T42" fmla="*/ 12 w 12"/>
                  <a:gd name="T43" fmla="*/ 5 h 21"/>
                  <a:gd name="T44" fmla="*/ 9 w 12"/>
                  <a:gd name="T45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21">
                    <a:moveTo>
                      <a:pt x="9" y="10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4"/>
                      <a:pt x="2" y="16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5"/>
                      <a:pt x="1" y="13"/>
                      <a:pt x="4" y="11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9" y="7"/>
                      <a:pt x="10" y="7"/>
                      <a:pt x="10" y="5"/>
                    </a:cubicBezTo>
                    <a:cubicBezTo>
                      <a:pt x="10" y="3"/>
                      <a:pt x="9" y="2"/>
                      <a:pt x="6" y="2"/>
                    </a:cubicBezTo>
                    <a:cubicBezTo>
                      <a:pt x="4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2" y="1"/>
                      <a:pt x="12" y="5"/>
                    </a:cubicBezTo>
                    <a:cubicBezTo>
                      <a:pt x="12" y="7"/>
                      <a:pt x="11" y="9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Freeform 375"/>
              <p:cNvSpPr>
                <a:spLocks/>
              </p:cNvSpPr>
              <p:nvPr/>
            </p:nvSpPr>
            <p:spPr bwMode="auto">
              <a:xfrm>
                <a:off x="5806" y="1998"/>
                <a:ext cx="30" cy="50"/>
              </a:xfrm>
              <a:custGeom>
                <a:avLst/>
                <a:gdLst>
                  <a:gd name="T0" fmla="*/ 12 w 13"/>
                  <a:gd name="T1" fmla="*/ 3 h 21"/>
                  <a:gd name="T2" fmla="*/ 4 w 13"/>
                  <a:gd name="T3" fmla="*/ 20 h 21"/>
                  <a:gd name="T4" fmla="*/ 3 w 13"/>
                  <a:gd name="T5" fmla="*/ 21 h 21"/>
                  <a:gd name="T6" fmla="*/ 2 w 13"/>
                  <a:gd name="T7" fmla="*/ 21 h 21"/>
                  <a:gd name="T8" fmla="*/ 1 w 13"/>
                  <a:gd name="T9" fmla="*/ 20 h 21"/>
                  <a:gd name="T10" fmla="*/ 1 w 13"/>
                  <a:gd name="T11" fmla="*/ 20 h 21"/>
                  <a:gd name="T12" fmla="*/ 10 w 13"/>
                  <a:gd name="T13" fmla="*/ 3 h 21"/>
                  <a:gd name="T14" fmla="*/ 10 w 13"/>
                  <a:gd name="T15" fmla="*/ 2 h 21"/>
                  <a:gd name="T16" fmla="*/ 10 w 13"/>
                  <a:gd name="T17" fmla="*/ 2 h 21"/>
                  <a:gd name="T18" fmla="*/ 0 w 13"/>
                  <a:gd name="T19" fmla="*/ 2 h 21"/>
                  <a:gd name="T20" fmla="*/ 0 w 13"/>
                  <a:gd name="T21" fmla="*/ 2 h 21"/>
                  <a:gd name="T22" fmla="*/ 0 w 13"/>
                  <a:gd name="T23" fmla="*/ 1 h 21"/>
                  <a:gd name="T24" fmla="*/ 0 w 13"/>
                  <a:gd name="T25" fmla="*/ 0 h 21"/>
                  <a:gd name="T26" fmla="*/ 10 w 13"/>
                  <a:gd name="T27" fmla="*/ 0 h 21"/>
                  <a:gd name="T28" fmla="*/ 13 w 13"/>
                  <a:gd name="T29" fmla="*/ 2 h 21"/>
                  <a:gd name="T30" fmla="*/ 12 w 13"/>
                  <a:gd name="T31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1">
                    <a:moveTo>
                      <a:pt x="12" y="3"/>
                    </a:moveTo>
                    <a:cubicBezTo>
                      <a:pt x="4" y="20"/>
                      <a:pt x="4" y="20"/>
                      <a:pt x="4" y="20"/>
                    </a:cubicBezTo>
                    <a:cubicBezTo>
                      <a:pt x="4" y="21"/>
                      <a:pt x="4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1" y="21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2" y="0"/>
                      <a:pt x="13" y="1"/>
                      <a:pt x="13" y="2"/>
                    </a:cubicBezTo>
                    <a:cubicBezTo>
                      <a:pt x="13" y="2"/>
                      <a:pt x="12" y="3"/>
                      <a:pt x="1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Freeform 376"/>
              <p:cNvSpPr>
                <a:spLocks/>
              </p:cNvSpPr>
              <p:nvPr/>
            </p:nvSpPr>
            <p:spPr bwMode="auto">
              <a:xfrm>
                <a:off x="5843" y="1998"/>
                <a:ext cx="31" cy="50"/>
              </a:xfrm>
              <a:custGeom>
                <a:avLst/>
                <a:gdLst>
                  <a:gd name="T0" fmla="*/ 1 w 13"/>
                  <a:gd name="T1" fmla="*/ 21 h 21"/>
                  <a:gd name="T2" fmla="*/ 0 w 13"/>
                  <a:gd name="T3" fmla="*/ 20 h 21"/>
                  <a:gd name="T4" fmla="*/ 0 w 13"/>
                  <a:gd name="T5" fmla="*/ 19 h 21"/>
                  <a:gd name="T6" fmla="*/ 1 w 13"/>
                  <a:gd name="T7" fmla="*/ 19 h 21"/>
                  <a:gd name="T8" fmla="*/ 5 w 13"/>
                  <a:gd name="T9" fmla="*/ 19 h 21"/>
                  <a:gd name="T10" fmla="*/ 5 w 13"/>
                  <a:gd name="T11" fmla="*/ 3 h 21"/>
                  <a:gd name="T12" fmla="*/ 1 w 13"/>
                  <a:gd name="T13" fmla="*/ 5 h 21"/>
                  <a:gd name="T14" fmla="*/ 0 w 13"/>
                  <a:gd name="T15" fmla="*/ 4 h 21"/>
                  <a:gd name="T16" fmla="*/ 0 w 13"/>
                  <a:gd name="T17" fmla="*/ 3 h 21"/>
                  <a:gd name="T18" fmla="*/ 1 w 13"/>
                  <a:gd name="T19" fmla="*/ 3 h 21"/>
                  <a:gd name="T20" fmla="*/ 6 w 13"/>
                  <a:gd name="T21" fmla="*/ 0 h 21"/>
                  <a:gd name="T22" fmla="*/ 6 w 13"/>
                  <a:gd name="T23" fmla="*/ 0 h 21"/>
                  <a:gd name="T24" fmla="*/ 8 w 13"/>
                  <a:gd name="T25" fmla="*/ 0 h 21"/>
                  <a:gd name="T26" fmla="*/ 8 w 13"/>
                  <a:gd name="T27" fmla="*/ 1 h 21"/>
                  <a:gd name="T28" fmla="*/ 8 w 13"/>
                  <a:gd name="T29" fmla="*/ 19 h 21"/>
                  <a:gd name="T30" fmla="*/ 13 w 13"/>
                  <a:gd name="T31" fmla="*/ 19 h 21"/>
                  <a:gd name="T32" fmla="*/ 13 w 13"/>
                  <a:gd name="T33" fmla="*/ 19 h 21"/>
                  <a:gd name="T34" fmla="*/ 13 w 13"/>
                  <a:gd name="T35" fmla="*/ 20 h 21"/>
                  <a:gd name="T36" fmla="*/ 13 w 13"/>
                  <a:gd name="T37" fmla="*/ 21 h 21"/>
                  <a:gd name="T38" fmla="*/ 1 w 13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1">
                    <a:moveTo>
                      <a:pt x="1" y="21"/>
                    </a:moveTo>
                    <a:cubicBezTo>
                      <a:pt x="1" y="21"/>
                      <a:pt x="0" y="21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1" y="19"/>
                      <a:pt x="1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1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4" name="Freeform 377"/>
              <p:cNvSpPr>
                <a:spLocks/>
              </p:cNvSpPr>
              <p:nvPr/>
            </p:nvSpPr>
            <p:spPr bwMode="auto">
              <a:xfrm>
                <a:off x="5886" y="1998"/>
                <a:ext cx="28" cy="50"/>
              </a:xfrm>
              <a:custGeom>
                <a:avLst/>
                <a:gdLst>
                  <a:gd name="T0" fmla="*/ 12 w 12"/>
                  <a:gd name="T1" fmla="*/ 3 h 21"/>
                  <a:gd name="T2" fmla="*/ 4 w 12"/>
                  <a:gd name="T3" fmla="*/ 20 h 21"/>
                  <a:gd name="T4" fmla="*/ 3 w 12"/>
                  <a:gd name="T5" fmla="*/ 21 h 21"/>
                  <a:gd name="T6" fmla="*/ 2 w 12"/>
                  <a:gd name="T7" fmla="*/ 21 h 21"/>
                  <a:gd name="T8" fmla="*/ 1 w 12"/>
                  <a:gd name="T9" fmla="*/ 20 h 21"/>
                  <a:gd name="T10" fmla="*/ 1 w 12"/>
                  <a:gd name="T11" fmla="*/ 20 h 21"/>
                  <a:gd name="T12" fmla="*/ 10 w 12"/>
                  <a:gd name="T13" fmla="*/ 3 h 21"/>
                  <a:gd name="T14" fmla="*/ 10 w 12"/>
                  <a:gd name="T15" fmla="*/ 2 h 21"/>
                  <a:gd name="T16" fmla="*/ 10 w 12"/>
                  <a:gd name="T17" fmla="*/ 2 h 21"/>
                  <a:gd name="T18" fmla="*/ 0 w 12"/>
                  <a:gd name="T19" fmla="*/ 2 h 21"/>
                  <a:gd name="T20" fmla="*/ 0 w 12"/>
                  <a:gd name="T21" fmla="*/ 2 h 21"/>
                  <a:gd name="T22" fmla="*/ 0 w 12"/>
                  <a:gd name="T23" fmla="*/ 1 h 21"/>
                  <a:gd name="T24" fmla="*/ 0 w 12"/>
                  <a:gd name="T25" fmla="*/ 0 h 21"/>
                  <a:gd name="T26" fmla="*/ 10 w 12"/>
                  <a:gd name="T27" fmla="*/ 0 h 21"/>
                  <a:gd name="T28" fmla="*/ 12 w 12"/>
                  <a:gd name="T29" fmla="*/ 2 h 21"/>
                  <a:gd name="T30" fmla="*/ 12 w 12"/>
                  <a:gd name="T31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21">
                    <a:moveTo>
                      <a:pt x="12" y="3"/>
                    </a:moveTo>
                    <a:cubicBezTo>
                      <a:pt x="4" y="20"/>
                      <a:pt x="4" y="20"/>
                      <a:pt x="4" y="20"/>
                    </a:cubicBezTo>
                    <a:cubicBezTo>
                      <a:pt x="4" y="21"/>
                      <a:pt x="4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1" y="21"/>
                      <a:pt x="1" y="21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2" y="0"/>
                      <a:pt x="12" y="1"/>
                      <a:pt x="12" y="2"/>
                    </a:cubicBezTo>
                    <a:cubicBezTo>
                      <a:pt x="12" y="2"/>
                      <a:pt x="12" y="3"/>
                      <a:pt x="1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5" name="Freeform 378"/>
              <p:cNvSpPr>
                <a:spLocks/>
              </p:cNvSpPr>
              <p:nvPr/>
            </p:nvSpPr>
            <p:spPr bwMode="auto">
              <a:xfrm>
                <a:off x="5924" y="1998"/>
                <a:ext cx="31" cy="50"/>
              </a:xfrm>
              <a:custGeom>
                <a:avLst/>
                <a:gdLst>
                  <a:gd name="T0" fmla="*/ 12 w 13"/>
                  <a:gd name="T1" fmla="*/ 21 h 21"/>
                  <a:gd name="T2" fmla="*/ 7 w 13"/>
                  <a:gd name="T3" fmla="*/ 21 h 21"/>
                  <a:gd name="T4" fmla="*/ 0 w 13"/>
                  <a:gd name="T5" fmla="*/ 12 h 21"/>
                  <a:gd name="T6" fmla="*/ 0 w 13"/>
                  <a:gd name="T7" fmla="*/ 9 h 21"/>
                  <a:gd name="T8" fmla="*/ 7 w 13"/>
                  <a:gd name="T9" fmla="*/ 0 h 21"/>
                  <a:gd name="T10" fmla="*/ 12 w 13"/>
                  <a:gd name="T11" fmla="*/ 0 h 21"/>
                  <a:gd name="T12" fmla="*/ 13 w 13"/>
                  <a:gd name="T13" fmla="*/ 1 h 21"/>
                  <a:gd name="T14" fmla="*/ 13 w 13"/>
                  <a:gd name="T15" fmla="*/ 2 h 21"/>
                  <a:gd name="T16" fmla="*/ 12 w 13"/>
                  <a:gd name="T17" fmla="*/ 2 h 21"/>
                  <a:gd name="T18" fmla="*/ 12 w 13"/>
                  <a:gd name="T19" fmla="*/ 2 h 21"/>
                  <a:gd name="T20" fmla="*/ 8 w 13"/>
                  <a:gd name="T21" fmla="*/ 2 h 21"/>
                  <a:gd name="T22" fmla="*/ 3 w 13"/>
                  <a:gd name="T23" fmla="*/ 9 h 21"/>
                  <a:gd name="T24" fmla="*/ 3 w 13"/>
                  <a:gd name="T25" fmla="*/ 12 h 21"/>
                  <a:gd name="T26" fmla="*/ 8 w 13"/>
                  <a:gd name="T27" fmla="*/ 19 h 21"/>
                  <a:gd name="T28" fmla="*/ 12 w 13"/>
                  <a:gd name="T29" fmla="*/ 19 h 21"/>
                  <a:gd name="T30" fmla="*/ 12 w 13"/>
                  <a:gd name="T31" fmla="*/ 19 h 21"/>
                  <a:gd name="T32" fmla="*/ 13 w 13"/>
                  <a:gd name="T33" fmla="*/ 19 h 21"/>
                  <a:gd name="T34" fmla="*/ 13 w 13"/>
                  <a:gd name="T35" fmla="*/ 20 h 21"/>
                  <a:gd name="T36" fmla="*/ 12 w 13"/>
                  <a:gd name="T3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21">
                    <a:moveTo>
                      <a:pt x="12" y="21"/>
                    </a:moveTo>
                    <a:cubicBezTo>
                      <a:pt x="11" y="21"/>
                      <a:pt x="10" y="21"/>
                      <a:pt x="7" y="21"/>
                    </a:cubicBezTo>
                    <a:cubicBezTo>
                      <a:pt x="4" y="21"/>
                      <a:pt x="0" y="19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7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2" y="0"/>
                      <a:pt x="13" y="0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9" y="2"/>
                      <a:pt x="8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7"/>
                      <a:pt x="5" y="19"/>
                      <a:pt x="8" y="19"/>
                    </a:cubicBezTo>
                    <a:cubicBezTo>
                      <a:pt x="9" y="19"/>
                      <a:pt x="11" y="19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2" y="21"/>
                      <a:pt x="1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6" name="Freeform 379"/>
              <p:cNvSpPr>
                <a:spLocks/>
              </p:cNvSpPr>
              <p:nvPr/>
            </p:nvSpPr>
            <p:spPr bwMode="auto">
              <a:xfrm>
                <a:off x="5957" y="1998"/>
                <a:ext cx="21" cy="50"/>
              </a:xfrm>
              <a:custGeom>
                <a:avLst/>
                <a:gdLst>
                  <a:gd name="T0" fmla="*/ 9 w 9"/>
                  <a:gd name="T1" fmla="*/ 1 h 21"/>
                  <a:gd name="T2" fmla="*/ 3 w 9"/>
                  <a:gd name="T3" fmla="*/ 20 h 21"/>
                  <a:gd name="T4" fmla="*/ 2 w 9"/>
                  <a:gd name="T5" fmla="*/ 21 h 21"/>
                  <a:gd name="T6" fmla="*/ 1 w 9"/>
                  <a:gd name="T7" fmla="*/ 21 h 21"/>
                  <a:gd name="T8" fmla="*/ 0 w 9"/>
                  <a:gd name="T9" fmla="*/ 21 h 21"/>
                  <a:gd name="T10" fmla="*/ 0 w 9"/>
                  <a:gd name="T11" fmla="*/ 20 h 21"/>
                  <a:gd name="T12" fmla="*/ 7 w 9"/>
                  <a:gd name="T13" fmla="*/ 1 h 21"/>
                  <a:gd name="T14" fmla="*/ 7 w 9"/>
                  <a:gd name="T15" fmla="*/ 0 h 21"/>
                  <a:gd name="T16" fmla="*/ 9 w 9"/>
                  <a:gd name="T17" fmla="*/ 0 h 21"/>
                  <a:gd name="T18" fmla="*/ 9 w 9"/>
                  <a:gd name="T19" fmla="*/ 0 h 21"/>
                  <a:gd name="T20" fmla="*/ 9 w 9"/>
                  <a:gd name="T21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1">
                    <a:moveTo>
                      <a:pt x="9" y="1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2" y="21"/>
                      <a:pt x="2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9" y="1"/>
                      <a:pt x="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7" name="Freeform 380"/>
              <p:cNvSpPr>
                <a:spLocks/>
              </p:cNvSpPr>
              <p:nvPr/>
            </p:nvSpPr>
            <p:spPr bwMode="auto">
              <a:xfrm>
                <a:off x="5985" y="1998"/>
                <a:ext cx="33" cy="50"/>
              </a:xfrm>
              <a:custGeom>
                <a:avLst/>
                <a:gdLst>
                  <a:gd name="T0" fmla="*/ 7 w 14"/>
                  <a:gd name="T1" fmla="*/ 21 h 21"/>
                  <a:gd name="T2" fmla="*/ 0 w 14"/>
                  <a:gd name="T3" fmla="*/ 13 h 21"/>
                  <a:gd name="T4" fmla="*/ 0 w 14"/>
                  <a:gd name="T5" fmla="*/ 1 h 21"/>
                  <a:gd name="T6" fmla="*/ 0 w 14"/>
                  <a:gd name="T7" fmla="*/ 0 h 21"/>
                  <a:gd name="T8" fmla="*/ 2 w 14"/>
                  <a:gd name="T9" fmla="*/ 0 h 21"/>
                  <a:gd name="T10" fmla="*/ 2 w 14"/>
                  <a:gd name="T11" fmla="*/ 1 h 21"/>
                  <a:gd name="T12" fmla="*/ 2 w 14"/>
                  <a:gd name="T13" fmla="*/ 13 h 21"/>
                  <a:gd name="T14" fmla="*/ 7 w 14"/>
                  <a:gd name="T15" fmla="*/ 19 h 21"/>
                  <a:gd name="T16" fmla="*/ 11 w 14"/>
                  <a:gd name="T17" fmla="*/ 13 h 21"/>
                  <a:gd name="T18" fmla="*/ 11 w 14"/>
                  <a:gd name="T19" fmla="*/ 1 h 21"/>
                  <a:gd name="T20" fmla="*/ 12 w 14"/>
                  <a:gd name="T21" fmla="*/ 0 h 21"/>
                  <a:gd name="T22" fmla="*/ 14 w 14"/>
                  <a:gd name="T23" fmla="*/ 0 h 21"/>
                  <a:gd name="T24" fmla="*/ 14 w 14"/>
                  <a:gd name="T25" fmla="*/ 1 h 21"/>
                  <a:gd name="T26" fmla="*/ 14 w 14"/>
                  <a:gd name="T27" fmla="*/ 13 h 21"/>
                  <a:gd name="T28" fmla="*/ 7 w 14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1">
                    <a:moveTo>
                      <a:pt x="7" y="21"/>
                    </a:moveTo>
                    <a:cubicBezTo>
                      <a:pt x="2" y="21"/>
                      <a:pt x="0" y="19"/>
                      <a:pt x="0" y="1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7"/>
                      <a:pt x="3" y="19"/>
                      <a:pt x="7" y="19"/>
                    </a:cubicBezTo>
                    <a:cubicBezTo>
                      <a:pt x="10" y="19"/>
                      <a:pt x="11" y="17"/>
                      <a:pt x="11" y="13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9"/>
                      <a:pt x="11" y="21"/>
                      <a:pt x="7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8" name="Freeform 381"/>
              <p:cNvSpPr>
                <a:spLocks/>
              </p:cNvSpPr>
              <p:nvPr/>
            </p:nvSpPr>
            <p:spPr bwMode="auto">
              <a:xfrm>
                <a:off x="1439" y="2786"/>
                <a:ext cx="31" cy="54"/>
              </a:xfrm>
              <a:custGeom>
                <a:avLst/>
                <a:gdLst>
                  <a:gd name="T0" fmla="*/ 13 w 13"/>
                  <a:gd name="T1" fmla="*/ 23 h 23"/>
                  <a:gd name="T2" fmla="*/ 8 w 13"/>
                  <a:gd name="T3" fmla="*/ 23 h 23"/>
                  <a:gd name="T4" fmla="*/ 0 w 13"/>
                  <a:gd name="T5" fmla="*/ 14 h 23"/>
                  <a:gd name="T6" fmla="*/ 0 w 13"/>
                  <a:gd name="T7" fmla="*/ 10 h 23"/>
                  <a:gd name="T8" fmla="*/ 8 w 13"/>
                  <a:gd name="T9" fmla="*/ 0 h 23"/>
                  <a:gd name="T10" fmla="*/ 13 w 13"/>
                  <a:gd name="T11" fmla="*/ 1 h 23"/>
                  <a:gd name="T12" fmla="*/ 13 w 13"/>
                  <a:gd name="T13" fmla="*/ 1 h 23"/>
                  <a:gd name="T14" fmla="*/ 13 w 13"/>
                  <a:gd name="T15" fmla="*/ 3 h 23"/>
                  <a:gd name="T16" fmla="*/ 13 w 13"/>
                  <a:gd name="T17" fmla="*/ 3 h 23"/>
                  <a:gd name="T18" fmla="*/ 13 w 13"/>
                  <a:gd name="T19" fmla="*/ 3 h 23"/>
                  <a:gd name="T20" fmla="*/ 8 w 13"/>
                  <a:gd name="T21" fmla="*/ 3 h 23"/>
                  <a:gd name="T22" fmla="*/ 3 w 13"/>
                  <a:gd name="T23" fmla="*/ 10 h 23"/>
                  <a:gd name="T24" fmla="*/ 3 w 13"/>
                  <a:gd name="T25" fmla="*/ 14 h 23"/>
                  <a:gd name="T26" fmla="*/ 8 w 13"/>
                  <a:gd name="T27" fmla="*/ 21 h 23"/>
                  <a:gd name="T28" fmla="*/ 13 w 13"/>
                  <a:gd name="T29" fmla="*/ 20 h 23"/>
                  <a:gd name="T30" fmla="*/ 13 w 13"/>
                  <a:gd name="T31" fmla="*/ 20 h 23"/>
                  <a:gd name="T32" fmla="*/ 13 w 13"/>
                  <a:gd name="T33" fmla="*/ 21 h 23"/>
                  <a:gd name="T34" fmla="*/ 13 w 13"/>
                  <a:gd name="T35" fmla="*/ 22 h 23"/>
                  <a:gd name="T36" fmla="*/ 13 w 13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23">
                    <a:moveTo>
                      <a:pt x="13" y="23"/>
                    </a:moveTo>
                    <a:cubicBezTo>
                      <a:pt x="12" y="23"/>
                      <a:pt x="10" y="23"/>
                      <a:pt x="8" y="23"/>
                    </a:cubicBezTo>
                    <a:cubicBezTo>
                      <a:pt x="4" y="23"/>
                      <a:pt x="0" y="21"/>
                      <a:pt x="0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0" y="0"/>
                      <a:pt x="12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2" y="3"/>
                      <a:pt x="10" y="3"/>
                      <a:pt x="8" y="3"/>
                    </a:cubicBezTo>
                    <a:cubicBezTo>
                      <a:pt x="5" y="3"/>
                      <a:pt x="3" y="4"/>
                      <a:pt x="3" y="10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9"/>
                      <a:pt x="5" y="21"/>
                      <a:pt x="8" y="21"/>
                    </a:cubicBezTo>
                    <a:cubicBezTo>
                      <a:pt x="10" y="21"/>
                      <a:pt x="12" y="20"/>
                      <a:pt x="13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2"/>
                      <a:pt x="13" y="23"/>
                      <a:pt x="13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9" name="Freeform 382"/>
              <p:cNvSpPr>
                <a:spLocks/>
              </p:cNvSpPr>
              <p:nvPr/>
            </p:nvSpPr>
            <p:spPr bwMode="auto">
              <a:xfrm>
                <a:off x="1479" y="2786"/>
                <a:ext cx="31" cy="54"/>
              </a:xfrm>
              <a:custGeom>
                <a:avLst/>
                <a:gdLst>
                  <a:gd name="T0" fmla="*/ 13 w 13"/>
                  <a:gd name="T1" fmla="*/ 4 h 23"/>
                  <a:gd name="T2" fmla="*/ 4 w 13"/>
                  <a:gd name="T3" fmla="*/ 22 h 23"/>
                  <a:gd name="T4" fmla="*/ 4 w 13"/>
                  <a:gd name="T5" fmla="*/ 23 h 23"/>
                  <a:gd name="T6" fmla="*/ 2 w 13"/>
                  <a:gd name="T7" fmla="*/ 23 h 23"/>
                  <a:gd name="T8" fmla="*/ 2 w 13"/>
                  <a:gd name="T9" fmla="*/ 22 h 23"/>
                  <a:gd name="T10" fmla="*/ 2 w 13"/>
                  <a:gd name="T11" fmla="*/ 22 h 23"/>
                  <a:gd name="T12" fmla="*/ 11 w 13"/>
                  <a:gd name="T13" fmla="*/ 3 h 23"/>
                  <a:gd name="T14" fmla="*/ 11 w 13"/>
                  <a:gd name="T15" fmla="*/ 3 h 23"/>
                  <a:gd name="T16" fmla="*/ 11 w 13"/>
                  <a:gd name="T17" fmla="*/ 3 h 23"/>
                  <a:gd name="T18" fmla="*/ 0 w 13"/>
                  <a:gd name="T19" fmla="*/ 3 h 23"/>
                  <a:gd name="T20" fmla="*/ 0 w 13"/>
                  <a:gd name="T21" fmla="*/ 2 h 23"/>
                  <a:gd name="T22" fmla="*/ 0 w 13"/>
                  <a:gd name="T23" fmla="*/ 1 h 23"/>
                  <a:gd name="T24" fmla="*/ 0 w 13"/>
                  <a:gd name="T25" fmla="*/ 0 h 23"/>
                  <a:gd name="T26" fmla="*/ 11 w 13"/>
                  <a:gd name="T27" fmla="*/ 0 h 23"/>
                  <a:gd name="T28" fmla="*/ 13 w 13"/>
                  <a:gd name="T29" fmla="*/ 2 h 23"/>
                  <a:gd name="T30" fmla="*/ 13 w 13"/>
                  <a:gd name="T31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3">
                    <a:moveTo>
                      <a:pt x="13" y="4"/>
                    </a:moveTo>
                    <a:cubicBezTo>
                      <a:pt x="4" y="22"/>
                      <a:pt x="4" y="22"/>
                      <a:pt x="4" y="22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1"/>
                      <a:pt x="13" y="2"/>
                    </a:cubicBezTo>
                    <a:cubicBezTo>
                      <a:pt x="13" y="3"/>
                      <a:pt x="13" y="3"/>
                      <a:pt x="13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0" name="Freeform 383"/>
              <p:cNvSpPr>
                <a:spLocks noEditPoints="1"/>
              </p:cNvSpPr>
              <p:nvPr/>
            </p:nvSpPr>
            <p:spPr bwMode="auto">
              <a:xfrm>
                <a:off x="1520" y="2786"/>
                <a:ext cx="35" cy="54"/>
              </a:xfrm>
              <a:custGeom>
                <a:avLst/>
                <a:gdLst>
                  <a:gd name="T0" fmla="*/ 8 w 15"/>
                  <a:gd name="T1" fmla="*/ 23 h 23"/>
                  <a:gd name="T2" fmla="*/ 8 w 15"/>
                  <a:gd name="T3" fmla="*/ 23 h 23"/>
                  <a:gd name="T4" fmla="*/ 0 w 15"/>
                  <a:gd name="T5" fmla="*/ 17 h 23"/>
                  <a:gd name="T6" fmla="*/ 0 w 15"/>
                  <a:gd name="T7" fmla="*/ 16 h 23"/>
                  <a:gd name="T8" fmla="*/ 3 w 15"/>
                  <a:gd name="T9" fmla="*/ 11 h 23"/>
                  <a:gd name="T10" fmla="*/ 0 w 15"/>
                  <a:gd name="T11" fmla="*/ 6 h 23"/>
                  <a:gd name="T12" fmla="*/ 0 w 15"/>
                  <a:gd name="T13" fmla="*/ 6 h 23"/>
                  <a:gd name="T14" fmla="*/ 8 w 15"/>
                  <a:gd name="T15" fmla="*/ 0 h 23"/>
                  <a:gd name="T16" fmla="*/ 8 w 15"/>
                  <a:gd name="T17" fmla="*/ 0 h 23"/>
                  <a:gd name="T18" fmla="*/ 15 w 15"/>
                  <a:gd name="T19" fmla="*/ 6 h 23"/>
                  <a:gd name="T20" fmla="*/ 15 w 15"/>
                  <a:gd name="T21" fmla="*/ 6 h 23"/>
                  <a:gd name="T22" fmla="*/ 12 w 15"/>
                  <a:gd name="T23" fmla="*/ 11 h 23"/>
                  <a:gd name="T24" fmla="*/ 15 w 15"/>
                  <a:gd name="T25" fmla="*/ 16 h 23"/>
                  <a:gd name="T26" fmla="*/ 15 w 15"/>
                  <a:gd name="T27" fmla="*/ 17 h 23"/>
                  <a:gd name="T28" fmla="*/ 8 w 15"/>
                  <a:gd name="T29" fmla="*/ 23 h 23"/>
                  <a:gd name="T30" fmla="*/ 12 w 15"/>
                  <a:gd name="T31" fmla="*/ 6 h 23"/>
                  <a:gd name="T32" fmla="*/ 8 w 15"/>
                  <a:gd name="T33" fmla="*/ 2 h 23"/>
                  <a:gd name="T34" fmla="*/ 8 w 15"/>
                  <a:gd name="T35" fmla="*/ 2 h 23"/>
                  <a:gd name="T36" fmla="*/ 3 w 15"/>
                  <a:gd name="T37" fmla="*/ 6 h 23"/>
                  <a:gd name="T38" fmla="*/ 3 w 15"/>
                  <a:gd name="T39" fmla="*/ 6 h 23"/>
                  <a:gd name="T40" fmla="*/ 7 w 15"/>
                  <a:gd name="T41" fmla="*/ 10 h 23"/>
                  <a:gd name="T42" fmla="*/ 9 w 15"/>
                  <a:gd name="T43" fmla="*/ 10 h 23"/>
                  <a:gd name="T44" fmla="*/ 12 w 15"/>
                  <a:gd name="T45" fmla="*/ 6 h 23"/>
                  <a:gd name="T46" fmla="*/ 12 w 15"/>
                  <a:gd name="T47" fmla="*/ 16 h 23"/>
                  <a:gd name="T48" fmla="*/ 9 w 15"/>
                  <a:gd name="T49" fmla="*/ 12 h 23"/>
                  <a:gd name="T50" fmla="*/ 7 w 15"/>
                  <a:gd name="T51" fmla="*/ 12 h 23"/>
                  <a:gd name="T52" fmla="*/ 3 w 15"/>
                  <a:gd name="T53" fmla="*/ 16 h 23"/>
                  <a:gd name="T54" fmla="*/ 3 w 15"/>
                  <a:gd name="T55" fmla="*/ 17 h 23"/>
                  <a:gd name="T56" fmla="*/ 8 w 15"/>
                  <a:gd name="T57" fmla="*/ 21 h 23"/>
                  <a:gd name="T58" fmla="*/ 8 w 15"/>
                  <a:gd name="T59" fmla="*/ 21 h 23"/>
                  <a:gd name="T60" fmla="*/ 12 w 15"/>
                  <a:gd name="T61" fmla="*/ 17 h 23"/>
                  <a:gd name="T62" fmla="*/ 12 w 15"/>
                  <a:gd name="T63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" h="23">
                    <a:moveTo>
                      <a:pt x="8" y="23"/>
                    </a:moveTo>
                    <a:cubicBezTo>
                      <a:pt x="8" y="23"/>
                      <a:pt x="8" y="23"/>
                      <a:pt x="8" y="23"/>
                    </a:cubicBezTo>
                    <a:cubicBezTo>
                      <a:pt x="4" y="23"/>
                      <a:pt x="0" y="21"/>
                      <a:pt x="0" y="17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4"/>
                      <a:pt x="1" y="12"/>
                      <a:pt x="3" y="11"/>
                    </a:cubicBezTo>
                    <a:cubicBezTo>
                      <a:pt x="1" y="10"/>
                      <a:pt x="0" y="8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5" y="2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8"/>
                      <a:pt x="14" y="10"/>
                      <a:pt x="12" y="11"/>
                    </a:cubicBezTo>
                    <a:cubicBezTo>
                      <a:pt x="14" y="12"/>
                      <a:pt x="15" y="14"/>
                      <a:pt x="15" y="16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21"/>
                      <a:pt x="12" y="23"/>
                      <a:pt x="8" y="23"/>
                    </a:cubicBezTo>
                    <a:close/>
                    <a:moveTo>
                      <a:pt x="12" y="6"/>
                    </a:moveTo>
                    <a:cubicBezTo>
                      <a:pt x="12" y="4"/>
                      <a:pt x="11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5" y="2"/>
                      <a:pt x="3" y="4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8"/>
                      <a:pt x="4" y="10"/>
                      <a:pt x="7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1" y="10"/>
                      <a:pt x="12" y="8"/>
                      <a:pt x="12" y="6"/>
                    </a:cubicBezTo>
                    <a:close/>
                    <a:moveTo>
                      <a:pt x="12" y="16"/>
                    </a:moveTo>
                    <a:cubicBezTo>
                      <a:pt x="12" y="14"/>
                      <a:pt x="11" y="12"/>
                      <a:pt x="9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4" y="12"/>
                      <a:pt x="3" y="14"/>
                      <a:pt x="3" y="16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9"/>
                      <a:pt x="5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1" y="21"/>
                      <a:pt x="12" y="19"/>
                      <a:pt x="12" y="17"/>
                    </a:cubicBezTo>
                    <a:lnTo>
                      <a:pt x="12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1" name="Freeform 384"/>
              <p:cNvSpPr>
                <a:spLocks/>
              </p:cNvSpPr>
              <p:nvPr/>
            </p:nvSpPr>
            <p:spPr bwMode="auto">
              <a:xfrm>
                <a:off x="1600" y="2786"/>
                <a:ext cx="43" cy="54"/>
              </a:xfrm>
              <a:custGeom>
                <a:avLst/>
                <a:gdLst>
                  <a:gd name="T0" fmla="*/ 18 w 18"/>
                  <a:gd name="T1" fmla="*/ 23 h 23"/>
                  <a:gd name="T2" fmla="*/ 16 w 18"/>
                  <a:gd name="T3" fmla="*/ 23 h 23"/>
                  <a:gd name="T4" fmla="*/ 15 w 18"/>
                  <a:gd name="T5" fmla="*/ 22 h 23"/>
                  <a:gd name="T6" fmla="*/ 15 w 18"/>
                  <a:gd name="T7" fmla="*/ 4 h 23"/>
                  <a:gd name="T8" fmla="*/ 15 w 18"/>
                  <a:gd name="T9" fmla="*/ 4 h 23"/>
                  <a:gd name="T10" fmla="*/ 15 w 18"/>
                  <a:gd name="T11" fmla="*/ 4 h 23"/>
                  <a:gd name="T12" fmla="*/ 11 w 18"/>
                  <a:gd name="T13" fmla="*/ 13 h 23"/>
                  <a:gd name="T14" fmla="*/ 10 w 18"/>
                  <a:gd name="T15" fmla="*/ 14 h 23"/>
                  <a:gd name="T16" fmla="*/ 8 w 18"/>
                  <a:gd name="T17" fmla="*/ 14 h 23"/>
                  <a:gd name="T18" fmla="*/ 7 w 18"/>
                  <a:gd name="T19" fmla="*/ 13 h 23"/>
                  <a:gd name="T20" fmla="*/ 3 w 18"/>
                  <a:gd name="T21" fmla="*/ 4 h 23"/>
                  <a:gd name="T22" fmla="*/ 3 w 18"/>
                  <a:gd name="T23" fmla="*/ 4 h 23"/>
                  <a:gd name="T24" fmla="*/ 3 w 18"/>
                  <a:gd name="T25" fmla="*/ 4 h 23"/>
                  <a:gd name="T26" fmla="*/ 3 w 18"/>
                  <a:gd name="T27" fmla="*/ 22 h 23"/>
                  <a:gd name="T28" fmla="*/ 2 w 18"/>
                  <a:gd name="T29" fmla="*/ 23 h 23"/>
                  <a:gd name="T30" fmla="*/ 1 w 18"/>
                  <a:gd name="T31" fmla="*/ 23 h 23"/>
                  <a:gd name="T32" fmla="*/ 0 w 18"/>
                  <a:gd name="T33" fmla="*/ 22 h 23"/>
                  <a:gd name="T34" fmla="*/ 0 w 18"/>
                  <a:gd name="T35" fmla="*/ 1 h 23"/>
                  <a:gd name="T36" fmla="*/ 1 w 18"/>
                  <a:gd name="T37" fmla="*/ 0 h 23"/>
                  <a:gd name="T38" fmla="*/ 3 w 18"/>
                  <a:gd name="T39" fmla="*/ 0 h 23"/>
                  <a:gd name="T40" fmla="*/ 4 w 18"/>
                  <a:gd name="T41" fmla="*/ 1 h 23"/>
                  <a:gd name="T42" fmla="*/ 9 w 18"/>
                  <a:gd name="T43" fmla="*/ 11 h 23"/>
                  <a:gd name="T44" fmla="*/ 9 w 18"/>
                  <a:gd name="T45" fmla="*/ 12 h 23"/>
                  <a:gd name="T46" fmla="*/ 9 w 18"/>
                  <a:gd name="T47" fmla="*/ 11 h 23"/>
                  <a:gd name="T48" fmla="*/ 14 w 18"/>
                  <a:gd name="T49" fmla="*/ 1 h 23"/>
                  <a:gd name="T50" fmla="*/ 15 w 18"/>
                  <a:gd name="T51" fmla="*/ 0 h 23"/>
                  <a:gd name="T52" fmla="*/ 17 w 18"/>
                  <a:gd name="T53" fmla="*/ 0 h 23"/>
                  <a:gd name="T54" fmla="*/ 18 w 18"/>
                  <a:gd name="T55" fmla="*/ 1 h 23"/>
                  <a:gd name="T56" fmla="*/ 18 w 18"/>
                  <a:gd name="T57" fmla="*/ 22 h 23"/>
                  <a:gd name="T58" fmla="*/ 18 w 18"/>
                  <a:gd name="T5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8" h="23">
                    <a:moveTo>
                      <a:pt x="18" y="23"/>
                    </a:move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3"/>
                      <a:pt x="15" y="23"/>
                      <a:pt x="15" y="22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4"/>
                      <a:pt x="10" y="14"/>
                      <a:pt x="10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4"/>
                      <a:pt x="7" y="14"/>
                      <a:pt x="7" y="1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3"/>
                      <a:pt x="2" y="23"/>
                      <a:pt x="2" y="2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0" y="23"/>
                      <a:pt x="0" y="23"/>
                      <a:pt x="0" y="2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1"/>
                      <a:pt x="4" y="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8" y="0"/>
                      <a:pt x="18" y="1"/>
                      <a:pt x="18" y="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8" y="23"/>
                      <a:pt x="18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2" name="Freeform 385"/>
              <p:cNvSpPr>
                <a:spLocks/>
              </p:cNvSpPr>
              <p:nvPr/>
            </p:nvSpPr>
            <p:spPr bwMode="auto">
              <a:xfrm>
                <a:off x="1654" y="2786"/>
                <a:ext cx="31" cy="54"/>
              </a:xfrm>
              <a:custGeom>
                <a:avLst/>
                <a:gdLst>
                  <a:gd name="T0" fmla="*/ 0 w 13"/>
                  <a:gd name="T1" fmla="*/ 23 h 23"/>
                  <a:gd name="T2" fmla="*/ 0 w 13"/>
                  <a:gd name="T3" fmla="*/ 22 h 23"/>
                  <a:gd name="T4" fmla="*/ 0 w 13"/>
                  <a:gd name="T5" fmla="*/ 21 h 23"/>
                  <a:gd name="T6" fmla="*/ 0 w 13"/>
                  <a:gd name="T7" fmla="*/ 20 h 23"/>
                  <a:gd name="T8" fmla="*/ 5 w 13"/>
                  <a:gd name="T9" fmla="*/ 20 h 23"/>
                  <a:gd name="T10" fmla="*/ 5 w 13"/>
                  <a:gd name="T11" fmla="*/ 3 h 23"/>
                  <a:gd name="T12" fmla="*/ 0 w 13"/>
                  <a:gd name="T13" fmla="*/ 5 h 23"/>
                  <a:gd name="T14" fmla="*/ 0 w 13"/>
                  <a:gd name="T15" fmla="*/ 5 h 23"/>
                  <a:gd name="T16" fmla="*/ 0 w 13"/>
                  <a:gd name="T17" fmla="*/ 4 h 23"/>
                  <a:gd name="T18" fmla="*/ 0 w 13"/>
                  <a:gd name="T19" fmla="*/ 3 h 23"/>
                  <a:gd name="T20" fmla="*/ 5 w 13"/>
                  <a:gd name="T21" fmla="*/ 1 h 23"/>
                  <a:gd name="T22" fmla="*/ 6 w 13"/>
                  <a:gd name="T23" fmla="*/ 0 h 23"/>
                  <a:gd name="T24" fmla="*/ 7 w 13"/>
                  <a:gd name="T25" fmla="*/ 0 h 23"/>
                  <a:gd name="T26" fmla="*/ 8 w 13"/>
                  <a:gd name="T27" fmla="*/ 1 h 23"/>
                  <a:gd name="T28" fmla="*/ 8 w 13"/>
                  <a:gd name="T29" fmla="*/ 20 h 23"/>
                  <a:gd name="T30" fmla="*/ 12 w 13"/>
                  <a:gd name="T31" fmla="*/ 20 h 23"/>
                  <a:gd name="T32" fmla="*/ 13 w 13"/>
                  <a:gd name="T33" fmla="*/ 21 h 23"/>
                  <a:gd name="T34" fmla="*/ 13 w 13"/>
                  <a:gd name="T35" fmla="*/ 22 h 23"/>
                  <a:gd name="T36" fmla="*/ 12 w 13"/>
                  <a:gd name="T37" fmla="*/ 23 h 23"/>
                  <a:gd name="T38" fmla="*/ 0 w 13"/>
                  <a:gd name="T3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" h="23">
                    <a:moveTo>
                      <a:pt x="0" y="23"/>
                    </a:moveTo>
                    <a:cubicBezTo>
                      <a:pt x="0" y="23"/>
                      <a:pt x="0" y="23"/>
                      <a:pt x="0" y="2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0"/>
                      <a:pt x="0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8" y="1"/>
                      <a:pt x="8" y="1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3" y="20"/>
                      <a:pt x="13" y="21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3"/>
                      <a:pt x="13" y="23"/>
                      <a:pt x="12" y="23"/>
                    </a:cubicBez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3" name="Freeform 386"/>
              <p:cNvSpPr>
                <a:spLocks noEditPoints="1"/>
              </p:cNvSpPr>
              <p:nvPr/>
            </p:nvSpPr>
            <p:spPr bwMode="auto">
              <a:xfrm>
                <a:off x="1695" y="2786"/>
                <a:ext cx="35" cy="54"/>
              </a:xfrm>
              <a:custGeom>
                <a:avLst/>
                <a:gdLst>
                  <a:gd name="T0" fmla="*/ 8 w 15"/>
                  <a:gd name="T1" fmla="*/ 23 h 23"/>
                  <a:gd name="T2" fmla="*/ 8 w 15"/>
                  <a:gd name="T3" fmla="*/ 23 h 23"/>
                  <a:gd name="T4" fmla="*/ 0 w 15"/>
                  <a:gd name="T5" fmla="*/ 17 h 23"/>
                  <a:gd name="T6" fmla="*/ 0 w 15"/>
                  <a:gd name="T7" fmla="*/ 16 h 23"/>
                  <a:gd name="T8" fmla="*/ 3 w 15"/>
                  <a:gd name="T9" fmla="*/ 11 h 23"/>
                  <a:gd name="T10" fmla="*/ 0 w 15"/>
                  <a:gd name="T11" fmla="*/ 6 h 23"/>
                  <a:gd name="T12" fmla="*/ 0 w 15"/>
                  <a:gd name="T13" fmla="*/ 6 h 23"/>
                  <a:gd name="T14" fmla="*/ 8 w 15"/>
                  <a:gd name="T15" fmla="*/ 0 h 23"/>
                  <a:gd name="T16" fmla="*/ 8 w 15"/>
                  <a:gd name="T17" fmla="*/ 0 h 23"/>
                  <a:gd name="T18" fmla="*/ 15 w 15"/>
                  <a:gd name="T19" fmla="*/ 6 h 23"/>
                  <a:gd name="T20" fmla="*/ 15 w 15"/>
                  <a:gd name="T21" fmla="*/ 6 h 23"/>
                  <a:gd name="T22" fmla="*/ 12 w 15"/>
                  <a:gd name="T23" fmla="*/ 11 h 23"/>
                  <a:gd name="T24" fmla="*/ 15 w 15"/>
                  <a:gd name="T25" fmla="*/ 16 h 23"/>
                  <a:gd name="T26" fmla="*/ 15 w 15"/>
                  <a:gd name="T27" fmla="*/ 17 h 23"/>
                  <a:gd name="T28" fmla="*/ 8 w 15"/>
                  <a:gd name="T29" fmla="*/ 23 h 23"/>
                  <a:gd name="T30" fmla="*/ 12 w 15"/>
                  <a:gd name="T31" fmla="*/ 6 h 23"/>
                  <a:gd name="T32" fmla="*/ 8 w 15"/>
                  <a:gd name="T33" fmla="*/ 2 h 23"/>
                  <a:gd name="T34" fmla="*/ 8 w 15"/>
                  <a:gd name="T35" fmla="*/ 2 h 23"/>
                  <a:gd name="T36" fmla="*/ 3 w 15"/>
                  <a:gd name="T37" fmla="*/ 6 h 23"/>
                  <a:gd name="T38" fmla="*/ 3 w 15"/>
                  <a:gd name="T39" fmla="*/ 6 h 23"/>
                  <a:gd name="T40" fmla="*/ 7 w 15"/>
                  <a:gd name="T41" fmla="*/ 10 h 23"/>
                  <a:gd name="T42" fmla="*/ 9 w 15"/>
                  <a:gd name="T43" fmla="*/ 10 h 23"/>
                  <a:gd name="T44" fmla="*/ 12 w 15"/>
                  <a:gd name="T45" fmla="*/ 6 h 23"/>
                  <a:gd name="T46" fmla="*/ 12 w 15"/>
                  <a:gd name="T47" fmla="*/ 16 h 23"/>
                  <a:gd name="T48" fmla="*/ 9 w 15"/>
                  <a:gd name="T49" fmla="*/ 12 h 23"/>
                  <a:gd name="T50" fmla="*/ 7 w 15"/>
                  <a:gd name="T51" fmla="*/ 12 h 23"/>
                  <a:gd name="T52" fmla="*/ 3 w 15"/>
                  <a:gd name="T53" fmla="*/ 16 h 23"/>
                  <a:gd name="T54" fmla="*/ 3 w 15"/>
                  <a:gd name="T55" fmla="*/ 17 h 23"/>
                  <a:gd name="T56" fmla="*/ 8 w 15"/>
                  <a:gd name="T57" fmla="*/ 21 h 23"/>
                  <a:gd name="T58" fmla="*/ 8 w 15"/>
                  <a:gd name="T59" fmla="*/ 21 h 23"/>
                  <a:gd name="T60" fmla="*/ 12 w 15"/>
                  <a:gd name="T61" fmla="*/ 17 h 23"/>
                  <a:gd name="T62" fmla="*/ 12 w 15"/>
                  <a:gd name="T63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" h="23">
                    <a:moveTo>
                      <a:pt x="8" y="23"/>
                    </a:moveTo>
                    <a:cubicBezTo>
                      <a:pt x="8" y="23"/>
                      <a:pt x="8" y="23"/>
                      <a:pt x="8" y="23"/>
                    </a:cubicBezTo>
                    <a:cubicBezTo>
                      <a:pt x="4" y="23"/>
                      <a:pt x="0" y="21"/>
                      <a:pt x="0" y="17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4"/>
                      <a:pt x="1" y="12"/>
                      <a:pt x="3" y="11"/>
                    </a:cubicBezTo>
                    <a:cubicBezTo>
                      <a:pt x="1" y="10"/>
                      <a:pt x="0" y="8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5" y="2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8"/>
                      <a:pt x="14" y="10"/>
                      <a:pt x="12" y="11"/>
                    </a:cubicBezTo>
                    <a:cubicBezTo>
                      <a:pt x="14" y="12"/>
                      <a:pt x="15" y="14"/>
                      <a:pt x="15" y="16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21"/>
                      <a:pt x="12" y="23"/>
                      <a:pt x="8" y="23"/>
                    </a:cubicBezTo>
                    <a:close/>
                    <a:moveTo>
                      <a:pt x="12" y="6"/>
                    </a:moveTo>
                    <a:cubicBezTo>
                      <a:pt x="12" y="4"/>
                      <a:pt x="11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5" y="2"/>
                      <a:pt x="3" y="4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8"/>
                      <a:pt x="4" y="10"/>
                      <a:pt x="7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1" y="10"/>
                      <a:pt x="12" y="8"/>
                      <a:pt x="12" y="6"/>
                    </a:cubicBezTo>
                    <a:close/>
                    <a:moveTo>
                      <a:pt x="12" y="16"/>
                    </a:moveTo>
                    <a:cubicBezTo>
                      <a:pt x="12" y="14"/>
                      <a:pt x="11" y="12"/>
                      <a:pt x="9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4" y="12"/>
                      <a:pt x="3" y="14"/>
                      <a:pt x="3" y="16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9"/>
                      <a:pt x="5" y="21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1" y="21"/>
                      <a:pt x="12" y="19"/>
                      <a:pt x="12" y="17"/>
                    </a:cubicBezTo>
                    <a:lnTo>
                      <a:pt x="12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4" name="Freeform 387"/>
              <p:cNvSpPr>
                <a:spLocks/>
              </p:cNvSpPr>
              <p:nvPr/>
            </p:nvSpPr>
            <p:spPr bwMode="auto">
              <a:xfrm>
                <a:off x="1773" y="2786"/>
                <a:ext cx="35" cy="54"/>
              </a:xfrm>
              <a:custGeom>
                <a:avLst/>
                <a:gdLst>
                  <a:gd name="T0" fmla="*/ 15 w 15"/>
                  <a:gd name="T1" fmla="*/ 1 h 23"/>
                  <a:gd name="T2" fmla="*/ 10 w 15"/>
                  <a:gd name="T3" fmla="*/ 12 h 23"/>
                  <a:gd name="T4" fmla="*/ 9 w 15"/>
                  <a:gd name="T5" fmla="*/ 14 h 23"/>
                  <a:gd name="T6" fmla="*/ 9 w 15"/>
                  <a:gd name="T7" fmla="*/ 22 h 23"/>
                  <a:gd name="T8" fmla="*/ 8 w 15"/>
                  <a:gd name="T9" fmla="*/ 23 h 23"/>
                  <a:gd name="T10" fmla="*/ 6 w 15"/>
                  <a:gd name="T11" fmla="*/ 23 h 23"/>
                  <a:gd name="T12" fmla="*/ 6 w 15"/>
                  <a:gd name="T13" fmla="*/ 22 h 23"/>
                  <a:gd name="T14" fmla="*/ 6 w 15"/>
                  <a:gd name="T15" fmla="*/ 14 h 23"/>
                  <a:gd name="T16" fmla="*/ 4 w 15"/>
                  <a:gd name="T17" fmla="*/ 12 h 23"/>
                  <a:gd name="T18" fmla="*/ 0 w 15"/>
                  <a:gd name="T19" fmla="*/ 1 h 23"/>
                  <a:gd name="T20" fmla="*/ 0 w 15"/>
                  <a:gd name="T21" fmla="*/ 1 h 23"/>
                  <a:gd name="T22" fmla="*/ 0 w 15"/>
                  <a:gd name="T23" fmla="*/ 0 h 23"/>
                  <a:gd name="T24" fmla="*/ 2 w 15"/>
                  <a:gd name="T25" fmla="*/ 0 h 23"/>
                  <a:gd name="T26" fmla="*/ 2 w 15"/>
                  <a:gd name="T27" fmla="*/ 1 h 23"/>
                  <a:gd name="T28" fmla="*/ 7 w 15"/>
                  <a:gd name="T29" fmla="*/ 11 h 23"/>
                  <a:gd name="T30" fmla="*/ 7 w 15"/>
                  <a:gd name="T31" fmla="*/ 11 h 23"/>
                  <a:gd name="T32" fmla="*/ 8 w 15"/>
                  <a:gd name="T33" fmla="*/ 11 h 23"/>
                  <a:gd name="T34" fmla="*/ 12 w 15"/>
                  <a:gd name="T35" fmla="*/ 1 h 23"/>
                  <a:gd name="T36" fmla="*/ 13 w 15"/>
                  <a:gd name="T37" fmla="*/ 0 h 23"/>
                  <a:gd name="T38" fmla="*/ 15 w 15"/>
                  <a:gd name="T39" fmla="*/ 0 h 23"/>
                  <a:gd name="T40" fmla="*/ 15 w 15"/>
                  <a:gd name="T41" fmla="*/ 1 h 23"/>
                  <a:gd name="T42" fmla="*/ 15 w 15"/>
                  <a:gd name="T4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" h="23">
                    <a:moveTo>
                      <a:pt x="15" y="1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3"/>
                      <a:pt x="9" y="13"/>
                      <a:pt x="9" y="14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2"/>
                      <a:pt x="8" y="23"/>
                      <a:pt x="8" y="23"/>
                    </a:cubicBezTo>
                    <a:cubicBezTo>
                      <a:pt x="6" y="23"/>
                      <a:pt x="6" y="23"/>
                      <a:pt x="6" y="23"/>
                    </a:cubicBezTo>
                    <a:cubicBezTo>
                      <a:pt x="6" y="23"/>
                      <a:pt x="6" y="22"/>
                      <a:pt x="6" y="22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5" y="13"/>
                      <a:pt x="5" y="13"/>
                      <a:pt x="4" y="1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0"/>
                      <a:pt x="13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5" name="Freeform 388"/>
              <p:cNvSpPr>
                <a:spLocks/>
              </p:cNvSpPr>
              <p:nvPr/>
            </p:nvSpPr>
            <p:spPr bwMode="auto">
              <a:xfrm>
                <a:off x="1815" y="2786"/>
                <a:ext cx="33" cy="54"/>
              </a:xfrm>
              <a:custGeom>
                <a:avLst/>
                <a:gdLst>
                  <a:gd name="T0" fmla="*/ 14 w 14"/>
                  <a:gd name="T1" fmla="*/ 4 h 23"/>
                  <a:gd name="T2" fmla="*/ 5 w 14"/>
                  <a:gd name="T3" fmla="*/ 22 h 23"/>
                  <a:gd name="T4" fmla="*/ 4 w 14"/>
                  <a:gd name="T5" fmla="*/ 23 h 23"/>
                  <a:gd name="T6" fmla="*/ 3 w 14"/>
                  <a:gd name="T7" fmla="*/ 23 h 23"/>
                  <a:gd name="T8" fmla="*/ 2 w 14"/>
                  <a:gd name="T9" fmla="*/ 22 h 23"/>
                  <a:gd name="T10" fmla="*/ 2 w 14"/>
                  <a:gd name="T11" fmla="*/ 22 h 23"/>
                  <a:gd name="T12" fmla="*/ 11 w 14"/>
                  <a:gd name="T13" fmla="*/ 3 h 23"/>
                  <a:gd name="T14" fmla="*/ 11 w 14"/>
                  <a:gd name="T15" fmla="*/ 3 h 23"/>
                  <a:gd name="T16" fmla="*/ 11 w 14"/>
                  <a:gd name="T17" fmla="*/ 3 h 23"/>
                  <a:gd name="T18" fmla="*/ 1 w 14"/>
                  <a:gd name="T19" fmla="*/ 3 h 23"/>
                  <a:gd name="T20" fmla="*/ 0 w 14"/>
                  <a:gd name="T21" fmla="*/ 2 h 23"/>
                  <a:gd name="T22" fmla="*/ 0 w 14"/>
                  <a:gd name="T23" fmla="*/ 1 h 23"/>
                  <a:gd name="T24" fmla="*/ 1 w 14"/>
                  <a:gd name="T25" fmla="*/ 0 h 23"/>
                  <a:gd name="T26" fmla="*/ 12 w 14"/>
                  <a:gd name="T27" fmla="*/ 0 h 23"/>
                  <a:gd name="T28" fmla="*/ 14 w 14"/>
                  <a:gd name="T29" fmla="*/ 2 h 23"/>
                  <a:gd name="T30" fmla="*/ 14 w 14"/>
                  <a:gd name="T31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3">
                    <a:moveTo>
                      <a:pt x="14" y="4"/>
                    </a:moveTo>
                    <a:cubicBezTo>
                      <a:pt x="5" y="22"/>
                      <a:pt x="5" y="22"/>
                      <a:pt x="5" y="22"/>
                    </a:cubicBezTo>
                    <a:cubicBezTo>
                      <a:pt x="5" y="23"/>
                      <a:pt x="5" y="23"/>
                      <a:pt x="4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2" y="23"/>
                      <a:pt x="2" y="23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4" y="1"/>
                      <a:pt x="14" y="2"/>
                    </a:cubicBezTo>
                    <a:cubicBezTo>
                      <a:pt x="14" y="3"/>
                      <a:pt x="14" y="3"/>
                      <a:pt x="14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6" name="Freeform 389"/>
              <p:cNvSpPr>
                <a:spLocks noEditPoints="1"/>
              </p:cNvSpPr>
              <p:nvPr/>
            </p:nvSpPr>
            <p:spPr bwMode="auto">
              <a:xfrm>
                <a:off x="1858" y="2786"/>
                <a:ext cx="35" cy="54"/>
              </a:xfrm>
              <a:custGeom>
                <a:avLst/>
                <a:gdLst>
                  <a:gd name="T0" fmla="*/ 7 w 15"/>
                  <a:gd name="T1" fmla="*/ 23 h 23"/>
                  <a:gd name="T2" fmla="*/ 0 w 15"/>
                  <a:gd name="T3" fmla="*/ 14 h 23"/>
                  <a:gd name="T4" fmla="*/ 0 w 15"/>
                  <a:gd name="T5" fmla="*/ 10 h 23"/>
                  <a:gd name="T6" fmla="*/ 7 w 15"/>
                  <a:gd name="T7" fmla="*/ 0 h 23"/>
                  <a:gd name="T8" fmla="*/ 15 w 15"/>
                  <a:gd name="T9" fmla="*/ 10 h 23"/>
                  <a:gd name="T10" fmla="*/ 15 w 15"/>
                  <a:gd name="T11" fmla="*/ 14 h 23"/>
                  <a:gd name="T12" fmla="*/ 7 w 15"/>
                  <a:gd name="T13" fmla="*/ 23 h 23"/>
                  <a:gd name="T14" fmla="*/ 12 w 15"/>
                  <a:gd name="T15" fmla="*/ 10 h 23"/>
                  <a:gd name="T16" fmla="*/ 7 w 15"/>
                  <a:gd name="T17" fmla="*/ 3 h 23"/>
                  <a:gd name="T18" fmla="*/ 3 w 15"/>
                  <a:gd name="T19" fmla="*/ 10 h 23"/>
                  <a:gd name="T20" fmla="*/ 3 w 15"/>
                  <a:gd name="T21" fmla="*/ 14 h 23"/>
                  <a:gd name="T22" fmla="*/ 7 w 15"/>
                  <a:gd name="T23" fmla="*/ 21 h 23"/>
                  <a:gd name="T24" fmla="*/ 12 w 15"/>
                  <a:gd name="T25" fmla="*/ 14 h 23"/>
                  <a:gd name="T26" fmla="*/ 12 w 15"/>
                  <a:gd name="T27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23">
                    <a:moveTo>
                      <a:pt x="7" y="23"/>
                    </a:moveTo>
                    <a:cubicBezTo>
                      <a:pt x="3" y="23"/>
                      <a:pt x="0" y="20"/>
                      <a:pt x="0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" y="0"/>
                      <a:pt x="15" y="3"/>
                      <a:pt x="15" y="10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20"/>
                      <a:pt x="12" y="23"/>
                      <a:pt x="7" y="23"/>
                    </a:cubicBezTo>
                    <a:close/>
                    <a:moveTo>
                      <a:pt x="12" y="10"/>
                    </a:moveTo>
                    <a:cubicBezTo>
                      <a:pt x="12" y="5"/>
                      <a:pt x="10" y="3"/>
                      <a:pt x="7" y="3"/>
                    </a:cubicBezTo>
                    <a:cubicBezTo>
                      <a:pt x="4" y="3"/>
                      <a:pt x="3" y="5"/>
                      <a:pt x="3" y="10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9"/>
                      <a:pt x="4" y="21"/>
                      <a:pt x="7" y="21"/>
                    </a:cubicBezTo>
                    <a:cubicBezTo>
                      <a:pt x="10" y="21"/>
                      <a:pt x="12" y="19"/>
                      <a:pt x="12" y="14"/>
                    </a:cubicBezTo>
                    <a:lnTo>
                      <a:pt x="12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7" name="Freeform 390"/>
              <p:cNvSpPr>
                <a:spLocks/>
              </p:cNvSpPr>
              <p:nvPr/>
            </p:nvSpPr>
            <p:spPr bwMode="auto">
              <a:xfrm>
                <a:off x="1938" y="2786"/>
                <a:ext cx="33" cy="54"/>
              </a:xfrm>
              <a:custGeom>
                <a:avLst/>
                <a:gdLst>
                  <a:gd name="T0" fmla="*/ 14 w 14"/>
                  <a:gd name="T1" fmla="*/ 23 h 23"/>
                  <a:gd name="T2" fmla="*/ 11 w 14"/>
                  <a:gd name="T3" fmla="*/ 23 h 23"/>
                  <a:gd name="T4" fmla="*/ 11 w 14"/>
                  <a:gd name="T5" fmla="*/ 22 h 23"/>
                  <a:gd name="T6" fmla="*/ 2 w 14"/>
                  <a:gd name="T7" fmla="*/ 12 h 23"/>
                  <a:gd name="T8" fmla="*/ 2 w 14"/>
                  <a:gd name="T9" fmla="*/ 22 h 23"/>
                  <a:gd name="T10" fmla="*/ 2 w 14"/>
                  <a:gd name="T11" fmla="*/ 23 h 23"/>
                  <a:gd name="T12" fmla="*/ 0 w 14"/>
                  <a:gd name="T13" fmla="*/ 23 h 23"/>
                  <a:gd name="T14" fmla="*/ 0 w 14"/>
                  <a:gd name="T15" fmla="*/ 22 h 23"/>
                  <a:gd name="T16" fmla="*/ 0 w 14"/>
                  <a:gd name="T17" fmla="*/ 1 h 23"/>
                  <a:gd name="T18" fmla="*/ 0 w 14"/>
                  <a:gd name="T19" fmla="*/ 0 h 23"/>
                  <a:gd name="T20" fmla="*/ 2 w 14"/>
                  <a:gd name="T21" fmla="*/ 0 h 23"/>
                  <a:gd name="T22" fmla="*/ 2 w 14"/>
                  <a:gd name="T23" fmla="*/ 1 h 23"/>
                  <a:gd name="T24" fmla="*/ 2 w 14"/>
                  <a:gd name="T25" fmla="*/ 11 h 23"/>
                  <a:gd name="T26" fmla="*/ 11 w 14"/>
                  <a:gd name="T27" fmla="*/ 1 h 23"/>
                  <a:gd name="T28" fmla="*/ 11 w 14"/>
                  <a:gd name="T29" fmla="*/ 0 h 23"/>
                  <a:gd name="T30" fmla="*/ 14 w 14"/>
                  <a:gd name="T31" fmla="*/ 0 h 23"/>
                  <a:gd name="T32" fmla="*/ 14 w 14"/>
                  <a:gd name="T33" fmla="*/ 1 h 23"/>
                  <a:gd name="T34" fmla="*/ 14 w 14"/>
                  <a:gd name="T35" fmla="*/ 1 h 23"/>
                  <a:gd name="T36" fmla="*/ 5 w 14"/>
                  <a:gd name="T37" fmla="*/ 11 h 23"/>
                  <a:gd name="T38" fmla="*/ 14 w 14"/>
                  <a:gd name="T39" fmla="*/ 22 h 23"/>
                  <a:gd name="T40" fmla="*/ 14 w 14"/>
                  <a:gd name="T41" fmla="*/ 22 h 23"/>
                  <a:gd name="T42" fmla="*/ 14 w 14"/>
                  <a:gd name="T4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3">
                    <a:moveTo>
                      <a:pt x="14" y="23"/>
                    </a:move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2"/>
                      <a:pt x="2" y="23"/>
                      <a:pt x="2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0"/>
                      <a:pt x="1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3"/>
                      <a:pt x="14" y="23"/>
                      <a:pt x="14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8" name="Freeform 391"/>
              <p:cNvSpPr>
                <a:spLocks noEditPoints="1"/>
              </p:cNvSpPr>
              <p:nvPr/>
            </p:nvSpPr>
            <p:spPr bwMode="auto">
              <a:xfrm>
                <a:off x="1979" y="2786"/>
                <a:ext cx="35" cy="54"/>
              </a:xfrm>
              <a:custGeom>
                <a:avLst/>
                <a:gdLst>
                  <a:gd name="T0" fmla="*/ 7 w 15"/>
                  <a:gd name="T1" fmla="*/ 23 h 23"/>
                  <a:gd name="T2" fmla="*/ 0 w 15"/>
                  <a:gd name="T3" fmla="*/ 14 h 23"/>
                  <a:gd name="T4" fmla="*/ 0 w 15"/>
                  <a:gd name="T5" fmla="*/ 10 h 23"/>
                  <a:gd name="T6" fmla="*/ 7 w 15"/>
                  <a:gd name="T7" fmla="*/ 0 h 23"/>
                  <a:gd name="T8" fmla="*/ 15 w 15"/>
                  <a:gd name="T9" fmla="*/ 10 h 23"/>
                  <a:gd name="T10" fmla="*/ 15 w 15"/>
                  <a:gd name="T11" fmla="*/ 14 h 23"/>
                  <a:gd name="T12" fmla="*/ 7 w 15"/>
                  <a:gd name="T13" fmla="*/ 23 h 23"/>
                  <a:gd name="T14" fmla="*/ 12 w 15"/>
                  <a:gd name="T15" fmla="*/ 10 h 23"/>
                  <a:gd name="T16" fmla="*/ 7 w 15"/>
                  <a:gd name="T17" fmla="*/ 3 h 23"/>
                  <a:gd name="T18" fmla="*/ 3 w 15"/>
                  <a:gd name="T19" fmla="*/ 10 h 23"/>
                  <a:gd name="T20" fmla="*/ 3 w 15"/>
                  <a:gd name="T21" fmla="*/ 14 h 23"/>
                  <a:gd name="T22" fmla="*/ 7 w 15"/>
                  <a:gd name="T23" fmla="*/ 21 h 23"/>
                  <a:gd name="T24" fmla="*/ 12 w 15"/>
                  <a:gd name="T25" fmla="*/ 14 h 23"/>
                  <a:gd name="T26" fmla="*/ 12 w 15"/>
                  <a:gd name="T27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23">
                    <a:moveTo>
                      <a:pt x="7" y="23"/>
                    </a:moveTo>
                    <a:cubicBezTo>
                      <a:pt x="3" y="23"/>
                      <a:pt x="0" y="20"/>
                      <a:pt x="0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" y="0"/>
                      <a:pt x="15" y="3"/>
                      <a:pt x="15" y="10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20"/>
                      <a:pt x="12" y="23"/>
                      <a:pt x="7" y="23"/>
                    </a:cubicBezTo>
                    <a:close/>
                    <a:moveTo>
                      <a:pt x="12" y="10"/>
                    </a:moveTo>
                    <a:cubicBezTo>
                      <a:pt x="12" y="5"/>
                      <a:pt x="10" y="3"/>
                      <a:pt x="7" y="3"/>
                    </a:cubicBezTo>
                    <a:cubicBezTo>
                      <a:pt x="5" y="3"/>
                      <a:pt x="3" y="5"/>
                      <a:pt x="3" y="10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9"/>
                      <a:pt x="5" y="21"/>
                      <a:pt x="7" y="21"/>
                    </a:cubicBezTo>
                    <a:cubicBezTo>
                      <a:pt x="10" y="21"/>
                      <a:pt x="12" y="19"/>
                      <a:pt x="12" y="14"/>
                    </a:cubicBezTo>
                    <a:lnTo>
                      <a:pt x="12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9" name="Freeform 392"/>
              <p:cNvSpPr>
                <a:spLocks noEditPoints="1"/>
              </p:cNvSpPr>
              <p:nvPr/>
            </p:nvSpPr>
            <p:spPr bwMode="auto">
              <a:xfrm>
                <a:off x="1439" y="2897"/>
                <a:ext cx="38" cy="52"/>
              </a:xfrm>
              <a:custGeom>
                <a:avLst/>
                <a:gdLst>
                  <a:gd name="T0" fmla="*/ 15 w 16"/>
                  <a:gd name="T1" fmla="*/ 22 h 22"/>
                  <a:gd name="T2" fmla="*/ 13 w 16"/>
                  <a:gd name="T3" fmla="*/ 22 h 22"/>
                  <a:gd name="T4" fmla="*/ 13 w 16"/>
                  <a:gd name="T5" fmla="*/ 22 h 22"/>
                  <a:gd name="T6" fmla="*/ 7 w 16"/>
                  <a:gd name="T7" fmla="*/ 13 h 22"/>
                  <a:gd name="T8" fmla="*/ 7 w 16"/>
                  <a:gd name="T9" fmla="*/ 13 h 22"/>
                  <a:gd name="T10" fmla="*/ 6 w 16"/>
                  <a:gd name="T11" fmla="*/ 13 h 22"/>
                  <a:gd name="T12" fmla="*/ 3 w 16"/>
                  <a:gd name="T13" fmla="*/ 13 h 22"/>
                  <a:gd name="T14" fmla="*/ 3 w 16"/>
                  <a:gd name="T15" fmla="*/ 22 h 22"/>
                  <a:gd name="T16" fmla="*/ 3 w 16"/>
                  <a:gd name="T17" fmla="*/ 22 h 22"/>
                  <a:gd name="T18" fmla="*/ 1 w 16"/>
                  <a:gd name="T19" fmla="*/ 22 h 22"/>
                  <a:gd name="T20" fmla="*/ 0 w 16"/>
                  <a:gd name="T21" fmla="*/ 22 h 22"/>
                  <a:gd name="T22" fmla="*/ 0 w 16"/>
                  <a:gd name="T23" fmla="*/ 1 h 22"/>
                  <a:gd name="T24" fmla="*/ 1 w 16"/>
                  <a:gd name="T25" fmla="*/ 0 h 22"/>
                  <a:gd name="T26" fmla="*/ 6 w 16"/>
                  <a:gd name="T27" fmla="*/ 0 h 22"/>
                  <a:gd name="T28" fmla="*/ 15 w 16"/>
                  <a:gd name="T29" fmla="*/ 6 h 22"/>
                  <a:gd name="T30" fmla="*/ 15 w 16"/>
                  <a:gd name="T31" fmla="*/ 7 h 22"/>
                  <a:gd name="T32" fmla="*/ 10 w 16"/>
                  <a:gd name="T33" fmla="*/ 13 h 22"/>
                  <a:gd name="T34" fmla="*/ 16 w 16"/>
                  <a:gd name="T35" fmla="*/ 22 h 22"/>
                  <a:gd name="T36" fmla="*/ 16 w 16"/>
                  <a:gd name="T37" fmla="*/ 22 h 22"/>
                  <a:gd name="T38" fmla="*/ 15 w 16"/>
                  <a:gd name="T39" fmla="*/ 22 h 22"/>
                  <a:gd name="T40" fmla="*/ 12 w 16"/>
                  <a:gd name="T41" fmla="*/ 6 h 22"/>
                  <a:gd name="T42" fmla="*/ 6 w 16"/>
                  <a:gd name="T43" fmla="*/ 2 h 22"/>
                  <a:gd name="T44" fmla="*/ 3 w 16"/>
                  <a:gd name="T45" fmla="*/ 2 h 22"/>
                  <a:gd name="T46" fmla="*/ 3 w 16"/>
                  <a:gd name="T47" fmla="*/ 11 h 22"/>
                  <a:gd name="T48" fmla="*/ 6 w 16"/>
                  <a:gd name="T49" fmla="*/ 11 h 22"/>
                  <a:gd name="T50" fmla="*/ 12 w 16"/>
                  <a:gd name="T51" fmla="*/ 7 h 22"/>
                  <a:gd name="T52" fmla="*/ 12 w 16"/>
                  <a:gd name="T53" fmla="*/ 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" h="22">
                    <a:moveTo>
                      <a:pt x="15" y="22"/>
                    </a:move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6" y="13"/>
                    </a:cubicBezTo>
                    <a:cubicBezTo>
                      <a:pt x="5" y="13"/>
                      <a:pt x="5" y="13"/>
                      <a:pt x="3" y="13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0" y="22"/>
                      <a:pt x="0" y="2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5" y="0"/>
                      <a:pt x="6" y="0"/>
                    </a:cubicBezTo>
                    <a:cubicBezTo>
                      <a:pt x="11" y="0"/>
                      <a:pt x="15" y="1"/>
                      <a:pt x="15" y="6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10"/>
                      <a:pt x="13" y="12"/>
                      <a:pt x="10" y="13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2"/>
                      <a:pt x="16" y="22"/>
                      <a:pt x="15" y="22"/>
                    </a:cubicBezTo>
                    <a:close/>
                    <a:moveTo>
                      <a:pt x="12" y="6"/>
                    </a:moveTo>
                    <a:cubicBezTo>
                      <a:pt x="12" y="3"/>
                      <a:pt x="10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4" y="11"/>
                      <a:pt x="6" y="11"/>
                      <a:pt x="6" y="11"/>
                    </a:cubicBezTo>
                    <a:cubicBezTo>
                      <a:pt x="10" y="11"/>
                      <a:pt x="12" y="10"/>
                      <a:pt x="12" y="7"/>
                    </a:cubicBez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0" name="Freeform 393"/>
              <p:cNvSpPr>
                <a:spLocks/>
              </p:cNvSpPr>
              <p:nvPr/>
            </p:nvSpPr>
            <p:spPr bwMode="auto">
              <a:xfrm>
                <a:off x="1484" y="2897"/>
                <a:ext cx="33" cy="52"/>
              </a:xfrm>
              <a:custGeom>
                <a:avLst/>
                <a:gdLst>
                  <a:gd name="T0" fmla="*/ 10 w 14"/>
                  <a:gd name="T1" fmla="*/ 11 h 22"/>
                  <a:gd name="T2" fmla="*/ 7 w 14"/>
                  <a:gd name="T3" fmla="*/ 13 h 22"/>
                  <a:gd name="T4" fmla="*/ 3 w 14"/>
                  <a:gd name="T5" fmla="*/ 19 h 22"/>
                  <a:gd name="T6" fmla="*/ 3 w 14"/>
                  <a:gd name="T7" fmla="*/ 20 h 22"/>
                  <a:gd name="T8" fmla="*/ 13 w 14"/>
                  <a:gd name="T9" fmla="*/ 20 h 22"/>
                  <a:gd name="T10" fmla="*/ 13 w 14"/>
                  <a:gd name="T11" fmla="*/ 21 h 22"/>
                  <a:gd name="T12" fmla="*/ 13 w 14"/>
                  <a:gd name="T13" fmla="*/ 22 h 22"/>
                  <a:gd name="T14" fmla="*/ 13 w 14"/>
                  <a:gd name="T15" fmla="*/ 22 h 22"/>
                  <a:gd name="T16" fmla="*/ 1 w 14"/>
                  <a:gd name="T17" fmla="*/ 22 h 22"/>
                  <a:gd name="T18" fmla="*/ 0 w 14"/>
                  <a:gd name="T19" fmla="*/ 22 h 22"/>
                  <a:gd name="T20" fmla="*/ 0 w 14"/>
                  <a:gd name="T21" fmla="*/ 19 h 22"/>
                  <a:gd name="T22" fmla="*/ 5 w 14"/>
                  <a:gd name="T23" fmla="*/ 12 h 22"/>
                  <a:gd name="T24" fmla="*/ 8 w 14"/>
                  <a:gd name="T25" fmla="*/ 9 h 22"/>
                  <a:gd name="T26" fmla="*/ 11 w 14"/>
                  <a:gd name="T27" fmla="*/ 5 h 22"/>
                  <a:gd name="T28" fmla="*/ 7 w 14"/>
                  <a:gd name="T29" fmla="*/ 2 h 22"/>
                  <a:gd name="T30" fmla="*/ 1 w 14"/>
                  <a:gd name="T31" fmla="*/ 3 h 22"/>
                  <a:gd name="T32" fmla="*/ 1 w 14"/>
                  <a:gd name="T33" fmla="*/ 3 h 22"/>
                  <a:gd name="T34" fmla="*/ 1 w 14"/>
                  <a:gd name="T35" fmla="*/ 2 h 22"/>
                  <a:gd name="T36" fmla="*/ 1 w 14"/>
                  <a:gd name="T37" fmla="*/ 1 h 22"/>
                  <a:gd name="T38" fmla="*/ 1 w 14"/>
                  <a:gd name="T39" fmla="*/ 0 h 22"/>
                  <a:gd name="T40" fmla="*/ 7 w 14"/>
                  <a:gd name="T41" fmla="*/ 0 h 22"/>
                  <a:gd name="T42" fmla="*/ 14 w 14"/>
                  <a:gd name="T43" fmla="*/ 5 h 22"/>
                  <a:gd name="T44" fmla="*/ 10 w 14"/>
                  <a:gd name="T45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2">
                    <a:moveTo>
                      <a:pt x="10" y="11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4" y="15"/>
                      <a:pt x="3" y="17"/>
                      <a:pt x="3" y="19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0" y="22"/>
                      <a:pt x="0" y="22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6"/>
                      <a:pt x="2" y="14"/>
                      <a:pt x="5" y="12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10" y="8"/>
                      <a:pt x="11" y="7"/>
                      <a:pt x="11" y="5"/>
                    </a:cubicBezTo>
                    <a:cubicBezTo>
                      <a:pt x="11" y="3"/>
                      <a:pt x="10" y="2"/>
                      <a:pt x="7" y="2"/>
                    </a:cubicBezTo>
                    <a:cubicBezTo>
                      <a:pt x="5" y="2"/>
                      <a:pt x="3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3" y="0"/>
                      <a:pt x="5" y="0"/>
                      <a:pt x="7" y="0"/>
                    </a:cubicBezTo>
                    <a:cubicBezTo>
                      <a:pt x="11" y="0"/>
                      <a:pt x="14" y="2"/>
                      <a:pt x="14" y="5"/>
                    </a:cubicBezTo>
                    <a:cubicBezTo>
                      <a:pt x="14" y="8"/>
                      <a:pt x="13" y="9"/>
                      <a:pt x="10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1" name="Freeform 394"/>
              <p:cNvSpPr>
                <a:spLocks noEditPoints="1"/>
              </p:cNvSpPr>
              <p:nvPr/>
            </p:nvSpPr>
            <p:spPr bwMode="auto">
              <a:xfrm>
                <a:off x="1527" y="2897"/>
                <a:ext cx="33" cy="55"/>
              </a:xfrm>
              <a:custGeom>
                <a:avLst/>
                <a:gdLst>
                  <a:gd name="T0" fmla="*/ 6 w 14"/>
                  <a:gd name="T1" fmla="*/ 23 h 23"/>
                  <a:gd name="T2" fmla="*/ 1 w 14"/>
                  <a:gd name="T3" fmla="*/ 22 h 23"/>
                  <a:gd name="T4" fmla="*/ 0 w 14"/>
                  <a:gd name="T5" fmla="*/ 22 h 23"/>
                  <a:gd name="T6" fmla="*/ 0 w 14"/>
                  <a:gd name="T7" fmla="*/ 20 h 23"/>
                  <a:gd name="T8" fmla="*/ 1 w 14"/>
                  <a:gd name="T9" fmla="*/ 20 h 23"/>
                  <a:gd name="T10" fmla="*/ 1 w 14"/>
                  <a:gd name="T11" fmla="*/ 20 h 23"/>
                  <a:gd name="T12" fmla="*/ 6 w 14"/>
                  <a:gd name="T13" fmla="*/ 20 h 23"/>
                  <a:gd name="T14" fmla="*/ 11 w 14"/>
                  <a:gd name="T15" fmla="*/ 14 h 23"/>
                  <a:gd name="T16" fmla="*/ 11 w 14"/>
                  <a:gd name="T17" fmla="*/ 13 h 23"/>
                  <a:gd name="T18" fmla="*/ 7 w 14"/>
                  <a:gd name="T19" fmla="*/ 14 h 23"/>
                  <a:gd name="T20" fmla="*/ 0 w 14"/>
                  <a:gd name="T21" fmla="*/ 8 h 23"/>
                  <a:gd name="T22" fmla="*/ 0 w 14"/>
                  <a:gd name="T23" fmla="*/ 7 h 23"/>
                  <a:gd name="T24" fmla="*/ 7 w 14"/>
                  <a:gd name="T25" fmla="*/ 0 h 23"/>
                  <a:gd name="T26" fmla="*/ 14 w 14"/>
                  <a:gd name="T27" fmla="*/ 8 h 23"/>
                  <a:gd name="T28" fmla="*/ 14 w 14"/>
                  <a:gd name="T29" fmla="*/ 14 h 23"/>
                  <a:gd name="T30" fmla="*/ 6 w 14"/>
                  <a:gd name="T31" fmla="*/ 23 h 23"/>
                  <a:gd name="T32" fmla="*/ 11 w 14"/>
                  <a:gd name="T33" fmla="*/ 8 h 23"/>
                  <a:gd name="T34" fmla="*/ 7 w 14"/>
                  <a:gd name="T35" fmla="*/ 2 h 23"/>
                  <a:gd name="T36" fmla="*/ 2 w 14"/>
                  <a:gd name="T37" fmla="*/ 7 h 23"/>
                  <a:gd name="T38" fmla="*/ 2 w 14"/>
                  <a:gd name="T39" fmla="*/ 8 h 23"/>
                  <a:gd name="T40" fmla="*/ 7 w 14"/>
                  <a:gd name="T41" fmla="*/ 12 h 23"/>
                  <a:gd name="T42" fmla="*/ 11 w 14"/>
                  <a:gd name="T43" fmla="*/ 11 h 23"/>
                  <a:gd name="T44" fmla="*/ 11 w 14"/>
                  <a:gd name="T45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23">
                    <a:moveTo>
                      <a:pt x="6" y="23"/>
                    </a:moveTo>
                    <a:cubicBezTo>
                      <a:pt x="4" y="23"/>
                      <a:pt x="2" y="22"/>
                      <a:pt x="1" y="22"/>
                    </a:cubicBezTo>
                    <a:cubicBezTo>
                      <a:pt x="1" y="22"/>
                      <a:pt x="0" y="22"/>
                      <a:pt x="0" y="2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3" y="20"/>
                      <a:pt x="4" y="20"/>
                      <a:pt x="6" y="20"/>
                    </a:cubicBezTo>
                    <a:cubicBezTo>
                      <a:pt x="11" y="20"/>
                      <a:pt x="11" y="18"/>
                      <a:pt x="11" y="14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0" y="14"/>
                      <a:pt x="9" y="14"/>
                      <a:pt x="7" y="14"/>
                    </a:cubicBezTo>
                    <a:cubicBezTo>
                      <a:pt x="3" y="14"/>
                      <a:pt x="0" y="12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7" y="0"/>
                    </a:cubicBezTo>
                    <a:cubicBezTo>
                      <a:pt x="11" y="0"/>
                      <a:pt x="14" y="3"/>
                      <a:pt x="14" y="8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20"/>
                      <a:pt x="11" y="23"/>
                      <a:pt x="6" y="23"/>
                    </a:cubicBezTo>
                    <a:close/>
                    <a:moveTo>
                      <a:pt x="11" y="8"/>
                    </a:moveTo>
                    <a:cubicBezTo>
                      <a:pt x="11" y="4"/>
                      <a:pt x="10" y="2"/>
                      <a:pt x="7" y="2"/>
                    </a:cubicBezTo>
                    <a:cubicBezTo>
                      <a:pt x="4" y="2"/>
                      <a:pt x="2" y="3"/>
                      <a:pt x="2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11"/>
                      <a:pt x="5" y="12"/>
                      <a:pt x="7" y="12"/>
                    </a:cubicBezTo>
                    <a:cubicBezTo>
                      <a:pt x="8" y="12"/>
                      <a:pt x="10" y="12"/>
                      <a:pt x="11" y="11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2" name="Freeform 395"/>
              <p:cNvSpPr>
                <a:spLocks/>
              </p:cNvSpPr>
              <p:nvPr/>
            </p:nvSpPr>
            <p:spPr bwMode="auto">
              <a:xfrm>
                <a:off x="1605" y="2897"/>
                <a:ext cx="33" cy="55"/>
              </a:xfrm>
              <a:custGeom>
                <a:avLst/>
                <a:gdLst>
                  <a:gd name="T0" fmla="*/ 13 w 14"/>
                  <a:gd name="T1" fmla="*/ 22 h 23"/>
                  <a:gd name="T2" fmla="*/ 8 w 14"/>
                  <a:gd name="T3" fmla="*/ 23 h 23"/>
                  <a:gd name="T4" fmla="*/ 0 w 14"/>
                  <a:gd name="T5" fmla="*/ 13 h 23"/>
                  <a:gd name="T6" fmla="*/ 0 w 14"/>
                  <a:gd name="T7" fmla="*/ 9 h 23"/>
                  <a:gd name="T8" fmla="*/ 8 w 14"/>
                  <a:gd name="T9" fmla="*/ 0 h 23"/>
                  <a:gd name="T10" fmla="*/ 13 w 14"/>
                  <a:gd name="T11" fmla="*/ 0 h 23"/>
                  <a:gd name="T12" fmla="*/ 14 w 14"/>
                  <a:gd name="T13" fmla="*/ 1 h 23"/>
                  <a:gd name="T14" fmla="*/ 14 w 14"/>
                  <a:gd name="T15" fmla="*/ 2 h 23"/>
                  <a:gd name="T16" fmla="*/ 14 w 14"/>
                  <a:gd name="T17" fmla="*/ 3 h 23"/>
                  <a:gd name="T18" fmla="*/ 13 w 14"/>
                  <a:gd name="T19" fmla="*/ 3 h 23"/>
                  <a:gd name="T20" fmla="*/ 8 w 14"/>
                  <a:gd name="T21" fmla="*/ 2 h 23"/>
                  <a:gd name="T22" fmla="*/ 2 w 14"/>
                  <a:gd name="T23" fmla="*/ 9 h 23"/>
                  <a:gd name="T24" fmla="*/ 2 w 14"/>
                  <a:gd name="T25" fmla="*/ 13 h 23"/>
                  <a:gd name="T26" fmla="*/ 8 w 14"/>
                  <a:gd name="T27" fmla="*/ 20 h 23"/>
                  <a:gd name="T28" fmla="*/ 11 w 14"/>
                  <a:gd name="T29" fmla="*/ 20 h 23"/>
                  <a:gd name="T30" fmla="*/ 11 w 14"/>
                  <a:gd name="T31" fmla="*/ 11 h 23"/>
                  <a:gd name="T32" fmla="*/ 12 w 14"/>
                  <a:gd name="T33" fmla="*/ 11 h 23"/>
                  <a:gd name="T34" fmla="*/ 13 w 14"/>
                  <a:gd name="T35" fmla="*/ 11 h 23"/>
                  <a:gd name="T36" fmla="*/ 14 w 14"/>
                  <a:gd name="T37" fmla="*/ 11 h 23"/>
                  <a:gd name="T38" fmla="*/ 14 w 14"/>
                  <a:gd name="T39" fmla="*/ 22 h 23"/>
                  <a:gd name="T40" fmla="*/ 13 w 14"/>
                  <a:gd name="T41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23">
                    <a:moveTo>
                      <a:pt x="13" y="22"/>
                    </a:moveTo>
                    <a:cubicBezTo>
                      <a:pt x="12" y="22"/>
                      <a:pt x="10" y="23"/>
                      <a:pt x="8" y="23"/>
                    </a:cubicBezTo>
                    <a:cubicBezTo>
                      <a:pt x="4" y="23"/>
                      <a:pt x="0" y="20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3"/>
                      <a:pt x="14" y="3"/>
                    </a:cubicBezTo>
                    <a:cubicBezTo>
                      <a:pt x="14" y="3"/>
                      <a:pt x="14" y="3"/>
                      <a:pt x="13" y="3"/>
                    </a:cubicBezTo>
                    <a:cubicBezTo>
                      <a:pt x="12" y="2"/>
                      <a:pt x="10" y="2"/>
                      <a:pt x="8" y="2"/>
                    </a:cubicBezTo>
                    <a:cubicBezTo>
                      <a:pt x="5" y="2"/>
                      <a:pt x="2" y="4"/>
                      <a:pt x="2" y="9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8"/>
                      <a:pt x="5" y="20"/>
                      <a:pt x="8" y="20"/>
                    </a:cubicBezTo>
                    <a:cubicBezTo>
                      <a:pt x="9" y="20"/>
                      <a:pt x="11" y="20"/>
                      <a:pt x="11" y="20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2" y="11"/>
                      <a:pt x="12" y="11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3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3" name="Freeform 396"/>
              <p:cNvSpPr>
                <a:spLocks/>
              </p:cNvSpPr>
              <p:nvPr/>
            </p:nvSpPr>
            <p:spPr bwMode="auto">
              <a:xfrm>
                <a:off x="1647" y="2897"/>
                <a:ext cx="33" cy="52"/>
              </a:xfrm>
              <a:custGeom>
                <a:avLst/>
                <a:gdLst>
                  <a:gd name="T0" fmla="*/ 1 w 14"/>
                  <a:gd name="T1" fmla="*/ 22 h 22"/>
                  <a:gd name="T2" fmla="*/ 0 w 14"/>
                  <a:gd name="T3" fmla="*/ 22 h 22"/>
                  <a:gd name="T4" fmla="*/ 0 w 14"/>
                  <a:gd name="T5" fmla="*/ 21 h 22"/>
                  <a:gd name="T6" fmla="*/ 1 w 14"/>
                  <a:gd name="T7" fmla="*/ 20 h 22"/>
                  <a:gd name="T8" fmla="*/ 6 w 14"/>
                  <a:gd name="T9" fmla="*/ 20 h 22"/>
                  <a:gd name="T10" fmla="*/ 6 w 14"/>
                  <a:gd name="T11" fmla="*/ 3 h 22"/>
                  <a:gd name="T12" fmla="*/ 1 w 14"/>
                  <a:gd name="T13" fmla="*/ 5 h 22"/>
                  <a:gd name="T14" fmla="*/ 0 w 14"/>
                  <a:gd name="T15" fmla="*/ 5 h 22"/>
                  <a:gd name="T16" fmla="*/ 0 w 14"/>
                  <a:gd name="T17" fmla="*/ 3 h 22"/>
                  <a:gd name="T18" fmla="*/ 1 w 14"/>
                  <a:gd name="T19" fmla="*/ 3 h 22"/>
                  <a:gd name="T20" fmla="*/ 6 w 14"/>
                  <a:gd name="T21" fmla="*/ 0 h 22"/>
                  <a:gd name="T22" fmla="*/ 7 w 14"/>
                  <a:gd name="T23" fmla="*/ 0 h 22"/>
                  <a:gd name="T24" fmla="*/ 8 w 14"/>
                  <a:gd name="T25" fmla="*/ 0 h 22"/>
                  <a:gd name="T26" fmla="*/ 9 w 14"/>
                  <a:gd name="T27" fmla="*/ 1 h 22"/>
                  <a:gd name="T28" fmla="*/ 9 w 14"/>
                  <a:gd name="T29" fmla="*/ 20 h 22"/>
                  <a:gd name="T30" fmla="*/ 13 w 14"/>
                  <a:gd name="T31" fmla="*/ 20 h 22"/>
                  <a:gd name="T32" fmla="*/ 14 w 14"/>
                  <a:gd name="T33" fmla="*/ 21 h 22"/>
                  <a:gd name="T34" fmla="*/ 14 w 14"/>
                  <a:gd name="T35" fmla="*/ 22 h 22"/>
                  <a:gd name="T36" fmla="*/ 13 w 14"/>
                  <a:gd name="T37" fmla="*/ 22 h 22"/>
                  <a:gd name="T38" fmla="*/ 1 w 14"/>
                  <a:gd name="T3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22">
                    <a:moveTo>
                      <a:pt x="1" y="22"/>
                    </a:moveTo>
                    <a:cubicBezTo>
                      <a:pt x="1" y="22"/>
                      <a:pt x="0" y="22"/>
                      <a:pt x="0" y="2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1" y="20"/>
                      <a:pt x="1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0"/>
                      <a:pt x="7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9" y="0"/>
                      <a:pt x="9" y="1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4" y="20"/>
                      <a:pt x="14" y="20"/>
                      <a:pt x="14" y="21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3" y="22"/>
                    </a:cubicBezTo>
                    <a:lnTo>
                      <a:pt x="1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4" name="Freeform 397"/>
              <p:cNvSpPr>
                <a:spLocks/>
              </p:cNvSpPr>
              <p:nvPr/>
            </p:nvSpPr>
            <p:spPr bwMode="auto">
              <a:xfrm>
                <a:off x="1692" y="2897"/>
                <a:ext cx="31" cy="55"/>
              </a:xfrm>
              <a:custGeom>
                <a:avLst/>
                <a:gdLst>
                  <a:gd name="T0" fmla="*/ 6 w 13"/>
                  <a:gd name="T1" fmla="*/ 23 h 23"/>
                  <a:gd name="T2" fmla="*/ 0 w 13"/>
                  <a:gd name="T3" fmla="*/ 22 h 23"/>
                  <a:gd name="T4" fmla="*/ 0 w 13"/>
                  <a:gd name="T5" fmla="*/ 21 h 23"/>
                  <a:gd name="T6" fmla="*/ 0 w 13"/>
                  <a:gd name="T7" fmla="*/ 20 h 23"/>
                  <a:gd name="T8" fmla="*/ 0 w 13"/>
                  <a:gd name="T9" fmla="*/ 20 h 23"/>
                  <a:gd name="T10" fmla="*/ 0 w 13"/>
                  <a:gd name="T11" fmla="*/ 20 h 23"/>
                  <a:gd name="T12" fmla="*/ 6 w 13"/>
                  <a:gd name="T13" fmla="*/ 20 h 23"/>
                  <a:gd name="T14" fmla="*/ 11 w 13"/>
                  <a:gd name="T15" fmla="*/ 16 h 23"/>
                  <a:gd name="T16" fmla="*/ 11 w 13"/>
                  <a:gd name="T17" fmla="*/ 15 h 23"/>
                  <a:gd name="T18" fmla="*/ 4 w 13"/>
                  <a:gd name="T19" fmla="*/ 11 h 23"/>
                  <a:gd name="T20" fmla="*/ 1 w 13"/>
                  <a:gd name="T21" fmla="*/ 11 h 23"/>
                  <a:gd name="T22" fmla="*/ 0 w 13"/>
                  <a:gd name="T23" fmla="*/ 11 h 23"/>
                  <a:gd name="T24" fmla="*/ 0 w 13"/>
                  <a:gd name="T25" fmla="*/ 11 h 23"/>
                  <a:gd name="T26" fmla="*/ 1 w 13"/>
                  <a:gd name="T27" fmla="*/ 1 h 23"/>
                  <a:gd name="T28" fmla="*/ 2 w 13"/>
                  <a:gd name="T29" fmla="*/ 0 h 23"/>
                  <a:gd name="T30" fmla="*/ 12 w 13"/>
                  <a:gd name="T31" fmla="*/ 0 h 23"/>
                  <a:gd name="T32" fmla="*/ 13 w 13"/>
                  <a:gd name="T33" fmla="*/ 1 h 23"/>
                  <a:gd name="T34" fmla="*/ 13 w 13"/>
                  <a:gd name="T35" fmla="*/ 2 h 23"/>
                  <a:gd name="T36" fmla="*/ 12 w 13"/>
                  <a:gd name="T37" fmla="*/ 2 h 23"/>
                  <a:gd name="T38" fmla="*/ 3 w 13"/>
                  <a:gd name="T39" fmla="*/ 2 h 23"/>
                  <a:gd name="T40" fmla="*/ 3 w 13"/>
                  <a:gd name="T41" fmla="*/ 9 h 23"/>
                  <a:gd name="T42" fmla="*/ 4 w 13"/>
                  <a:gd name="T43" fmla="*/ 9 h 23"/>
                  <a:gd name="T44" fmla="*/ 13 w 13"/>
                  <a:gd name="T45" fmla="*/ 15 h 23"/>
                  <a:gd name="T46" fmla="*/ 13 w 13"/>
                  <a:gd name="T47" fmla="*/ 16 h 23"/>
                  <a:gd name="T48" fmla="*/ 6 w 13"/>
                  <a:gd name="T4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23">
                    <a:moveTo>
                      <a:pt x="6" y="23"/>
                    </a:moveTo>
                    <a:cubicBezTo>
                      <a:pt x="4" y="23"/>
                      <a:pt x="2" y="22"/>
                      <a:pt x="0" y="22"/>
                    </a:cubicBezTo>
                    <a:cubicBezTo>
                      <a:pt x="0" y="22"/>
                      <a:pt x="0" y="22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2" y="20"/>
                      <a:pt x="4" y="20"/>
                      <a:pt x="6" y="20"/>
                    </a:cubicBezTo>
                    <a:cubicBezTo>
                      <a:pt x="9" y="20"/>
                      <a:pt x="11" y="19"/>
                      <a:pt x="11" y="16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2"/>
                      <a:pt x="9" y="11"/>
                      <a:pt x="4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0" y="9"/>
                      <a:pt x="13" y="10"/>
                      <a:pt x="13" y="1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20"/>
                      <a:pt x="11" y="23"/>
                      <a:pt x="6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5" name="Freeform 398"/>
              <p:cNvSpPr>
                <a:spLocks/>
              </p:cNvSpPr>
              <p:nvPr/>
            </p:nvSpPr>
            <p:spPr bwMode="auto">
              <a:xfrm>
                <a:off x="1735" y="2897"/>
                <a:ext cx="31" cy="55"/>
              </a:xfrm>
              <a:custGeom>
                <a:avLst/>
                <a:gdLst>
                  <a:gd name="T0" fmla="*/ 6 w 13"/>
                  <a:gd name="T1" fmla="*/ 23 h 23"/>
                  <a:gd name="T2" fmla="*/ 1 w 13"/>
                  <a:gd name="T3" fmla="*/ 22 h 23"/>
                  <a:gd name="T4" fmla="*/ 0 w 13"/>
                  <a:gd name="T5" fmla="*/ 21 h 23"/>
                  <a:gd name="T6" fmla="*/ 0 w 13"/>
                  <a:gd name="T7" fmla="*/ 20 h 23"/>
                  <a:gd name="T8" fmla="*/ 1 w 13"/>
                  <a:gd name="T9" fmla="*/ 20 h 23"/>
                  <a:gd name="T10" fmla="*/ 1 w 13"/>
                  <a:gd name="T11" fmla="*/ 20 h 23"/>
                  <a:gd name="T12" fmla="*/ 6 w 13"/>
                  <a:gd name="T13" fmla="*/ 20 h 23"/>
                  <a:gd name="T14" fmla="*/ 11 w 13"/>
                  <a:gd name="T15" fmla="*/ 16 h 23"/>
                  <a:gd name="T16" fmla="*/ 11 w 13"/>
                  <a:gd name="T17" fmla="*/ 16 h 23"/>
                  <a:gd name="T18" fmla="*/ 7 w 13"/>
                  <a:gd name="T19" fmla="*/ 12 h 23"/>
                  <a:gd name="T20" fmla="*/ 2 w 13"/>
                  <a:gd name="T21" fmla="*/ 12 h 23"/>
                  <a:gd name="T22" fmla="*/ 1 w 13"/>
                  <a:gd name="T23" fmla="*/ 11 h 23"/>
                  <a:gd name="T24" fmla="*/ 1 w 13"/>
                  <a:gd name="T25" fmla="*/ 10 h 23"/>
                  <a:gd name="T26" fmla="*/ 2 w 13"/>
                  <a:gd name="T27" fmla="*/ 10 h 23"/>
                  <a:gd name="T28" fmla="*/ 7 w 13"/>
                  <a:gd name="T29" fmla="*/ 10 h 23"/>
                  <a:gd name="T30" fmla="*/ 11 w 13"/>
                  <a:gd name="T31" fmla="*/ 6 h 23"/>
                  <a:gd name="T32" fmla="*/ 11 w 13"/>
                  <a:gd name="T33" fmla="*/ 6 h 23"/>
                  <a:gd name="T34" fmla="*/ 6 w 13"/>
                  <a:gd name="T35" fmla="*/ 2 h 23"/>
                  <a:gd name="T36" fmla="*/ 1 w 13"/>
                  <a:gd name="T37" fmla="*/ 3 h 23"/>
                  <a:gd name="T38" fmla="*/ 1 w 13"/>
                  <a:gd name="T39" fmla="*/ 3 h 23"/>
                  <a:gd name="T40" fmla="*/ 0 w 13"/>
                  <a:gd name="T41" fmla="*/ 2 h 23"/>
                  <a:gd name="T42" fmla="*/ 0 w 13"/>
                  <a:gd name="T43" fmla="*/ 1 h 23"/>
                  <a:gd name="T44" fmla="*/ 1 w 13"/>
                  <a:gd name="T45" fmla="*/ 0 h 23"/>
                  <a:gd name="T46" fmla="*/ 6 w 13"/>
                  <a:gd name="T47" fmla="*/ 0 h 23"/>
                  <a:gd name="T48" fmla="*/ 13 w 13"/>
                  <a:gd name="T49" fmla="*/ 6 h 23"/>
                  <a:gd name="T50" fmla="*/ 13 w 13"/>
                  <a:gd name="T51" fmla="*/ 6 h 23"/>
                  <a:gd name="T52" fmla="*/ 10 w 13"/>
                  <a:gd name="T53" fmla="*/ 11 h 23"/>
                  <a:gd name="T54" fmla="*/ 13 w 13"/>
                  <a:gd name="T55" fmla="*/ 16 h 23"/>
                  <a:gd name="T56" fmla="*/ 13 w 13"/>
                  <a:gd name="T57" fmla="*/ 16 h 23"/>
                  <a:gd name="T58" fmla="*/ 6 w 13"/>
                  <a:gd name="T5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" h="23">
                    <a:moveTo>
                      <a:pt x="6" y="23"/>
                    </a:moveTo>
                    <a:cubicBezTo>
                      <a:pt x="4" y="23"/>
                      <a:pt x="2" y="22"/>
                      <a:pt x="1" y="22"/>
                    </a:cubicBezTo>
                    <a:cubicBezTo>
                      <a:pt x="0" y="22"/>
                      <a:pt x="0" y="22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3" y="20"/>
                      <a:pt x="4" y="20"/>
                      <a:pt x="6" y="20"/>
                    </a:cubicBezTo>
                    <a:cubicBezTo>
                      <a:pt x="9" y="20"/>
                      <a:pt x="11" y="19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4"/>
                      <a:pt x="10" y="12"/>
                      <a:pt x="7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1" y="12"/>
                      <a:pt x="1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10" y="10"/>
                      <a:pt x="11" y="8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3"/>
                      <a:pt x="9" y="2"/>
                      <a:pt x="6" y="2"/>
                    </a:cubicBezTo>
                    <a:cubicBezTo>
                      <a:pt x="4" y="2"/>
                      <a:pt x="3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3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8"/>
                      <a:pt x="12" y="10"/>
                      <a:pt x="10" y="11"/>
                    </a:cubicBezTo>
                    <a:cubicBezTo>
                      <a:pt x="13" y="12"/>
                      <a:pt x="13" y="14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21"/>
                      <a:pt x="10" y="23"/>
                      <a:pt x="6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6" name="Freeform 399"/>
              <p:cNvSpPr>
                <a:spLocks noEditPoints="1"/>
              </p:cNvSpPr>
              <p:nvPr/>
            </p:nvSpPr>
            <p:spPr bwMode="auto">
              <a:xfrm>
                <a:off x="1813" y="2897"/>
                <a:ext cx="35" cy="55"/>
              </a:xfrm>
              <a:custGeom>
                <a:avLst/>
                <a:gdLst>
                  <a:gd name="T0" fmla="*/ 6 w 15"/>
                  <a:gd name="T1" fmla="*/ 23 h 23"/>
                  <a:gd name="T2" fmla="*/ 1 w 15"/>
                  <a:gd name="T3" fmla="*/ 22 h 23"/>
                  <a:gd name="T4" fmla="*/ 0 w 15"/>
                  <a:gd name="T5" fmla="*/ 21 h 23"/>
                  <a:gd name="T6" fmla="*/ 0 w 15"/>
                  <a:gd name="T7" fmla="*/ 1 h 23"/>
                  <a:gd name="T8" fmla="*/ 1 w 15"/>
                  <a:gd name="T9" fmla="*/ 0 h 23"/>
                  <a:gd name="T10" fmla="*/ 6 w 15"/>
                  <a:gd name="T11" fmla="*/ 0 h 23"/>
                  <a:gd name="T12" fmla="*/ 15 w 15"/>
                  <a:gd name="T13" fmla="*/ 6 h 23"/>
                  <a:gd name="T14" fmla="*/ 15 w 15"/>
                  <a:gd name="T15" fmla="*/ 6 h 23"/>
                  <a:gd name="T16" fmla="*/ 11 w 15"/>
                  <a:gd name="T17" fmla="*/ 11 h 23"/>
                  <a:gd name="T18" fmla="*/ 15 w 15"/>
                  <a:gd name="T19" fmla="*/ 16 h 23"/>
                  <a:gd name="T20" fmla="*/ 15 w 15"/>
                  <a:gd name="T21" fmla="*/ 16 h 23"/>
                  <a:gd name="T22" fmla="*/ 6 w 15"/>
                  <a:gd name="T23" fmla="*/ 23 h 23"/>
                  <a:gd name="T24" fmla="*/ 12 w 15"/>
                  <a:gd name="T25" fmla="*/ 6 h 23"/>
                  <a:gd name="T26" fmla="*/ 6 w 15"/>
                  <a:gd name="T27" fmla="*/ 2 h 23"/>
                  <a:gd name="T28" fmla="*/ 3 w 15"/>
                  <a:gd name="T29" fmla="*/ 2 h 23"/>
                  <a:gd name="T30" fmla="*/ 3 w 15"/>
                  <a:gd name="T31" fmla="*/ 10 h 23"/>
                  <a:gd name="T32" fmla="*/ 7 w 15"/>
                  <a:gd name="T33" fmla="*/ 10 h 23"/>
                  <a:gd name="T34" fmla="*/ 12 w 15"/>
                  <a:gd name="T35" fmla="*/ 6 h 23"/>
                  <a:gd name="T36" fmla="*/ 12 w 15"/>
                  <a:gd name="T37" fmla="*/ 16 h 23"/>
                  <a:gd name="T38" fmla="*/ 7 w 15"/>
                  <a:gd name="T39" fmla="*/ 12 h 23"/>
                  <a:gd name="T40" fmla="*/ 3 w 15"/>
                  <a:gd name="T41" fmla="*/ 12 h 23"/>
                  <a:gd name="T42" fmla="*/ 3 w 15"/>
                  <a:gd name="T43" fmla="*/ 20 h 23"/>
                  <a:gd name="T44" fmla="*/ 6 w 15"/>
                  <a:gd name="T45" fmla="*/ 20 h 23"/>
                  <a:gd name="T46" fmla="*/ 12 w 15"/>
                  <a:gd name="T47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23">
                    <a:moveTo>
                      <a:pt x="6" y="23"/>
                    </a:moveTo>
                    <a:cubicBezTo>
                      <a:pt x="4" y="23"/>
                      <a:pt x="2" y="23"/>
                      <a:pt x="1" y="22"/>
                    </a:cubicBezTo>
                    <a:cubicBezTo>
                      <a:pt x="0" y="22"/>
                      <a:pt x="0" y="22"/>
                      <a:pt x="0" y="2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10" y="0"/>
                      <a:pt x="15" y="1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8"/>
                      <a:pt x="13" y="10"/>
                      <a:pt x="11" y="11"/>
                    </a:cubicBezTo>
                    <a:cubicBezTo>
                      <a:pt x="13" y="12"/>
                      <a:pt x="15" y="13"/>
                      <a:pt x="15" y="16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5" y="21"/>
                      <a:pt x="11" y="23"/>
                      <a:pt x="6" y="23"/>
                    </a:cubicBezTo>
                    <a:close/>
                    <a:moveTo>
                      <a:pt x="12" y="6"/>
                    </a:moveTo>
                    <a:cubicBezTo>
                      <a:pt x="12" y="3"/>
                      <a:pt x="9" y="2"/>
                      <a:pt x="6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11" y="10"/>
                      <a:pt x="12" y="8"/>
                      <a:pt x="12" y="6"/>
                    </a:cubicBezTo>
                    <a:close/>
                    <a:moveTo>
                      <a:pt x="12" y="16"/>
                    </a:moveTo>
                    <a:cubicBezTo>
                      <a:pt x="12" y="14"/>
                      <a:pt x="11" y="12"/>
                      <a:pt x="7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20"/>
                      <a:pt x="5" y="20"/>
                      <a:pt x="6" y="20"/>
                    </a:cubicBezTo>
                    <a:cubicBezTo>
                      <a:pt x="10" y="20"/>
                      <a:pt x="12" y="19"/>
                      <a:pt x="12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7" name="Freeform 400"/>
              <p:cNvSpPr>
                <a:spLocks/>
              </p:cNvSpPr>
              <p:nvPr/>
            </p:nvSpPr>
            <p:spPr bwMode="auto">
              <a:xfrm>
                <a:off x="1856" y="2897"/>
                <a:ext cx="33" cy="52"/>
              </a:xfrm>
              <a:custGeom>
                <a:avLst/>
                <a:gdLst>
                  <a:gd name="T0" fmla="*/ 1 w 14"/>
                  <a:gd name="T1" fmla="*/ 22 h 22"/>
                  <a:gd name="T2" fmla="*/ 0 w 14"/>
                  <a:gd name="T3" fmla="*/ 22 h 22"/>
                  <a:gd name="T4" fmla="*/ 0 w 14"/>
                  <a:gd name="T5" fmla="*/ 21 h 22"/>
                  <a:gd name="T6" fmla="*/ 1 w 14"/>
                  <a:gd name="T7" fmla="*/ 20 h 22"/>
                  <a:gd name="T8" fmla="*/ 6 w 14"/>
                  <a:gd name="T9" fmla="*/ 20 h 22"/>
                  <a:gd name="T10" fmla="*/ 6 w 14"/>
                  <a:gd name="T11" fmla="*/ 3 h 22"/>
                  <a:gd name="T12" fmla="*/ 1 w 14"/>
                  <a:gd name="T13" fmla="*/ 5 h 22"/>
                  <a:gd name="T14" fmla="*/ 0 w 14"/>
                  <a:gd name="T15" fmla="*/ 5 h 22"/>
                  <a:gd name="T16" fmla="*/ 0 w 14"/>
                  <a:gd name="T17" fmla="*/ 3 h 22"/>
                  <a:gd name="T18" fmla="*/ 1 w 14"/>
                  <a:gd name="T19" fmla="*/ 3 h 22"/>
                  <a:gd name="T20" fmla="*/ 6 w 14"/>
                  <a:gd name="T21" fmla="*/ 0 h 22"/>
                  <a:gd name="T22" fmla="*/ 7 w 14"/>
                  <a:gd name="T23" fmla="*/ 0 h 22"/>
                  <a:gd name="T24" fmla="*/ 8 w 14"/>
                  <a:gd name="T25" fmla="*/ 0 h 22"/>
                  <a:gd name="T26" fmla="*/ 8 w 14"/>
                  <a:gd name="T27" fmla="*/ 1 h 22"/>
                  <a:gd name="T28" fmla="*/ 8 w 14"/>
                  <a:gd name="T29" fmla="*/ 20 h 22"/>
                  <a:gd name="T30" fmla="*/ 13 w 14"/>
                  <a:gd name="T31" fmla="*/ 20 h 22"/>
                  <a:gd name="T32" fmla="*/ 14 w 14"/>
                  <a:gd name="T33" fmla="*/ 21 h 22"/>
                  <a:gd name="T34" fmla="*/ 14 w 14"/>
                  <a:gd name="T35" fmla="*/ 22 h 22"/>
                  <a:gd name="T36" fmla="*/ 13 w 14"/>
                  <a:gd name="T37" fmla="*/ 22 h 22"/>
                  <a:gd name="T38" fmla="*/ 1 w 14"/>
                  <a:gd name="T3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22">
                    <a:moveTo>
                      <a:pt x="1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0"/>
                      <a:pt x="0" y="20"/>
                      <a:pt x="1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1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4" y="20"/>
                      <a:pt x="14" y="21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3" y="22"/>
                      <a:pt x="13" y="22"/>
                    </a:cubicBezTo>
                    <a:lnTo>
                      <a:pt x="1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8" name="Freeform 401"/>
              <p:cNvSpPr>
                <a:spLocks noEditPoints="1"/>
              </p:cNvSpPr>
              <p:nvPr/>
            </p:nvSpPr>
            <p:spPr bwMode="auto">
              <a:xfrm>
                <a:off x="1898" y="2897"/>
                <a:ext cx="36" cy="55"/>
              </a:xfrm>
              <a:custGeom>
                <a:avLst/>
                <a:gdLst>
                  <a:gd name="T0" fmla="*/ 7 w 15"/>
                  <a:gd name="T1" fmla="*/ 23 h 23"/>
                  <a:gd name="T2" fmla="*/ 0 w 15"/>
                  <a:gd name="T3" fmla="*/ 13 h 23"/>
                  <a:gd name="T4" fmla="*/ 0 w 15"/>
                  <a:gd name="T5" fmla="*/ 9 h 23"/>
                  <a:gd name="T6" fmla="*/ 7 w 15"/>
                  <a:gd name="T7" fmla="*/ 0 h 23"/>
                  <a:gd name="T8" fmla="*/ 15 w 15"/>
                  <a:gd name="T9" fmla="*/ 9 h 23"/>
                  <a:gd name="T10" fmla="*/ 15 w 15"/>
                  <a:gd name="T11" fmla="*/ 13 h 23"/>
                  <a:gd name="T12" fmla="*/ 7 w 15"/>
                  <a:gd name="T13" fmla="*/ 23 h 23"/>
                  <a:gd name="T14" fmla="*/ 12 w 15"/>
                  <a:gd name="T15" fmla="*/ 9 h 23"/>
                  <a:gd name="T16" fmla="*/ 7 w 15"/>
                  <a:gd name="T17" fmla="*/ 2 h 23"/>
                  <a:gd name="T18" fmla="*/ 3 w 15"/>
                  <a:gd name="T19" fmla="*/ 9 h 23"/>
                  <a:gd name="T20" fmla="*/ 3 w 15"/>
                  <a:gd name="T21" fmla="*/ 13 h 23"/>
                  <a:gd name="T22" fmla="*/ 7 w 15"/>
                  <a:gd name="T23" fmla="*/ 20 h 23"/>
                  <a:gd name="T24" fmla="*/ 12 w 15"/>
                  <a:gd name="T25" fmla="*/ 13 h 23"/>
                  <a:gd name="T26" fmla="*/ 12 w 15"/>
                  <a:gd name="T27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23">
                    <a:moveTo>
                      <a:pt x="7" y="23"/>
                    </a:moveTo>
                    <a:cubicBezTo>
                      <a:pt x="3" y="23"/>
                      <a:pt x="0" y="20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" y="0"/>
                      <a:pt x="15" y="3"/>
                      <a:pt x="15" y="9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20"/>
                      <a:pt x="12" y="23"/>
                      <a:pt x="7" y="23"/>
                    </a:cubicBezTo>
                    <a:close/>
                    <a:moveTo>
                      <a:pt x="12" y="9"/>
                    </a:moveTo>
                    <a:cubicBezTo>
                      <a:pt x="12" y="4"/>
                      <a:pt x="10" y="2"/>
                      <a:pt x="7" y="2"/>
                    </a:cubicBezTo>
                    <a:cubicBezTo>
                      <a:pt x="5" y="2"/>
                      <a:pt x="3" y="4"/>
                      <a:pt x="3" y="9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8"/>
                      <a:pt x="5" y="20"/>
                      <a:pt x="7" y="20"/>
                    </a:cubicBezTo>
                    <a:cubicBezTo>
                      <a:pt x="10" y="20"/>
                      <a:pt x="12" y="18"/>
                      <a:pt x="12" y="13"/>
                    </a:cubicBez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9" name="Freeform 402"/>
              <p:cNvSpPr>
                <a:spLocks/>
              </p:cNvSpPr>
              <p:nvPr/>
            </p:nvSpPr>
            <p:spPr bwMode="auto">
              <a:xfrm>
                <a:off x="1943" y="2897"/>
                <a:ext cx="31" cy="55"/>
              </a:xfrm>
              <a:custGeom>
                <a:avLst/>
                <a:gdLst>
                  <a:gd name="T0" fmla="*/ 6 w 13"/>
                  <a:gd name="T1" fmla="*/ 23 h 23"/>
                  <a:gd name="T2" fmla="*/ 0 w 13"/>
                  <a:gd name="T3" fmla="*/ 22 h 23"/>
                  <a:gd name="T4" fmla="*/ 0 w 13"/>
                  <a:gd name="T5" fmla="*/ 21 h 23"/>
                  <a:gd name="T6" fmla="*/ 0 w 13"/>
                  <a:gd name="T7" fmla="*/ 20 h 23"/>
                  <a:gd name="T8" fmla="*/ 0 w 13"/>
                  <a:gd name="T9" fmla="*/ 20 h 23"/>
                  <a:gd name="T10" fmla="*/ 0 w 13"/>
                  <a:gd name="T11" fmla="*/ 20 h 23"/>
                  <a:gd name="T12" fmla="*/ 6 w 13"/>
                  <a:gd name="T13" fmla="*/ 20 h 23"/>
                  <a:gd name="T14" fmla="*/ 11 w 13"/>
                  <a:gd name="T15" fmla="*/ 16 h 23"/>
                  <a:gd name="T16" fmla="*/ 11 w 13"/>
                  <a:gd name="T17" fmla="*/ 15 h 23"/>
                  <a:gd name="T18" fmla="*/ 4 w 13"/>
                  <a:gd name="T19" fmla="*/ 11 h 23"/>
                  <a:gd name="T20" fmla="*/ 1 w 13"/>
                  <a:gd name="T21" fmla="*/ 11 h 23"/>
                  <a:gd name="T22" fmla="*/ 0 w 13"/>
                  <a:gd name="T23" fmla="*/ 11 h 23"/>
                  <a:gd name="T24" fmla="*/ 0 w 13"/>
                  <a:gd name="T25" fmla="*/ 11 h 23"/>
                  <a:gd name="T26" fmla="*/ 1 w 13"/>
                  <a:gd name="T27" fmla="*/ 1 h 23"/>
                  <a:gd name="T28" fmla="*/ 2 w 13"/>
                  <a:gd name="T29" fmla="*/ 0 h 23"/>
                  <a:gd name="T30" fmla="*/ 12 w 13"/>
                  <a:gd name="T31" fmla="*/ 0 h 23"/>
                  <a:gd name="T32" fmla="*/ 13 w 13"/>
                  <a:gd name="T33" fmla="*/ 1 h 23"/>
                  <a:gd name="T34" fmla="*/ 13 w 13"/>
                  <a:gd name="T35" fmla="*/ 2 h 23"/>
                  <a:gd name="T36" fmla="*/ 12 w 13"/>
                  <a:gd name="T37" fmla="*/ 2 h 23"/>
                  <a:gd name="T38" fmla="*/ 3 w 13"/>
                  <a:gd name="T39" fmla="*/ 2 h 23"/>
                  <a:gd name="T40" fmla="*/ 3 w 13"/>
                  <a:gd name="T41" fmla="*/ 9 h 23"/>
                  <a:gd name="T42" fmla="*/ 4 w 13"/>
                  <a:gd name="T43" fmla="*/ 9 h 23"/>
                  <a:gd name="T44" fmla="*/ 13 w 13"/>
                  <a:gd name="T45" fmla="*/ 15 h 23"/>
                  <a:gd name="T46" fmla="*/ 13 w 13"/>
                  <a:gd name="T47" fmla="*/ 16 h 23"/>
                  <a:gd name="T48" fmla="*/ 6 w 13"/>
                  <a:gd name="T4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23">
                    <a:moveTo>
                      <a:pt x="6" y="23"/>
                    </a:moveTo>
                    <a:cubicBezTo>
                      <a:pt x="4" y="23"/>
                      <a:pt x="2" y="22"/>
                      <a:pt x="0" y="22"/>
                    </a:cubicBezTo>
                    <a:cubicBezTo>
                      <a:pt x="0" y="22"/>
                      <a:pt x="0" y="22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2" y="20"/>
                      <a:pt x="4" y="20"/>
                      <a:pt x="6" y="20"/>
                    </a:cubicBezTo>
                    <a:cubicBezTo>
                      <a:pt x="9" y="20"/>
                      <a:pt x="11" y="19"/>
                      <a:pt x="11" y="16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2"/>
                      <a:pt x="9" y="11"/>
                      <a:pt x="4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0" y="9"/>
                      <a:pt x="13" y="10"/>
                      <a:pt x="13" y="1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20"/>
                      <a:pt x="10" y="23"/>
                      <a:pt x="6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0" name="Freeform 403"/>
              <p:cNvSpPr>
                <a:spLocks/>
              </p:cNvSpPr>
              <p:nvPr/>
            </p:nvSpPr>
            <p:spPr bwMode="auto">
              <a:xfrm>
                <a:off x="1439" y="3009"/>
                <a:ext cx="38" cy="52"/>
              </a:xfrm>
              <a:custGeom>
                <a:avLst/>
                <a:gdLst>
                  <a:gd name="T0" fmla="*/ 16 w 16"/>
                  <a:gd name="T1" fmla="*/ 22 h 22"/>
                  <a:gd name="T2" fmla="*/ 14 w 16"/>
                  <a:gd name="T3" fmla="*/ 22 h 22"/>
                  <a:gd name="T4" fmla="*/ 13 w 16"/>
                  <a:gd name="T5" fmla="*/ 21 h 22"/>
                  <a:gd name="T6" fmla="*/ 13 w 16"/>
                  <a:gd name="T7" fmla="*/ 11 h 22"/>
                  <a:gd name="T8" fmla="*/ 3 w 16"/>
                  <a:gd name="T9" fmla="*/ 11 h 22"/>
                  <a:gd name="T10" fmla="*/ 3 w 16"/>
                  <a:gd name="T11" fmla="*/ 21 h 22"/>
                  <a:gd name="T12" fmla="*/ 3 w 16"/>
                  <a:gd name="T13" fmla="*/ 22 h 22"/>
                  <a:gd name="T14" fmla="*/ 1 w 16"/>
                  <a:gd name="T15" fmla="*/ 22 h 22"/>
                  <a:gd name="T16" fmla="*/ 0 w 16"/>
                  <a:gd name="T17" fmla="*/ 21 h 22"/>
                  <a:gd name="T18" fmla="*/ 0 w 16"/>
                  <a:gd name="T19" fmla="*/ 0 h 22"/>
                  <a:gd name="T20" fmla="*/ 1 w 16"/>
                  <a:gd name="T21" fmla="*/ 0 h 22"/>
                  <a:gd name="T22" fmla="*/ 3 w 16"/>
                  <a:gd name="T23" fmla="*/ 0 h 22"/>
                  <a:gd name="T24" fmla="*/ 3 w 16"/>
                  <a:gd name="T25" fmla="*/ 0 h 22"/>
                  <a:gd name="T26" fmla="*/ 3 w 16"/>
                  <a:gd name="T27" fmla="*/ 9 h 22"/>
                  <a:gd name="T28" fmla="*/ 13 w 16"/>
                  <a:gd name="T29" fmla="*/ 9 h 22"/>
                  <a:gd name="T30" fmla="*/ 13 w 16"/>
                  <a:gd name="T31" fmla="*/ 0 h 22"/>
                  <a:gd name="T32" fmla="*/ 14 w 16"/>
                  <a:gd name="T33" fmla="*/ 0 h 22"/>
                  <a:gd name="T34" fmla="*/ 16 w 16"/>
                  <a:gd name="T35" fmla="*/ 0 h 22"/>
                  <a:gd name="T36" fmla="*/ 16 w 16"/>
                  <a:gd name="T37" fmla="*/ 0 h 22"/>
                  <a:gd name="T38" fmla="*/ 16 w 16"/>
                  <a:gd name="T39" fmla="*/ 21 h 22"/>
                  <a:gd name="T40" fmla="*/ 16 w 16"/>
                  <a:gd name="T4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" h="22">
                    <a:moveTo>
                      <a:pt x="16" y="22"/>
                    </a:move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3" y="22"/>
                      <a:pt x="13" y="21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0" y="22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4" y="0"/>
                      <a:pt x="1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2"/>
                      <a:pt x="16" y="22"/>
                      <a:pt x="16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1" name="Freeform 404"/>
              <p:cNvSpPr>
                <a:spLocks noEditPoints="1"/>
              </p:cNvSpPr>
              <p:nvPr/>
            </p:nvSpPr>
            <p:spPr bwMode="auto">
              <a:xfrm>
                <a:off x="1487" y="3020"/>
                <a:ext cx="30" cy="41"/>
              </a:xfrm>
              <a:custGeom>
                <a:avLst/>
                <a:gdLst>
                  <a:gd name="T0" fmla="*/ 13 w 13"/>
                  <a:gd name="T1" fmla="*/ 10 h 17"/>
                  <a:gd name="T2" fmla="*/ 3 w 13"/>
                  <a:gd name="T3" fmla="*/ 10 h 17"/>
                  <a:gd name="T4" fmla="*/ 3 w 13"/>
                  <a:gd name="T5" fmla="*/ 10 h 17"/>
                  <a:gd name="T6" fmla="*/ 7 w 13"/>
                  <a:gd name="T7" fmla="*/ 15 h 17"/>
                  <a:gd name="T8" fmla="*/ 12 w 13"/>
                  <a:gd name="T9" fmla="*/ 15 h 17"/>
                  <a:gd name="T10" fmla="*/ 12 w 13"/>
                  <a:gd name="T11" fmla="*/ 15 h 17"/>
                  <a:gd name="T12" fmla="*/ 13 w 13"/>
                  <a:gd name="T13" fmla="*/ 15 h 17"/>
                  <a:gd name="T14" fmla="*/ 13 w 13"/>
                  <a:gd name="T15" fmla="*/ 16 h 17"/>
                  <a:gd name="T16" fmla="*/ 12 w 13"/>
                  <a:gd name="T17" fmla="*/ 17 h 17"/>
                  <a:gd name="T18" fmla="*/ 7 w 13"/>
                  <a:gd name="T19" fmla="*/ 17 h 17"/>
                  <a:gd name="T20" fmla="*/ 0 w 13"/>
                  <a:gd name="T21" fmla="*/ 10 h 17"/>
                  <a:gd name="T22" fmla="*/ 0 w 13"/>
                  <a:gd name="T23" fmla="*/ 7 h 17"/>
                  <a:gd name="T24" fmla="*/ 7 w 13"/>
                  <a:gd name="T25" fmla="*/ 0 h 17"/>
                  <a:gd name="T26" fmla="*/ 13 w 13"/>
                  <a:gd name="T27" fmla="*/ 7 h 17"/>
                  <a:gd name="T28" fmla="*/ 13 w 13"/>
                  <a:gd name="T29" fmla="*/ 9 h 17"/>
                  <a:gd name="T30" fmla="*/ 13 w 13"/>
                  <a:gd name="T31" fmla="*/ 10 h 17"/>
                  <a:gd name="T32" fmla="*/ 11 w 13"/>
                  <a:gd name="T33" fmla="*/ 7 h 17"/>
                  <a:gd name="T34" fmla="*/ 7 w 13"/>
                  <a:gd name="T35" fmla="*/ 3 h 17"/>
                  <a:gd name="T36" fmla="*/ 3 w 13"/>
                  <a:gd name="T37" fmla="*/ 7 h 17"/>
                  <a:gd name="T38" fmla="*/ 3 w 13"/>
                  <a:gd name="T39" fmla="*/ 8 h 17"/>
                  <a:gd name="T40" fmla="*/ 11 w 13"/>
                  <a:gd name="T41" fmla="*/ 8 h 17"/>
                  <a:gd name="T42" fmla="*/ 11 w 13"/>
                  <a:gd name="T43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" h="17">
                    <a:moveTo>
                      <a:pt x="13" y="10"/>
                    </a:move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4"/>
                      <a:pt x="4" y="15"/>
                      <a:pt x="7" y="15"/>
                    </a:cubicBezTo>
                    <a:cubicBezTo>
                      <a:pt x="9" y="15"/>
                      <a:pt x="11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7"/>
                      <a:pt x="12" y="17"/>
                    </a:cubicBezTo>
                    <a:cubicBezTo>
                      <a:pt x="11" y="17"/>
                      <a:pt x="9" y="17"/>
                      <a:pt x="7" y="17"/>
                    </a:cubicBezTo>
                    <a:cubicBezTo>
                      <a:pt x="3" y="17"/>
                      <a:pt x="0" y="16"/>
                      <a:pt x="0" y="1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2" y="0"/>
                      <a:pt x="7" y="0"/>
                    </a:cubicBezTo>
                    <a:cubicBezTo>
                      <a:pt x="11" y="0"/>
                      <a:pt x="13" y="3"/>
                      <a:pt x="13" y="7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10"/>
                      <a:pt x="13" y="10"/>
                    </a:cubicBezTo>
                    <a:close/>
                    <a:moveTo>
                      <a:pt x="11" y="7"/>
                    </a:moveTo>
                    <a:cubicBezTo>
                      <a:pt x="11" y="4"/>
                      <a:pt x="9" y="3"/>
                      <a:pt x="7" y="3"/>
                    </a:cubicBezTo>
                    <a:cubicBezTo>
                      <a:pt x="4" y="3"/>
                      <a:pt x="3" y="4"/>
                      <a:pt x="3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1" y="8"/>
                      <a:pt x="11" y="8"/>
                      <a:pt x="11" y="8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2" name="Freeform 405"/>
              <p:cNvSpPr>
                <a:spLocks/>
              </p:cNvSpPr>
              <p:nvPr/>
            </p:nvSpPr>
            <p:spPr bwMode="auto">
              <a:xfrm>
                <a:off x="1522" y="3023"/>
                <a:ext cx="33" cy="38"/>
              </a:xfrm>
              <a:custGeom>
                <a:avLst/>
                <a:gdLst>
                  <a:gd name="T0" fmla="*/ 14 w 14"/>
                  <a:gd name="T1" fmla="*/ 16 h 16"/>
                  <a:gd name="T2" fmla="*/ 12 w 14"/>
                  <a:gd name="T3" fmla="*/ 16 h 16"/>
                  <a:gd name="T4" fmla="*/ 12 w 14"/>
                  <a:gd name="T5" fmla="*/ 16 h 16"/>
                  <a:gd name="T6" fmla="*/ 7 w 14"/>
                  <a:gd name="T7" fmla="*/ 10 h 16"/>
                  <a:gd name="T8" fmla="*/ 3 w 14"/>
                  <a:gd name="T9" fmla="*/ 16 h 16"/>
                  <a:gd name="T10" fmla="*/ 2 w 14"/>
                  <a:gd name="T11" fmla="*/ 16 h 16"/>
                  <a:gd name="T12" fmla="*/ 1 w 14"/>
                  <a:gd name="T13" fmla="*/ 16 h 16"/>
                  <a:gd name="T14" fmla="*/ 0 w 14"/>
                  <a:gd name="T15" fmla="*/ 16 h 16"/>
                  <a:gd name="T16" fmla="*/ 0 w 14"/>
                  <a:gd name="T17" fmla="*/ 15 h 16"/>
                  <a:gd name="T18" fmla="*/ 6 w 14"/>
                  <a:gd name="T19" fmla="*/ 8 h 16"/>
                  <a:gd name="T20" fmla="*/ 1 w 14"/>
                  <a:gd name="T21" fmla="*/ 0 h 16"/>
                  <a:gd name="T22" fmla="*/ 1 w 14"/>
                  <a:gd name="T23" fmla="*/ 0 h 16"/>
                  <a:gd name="T24" fmla="*/ 1 w 14"/>
                  <a:gd name="T25" fmla="*/ 0 h 16"/>
                  <a:gd name="T26" fmla="*/ 3 w 14"/>
                  <a:gd name="T27" fmla="*/ 0 h 16"/>
                  <a:gd name="T28" fmla="*/ 4 w 14"/>
                  <a:gd name="T29" fmla="*/ 0 h 16"/>
                  <a:gd name="T30" fmla="*/ 7 w 14"/>
                  <a:gd name="T31" fmla="*/ 6 h 16"/>
                  <a:gd name="T32" fmla="*/ 11 w 14"/>
                  <a:gd name="T33" fmla="*/ 0 h 16"/>
                  <a:gd name="T34" fmla="*/ 12 w 14"/>
                  <a:gd name="T35" fmla="*/ 0 h 16"/>
                  <a:gd name="T36" fmla="*/ 14 w 14"/>
                  <a:gd name="T37" fmla="*/ 0 h 16"/>
                  <a:gd name="T38" fmla="*/ 14 w 14"/>
                  <a:gd name="T39" fmla="*/ 0 h 16"/>
                  <a:gd name="T40" fmla="*/ 14 w 14"/>
                  <a:gd name="T41" fmla="*/ 0 h 16"/>
                  <a:gd name="T42" fmla="*/ 9 w 14"/>
                  <a:gd name="T43" fmla="*/ 7 h 16"/>
                  <a:gd name="T44" fmla="*/ 14 w 14"/>
                  <a:gd name="T45" fmla="*/ 15 h 16"/>
                  <a:gd name="T46" fmla="*/ 14 w 14"/>
                  <a:gd name="T47" fmla="*/ 16 h 16"/>
                  <a:gd name="T48" fmla="*/ 14 w 14"/>
                  <a:gd name="T4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" h="16">
                    <a:moveTo>
                      <a:pt x="14" y="16"/>
                    </a:move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5"/>
                      <a:pt x="0" y="15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" name="Freeform 407"/>
            <p:cNvSpPr>
              <a:spLocks/>
            </p:cNvSpPr>
            <p:nvPr/>
          </p:nvSpPr>
          <p:spPr bwMode="auto">
            <a:xfrm>
              <a:off x="1400455" y="5211717"/>
              <a:ext cx="35376" cy="87597"/>
            </a:xfrm>
            <a:custGeom>
              <a:avLst/>
              <a:gdLst>
                <a:gd name="T0" fmla="*/ 9 w 9"/>
                <a:gd name="T1" fmla="*/ 0 h 22"/>
                <a:gd name="T2" fmla="*/ 3 w 9"/>
                <a:gd name="T3" fmla="*/ 21 h 22"/>
                <a:gd name="T4" fmla="*/ 2 w 9"/>
                <a:gd name="T5" fmla="*/ 22 h 22"/>
                <a:gd name="T6" fmla="*/ 1 w 9"/>
                <a:gd name="T7" fmla="*/ 22 h 22"/>
                <a:gd name="T8" fmla="*/ 0 w 9"/>
                <a:gd name="T9" fmla="*/ 22 h 22"/>
                <a:gd name="T10" fmla="*/ 0 w 9"/>
                <a:gd name="T11" fmla="*/ 21 h 22"/>
                <a:gd name="T12" fmla="*/ 7 w 9"/>
                <a:gd name="T13" fmla="*/ 0 h 22"/>
                <a:gd name="T14" fmla="*/ 8 w 9"/>
                <a:gd name="T15" fmla="*/ 0 h 22"/>
                <a:gd name="T16" fmla="*/ 9 w 9"/>
                <a:gd name="T17" fmla="*/ 0 h 22"/>
                <a:gd name="T18" fmla="*/ 9 w 9"/>
                <a:gd name="T19" fmla="*/ 0 h 22"/>
                <a:gd name="T20" fmla="*/ 9 w 9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2">
                  <a:moveTo>
                    <a:pt x="9" y="0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2" y="22"/>
                    <a:pt x="2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408"/>
            <p:cNvSpPr>
              <a:spLocks/>
            </p:cNvSpPr>
            <p:nvPr/>
          </p:nvSpPr>
          <p:spPr bwMode="auto">
            <a:xfrm>
              <a:off x="1444253" y="5211717"/>
              <a:ext cx="90966" cy="87597"/>
            </a:xfrm>
            <a:custGeom>
              <a:avLst/>
              <a:gdLst>
                <a:gd name="T0" fmla="*/ 23 w 23"/>
                <a:gd name="T1" fmla="*/ 0 h 22"/>
                <a:gd name="T2" fmla="*/ 20 w 23"/>
                <a:gd name="T3" fmla="*/ 21 h 22"/>
                <a:gd name="T4" fmla="*/ 18 w 23"/>
                <a:gd name="T5" fmla="*/ 22 h 22"/>
                <a:gd name="T6" fmla="*/ 16 w 23"/>
                <a:gd name="T7" fmla="*/ 22 h 22"/>
                <a:gd name="T8" fmla="*/ 15 w 23"/>
                <a:gd name="T9" fmla="*/ 21 h 22"/>
                <a:gd name="T10" fmla="*/ 12 w 23"/>
                <a:gd name="T11" fmla="*/ 10 h 22"/>
                <a:gd name="T12" fmla="*/ 12 w 23"/>
                <a:gd name="T13" fmla="*/ 9 h 22"/>
                <a:gd name="T14" fmla="*/ 12 w 23"/>
                <a:gd name="T15" fmla="*/ 9 h 22"/>
                <a:gd name="T16" fmla="*/ 11 w 23"/>
                <a:gd name="T17" fmla="*/ 9 h 22"/>
                <a:gd name="T18" fmla="*/ 11 w 23"/>
                <a:gd name="T19" fmla="*/ 10 h 22"/>
                <a:gd name="T20" fmla="*/ 8 w 23"/>
                <a:gd name="T21" fmla="*/ 21 h 22"/>
                <a:gd name="T22" fmla="*/ 7 w 23"/>
                <a:gd name="T23" fmla="*/ 22 h 22"/>
                <a:gd name="T24" fmla="*/ 5 w 23"/>
                <a:gd name="T25" fmla="*/ 22 h 22"/>
                <a:gd name="T26" fmla="*/ 3 w 23"/>
                <a:gd name="T27" fmla="*/ 21 h 22"/>
                <a:gd name="T28" fmla="*/ 0 w 23"/>
                <a:gd name="T29" fmla="*/ 0 h 22"/>
                <a:gd name="T30" fmla="*/ 0 w 23"/>
                <a:gd name="T31" fmla="*/ 0 h 22"/>
                <a:gd name="T32" fmla="*/ 1 w 23"/>
                <a:gd name="T33" fmla="*/ 0 h 22"/>
                <a:gd name="T34" fmla="*/ 2 w 23"/>
                <a:gd name="T35" fmla="*/ 0 h 22"/>
                <a:gd name="T36" fmla="*/ 3 w 23"/>
                <a:gd name="T37" fmla="*/ 0 h 22"/>
                <a:gd name="T38" fmla="*/ 6 w 23"/>
                <a:gd name="T39" fmla="*/ 19 h 22"/>
                <a:gd name="T40" fmla="*/ 6 w 23"/>
                <a:gd name="T41" fmla="*/ 20 h 22"/>
                <a:gd name="T42" fmla="*/ 6 w 23"/>
                <a:gd name="T43" fmla="*/ 19 h 22"/>
                <a:gd name="T44" fmla="*/ 9 w 23"/>
                <a:gd name="T45" fmla="*/ 8 h 22"/>
                <a:gd name="T46" fmla="*/ 11 w 23"/>
                <a:gd name="T47" fmla="*/ 7 h 22"/>
                <a:gd name="T48" fmla="*/ 12 w 23"/>
                <a:gd name="T49" fmla="*/ 7 h 22"/>
                <a:gd name="T50" fmla="*/ 14 w 23"/>
                <a:gd name="T51" fmla="*/ 8 h 22"/>
                <a:gd name="T52" fmla="*/ 17 w 23"/>
                <a:gd name="T53" fmla="*/ 19 h 22"/>
                <a:gd name="T54" fmla="*/ 17 w 23"/>
                <a:gd name="T55" fmla="*/ 20 h 22"/>
                <a:gd name="T56" fmla="*/ 17 w 23"/>
                <a:gd name="T57" fmla="*/ 19 h 22"/>
                <a:gd name="T58" fmla="*/ 20 w 23"/>
                <a:gd name="T59" fmla="*/ 0 h 22"/>
                <a:gd name="T60" fmla="*/ 21 w 23"/>
                <a:gd name="T61" fmla="*/ 0 h 22"/>
                <a:gd name="T62" fmla="*/ 22 w 23"/>
                <a:gd name="T63" fmla="*/ 0 h 22"/>
                <a:gd name="T64" fmla="*/ 23 w 23"/>
                <a:gd name="T65" fmla="*/ 0 h 22"/>
                <a:gd name="T66" fmla="*/ 23 w 23"/>
                <a:gd name="T6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22">
                  <a:moveTo>
                    <a:pt x="23" y="0"/>
                  </a:moveTo>
                  <a:cubicBezTo>
                    <a:pt x="20" y="21"/>
                    <a:pt x="20" y="21"/>
                    <a:pt x="20" y="21"/>
                  </a:cubicBezTo>
                  <a:cubicBezTo>
                    <a:pt x="19" y="22"/>
                    <a:pt x="19" y="22"/>
                    <a:pt x="18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5" y="22"/>
                    <a:pt x="15" y="2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2"/>
                    <a:pt x="7" y="22"/>
                    <a:pt x="7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2"/>
                    <a:pt x="4" y="22"/>
                    <a:pt x="3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10" y="7"/>
                    <a:pt x="11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4" y="7"/>
                    <a:pt x="14" y="8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1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409"/>
            <p:cNvSpPr>
              <a:spLocks noEditPoints="1"/>
            </p:cNvSpPr>
            <p:nvPr/>
          </p:nvSpPr>
          <p:spPr bwMode="auto">
            <a:xfrm>
              <a:off x="1540273" y="5230248"/>
              <a:ext cx="55590" cy="69067"/>
            </a:xfrm>
            <a:custGeom>
              <a:avLst/>
              <a:gdLst>
                <a:gd name="T0" fmla="*/ 13 w 14"/>
                <a:gd name="T1" fmla="*/ 10 h 17"/>
                <a:gd name="T2" fmla="*/ 3 w 14"/>
                <a:gd name="T3" fmla="*/ 10 h 17"/>
                <a:gd name="T4" fmla="*/ 3 w 14"/>
                <a:gd name="T5" fmla="*/ 10 h 17"/>
                <a:gd name="T6" fmla="*/ 7 w 14"/>
                <a:gd name="T7" fmla="*/ 15 h 17"/>
                <a:gd name="T8" fmla="*/ 13 w 14"/>
                <a:gd name="T9" fmla="*/ 15 h 17"/>
                <a:gd name="T10" fmla="*/ 13 w 14"/>
                <a:gd name="T11" fmla="*/ 15 h 17"/>
                <a:gd name="T12" fmla="*/ 13 w 14"/>
                <a:gd name="T13" fmla="*/ 15 h 17"/>
                <a:gd name="T14" fmla="*/ 13 w 14"/>
                <a:gd name="T15" fmla="*/ 16 h 17"/>
                <a:gd name="T16" fmla="*/ 13 w 14"/>
                <a:gd name="T17" fmla="*/ 17 h 17"/>
                <a:gd name="T18" fmla="*/ 7 w 14"/>
                <a:gd name="T19" fmla="*/ 17 h 17"/>
                <a:gd name="T20" fmla="*/ 0 w 14"/>
                <a:gd name="T21" fmla="*/ 10 h 17"/>
                <a:gd name="T22" fmla="*/ 0 w 14"/>
                <a:gd name="T23" fmla="*/ 7 h 17"/>
                <a:gd name="T24" fmla="*/ 7 w 14"/>
                <a:gd name="T25" fmla="*/ 0 h 17"/>
                <a:gd name="T26" fmla="*/ 14 w 14"/>
                <a:gd name="T27" fmla="*/ 7 h 17"/>
                <a:gd name="T28" fmla="*/ 14 w 14"/>
                <a:gd name="T29" fmla="*/ 9 h 17"/>
                <a:gd name="T30" fmla="*/ 13 w 14"/>
                <a:gd name="T31" fmla="*/ 10 h 17"/>
                <a:gd name="T32" fmla="*/ 11 w 14"/>
                <a:gd name="T33" fmla="*/ 7 h 17"/>
                <a:gd name="T34" fmla="*/ 7 w 14"/>
                <a:gd name="T35" fmla="*/ 3 h 17"/>
                <a:gd name="T36" fmla="*/ 3 w 14"/>
                <a:gd name="T37" fmla="*/ 7 h 17"/>
                <a:gd name="T38" fmla="*/ 3 w 14"/>
                <a:gd name="T39" fmla="*/ 8 h 17"/>
                <a:gd name="T40" fmla="*/ 11 w 14"/>
                <a:gd name="T41" fmla="*/ 8 h 17"/>
                <a:gd name="T42" fmla="*/ 11 w 14"/>
                <a:gd name="T43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17">
                  <a:moveTo>
                    <a:pt x="13" y="10"/>
                  </a:move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4"/>
                    <a:pt x="4" y="15"/>
                    <a:pt x="7" y="15"/>
                  </a:cubicBezTo>
                  <a:cubicBezTo>
                    <a:pt x="9" y="15"/>
                    <a:pt x="11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7"/>
                    <a:pt x="13" y="17"/>
                  </a:cubicBezTo>
                  <a:cubicBezTo>
                    <a:pt x="11" y="17"/>
                    <a:pt x="9" y="17"/>
                    <a:pt x="7" y="17"/>
                  </a:cubicBezTo>
                  <a:cubicBezTo>
                    <a:pt x="4" y="17"/>
                    <a:pt x="0" y="16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3" y="10"/>
                    <a:pt x="13" y="10"/>
                  </a:cubicBezTo>
                  <a:close/>
                  <a:moveTo>
                    <a:pt x="11" y="7"/>
                  </a:moveTo>
                  <a:cubicBezTo>
                    <a:pt x="11" y="4"/>
                    <a:pt x="10" y="3"/>
                    <a:pt x="7" y="3"/>
                  </a:cubicBezTo>
                  <a:cubicBezTo>
                    <a:pt x="5" y="3"/>
                    <a:pt x="3" y="4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1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410"/>
            <p:cNvSpPr>
              <a:spLocks noEditPoints="1"/>
            </p:cNvSpPr>
            <p:nvPr/>
          </p:nvSpPr>
          <p:spPr bwMode="auto">
            <a:xfrm>
              <a:off x="1607656" y="5206664"/>
              <a:ext cx="52221" cy="92651"/>
            </a:xfrm>
            <a:custGeom>
              <a:avLst/>
              <a:gdLst>
                <a:gd name="T0" fmla="*/ 6 w 13"/>
                <a:gd name="T1" fmla="*/ 23 h 23"/>
                <a:gd name="T2" fmla="*/ 1 w 13"/>
                <a:gd name="T3" fmla="*/ 23 h 23"/>
                <a:gd name="T4" fmla="*/ 0 w 13"/>
                <a:gd name="T5" fmla="*/ 22 h 23"/>
                <a:gd name="T6" fmla="*/ 0 w 13"/>
                <a:gd name="T7" fmla="*/ 1 h 23"/>
                <a:gd name="T8" fmla="*/ 1 w 13"/>
                <a:gd name="T9" fmla="*/ 0 h 23"/>
                <a:gd name="T10" fmla="*/ 2 w 13"/>
                <a:gd name="T11" fmla="*/ 0 h 23"/>
                <a:gd name="T12" fmla="*/ 3 w 13"/>
                <a:gd name="T13" fmla="*/ 1 h 23"/>
                <a:gd name="T14" fmla="*/ 3 w 13"/>
                <a:gd name="T15" fmla="*/ 7 h 23"/>
                <a:gd name="T16" fmla="*/ 6 w 13"/>
                <a:gd name="T17" fmla="*/ 6 h 23"/>
                <a:gd name="T18" fmla="*/ 13 w 13"/>
                <a:gd name="T19" fmla="*/ 14 h 23"/>
                <a:gd name="T20" fmla="*/ 13 w 13"/>
                <a:gd name="T21" fmla="*/ 16 h 23"/>
                <a:gd name="T22" fmla="*/ 6 w 13"/>
                <a:gd name="T23" fmla="*/ 23 h 23"/>
                <a:gd name="T24" fmla="*/ 10 w 13"/>
                <a:gd name="T25" fmla="*/ 14 h 23"/>
                <a:gd name="T26" fmla="*/ 6 w 13"/>
                <a:gd name="T27" fmla="*/ 9 h 23"/>
                <a:gd name="T28" fmla="*/ 3 w 13"/>
                <a:gd name="T29" fmla="*/ 9 h 23"/>
                <a:gd name="T30" fmla="*/ 3 w 13"/>
                <a:gd name="T31" fmla="*/ 21 h 23"/>
                <a:gd name="T32" fmla="*/ 6 w 13"/>
                <a:gd name="T33" fmla="*/ 21 h 23"/>
                <a:gd name="T34" fmla="*/ 10 w 13"/>
                <a:gd name="T35" fmla="*/ 16 h 23"/>
                <a:gd name="T36" fmla="*/ 10 w 13"/>
                <a:gd name="T37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3">
                  <a:moveTo>
                    <a:pt x="6" y="23"/>
                  </a:moveTo>
                  <a:cubicBezTo>
                    <a:pt x="5" y="23"/>
                    <a:pt x="3" y="23"/>
                    <a:pt x="1" y="23"/>
                  </a:cubicBezTo>
                  <a:cubicBezTo>
                    <a:pt x="0" y="23"/>
                    <a:pt x="0" y="22"/>
                    <a:pt x="0" y="2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5" y="6"/>
                    <a:pt x="6" y="6"/>
                  </a:cubicBezTo>
                  <a:cubicBezTo>
                    <a:pt x="11" y="6"/>
                    <a:pt x="13" y="9"/>
                    <a:pt x="13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20"/>
                    <a:pt x="11" y="23"/>
                    <a:pt x="6" y="23"/>
                  </a:cubicBezTo>
                  <a:close/>
                  <a:moveTo>
                    <a:pt x="10" y="14"/>
                  </a:moveTo>
                  <a:cubicBezTo>
                    <a:pt x="10" y="10"/>
                    <a:pt x="9" y="9"/>
                    <a:pt x="6" y="9"/>
                  </a:cubicBezTo>
                  <a:cubicBezTo>
                    <a:pt x="6" y="9"/>
                    <a:pt x="4" y="9"/>
                    <a:pt x="3" y="9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1"/>
                    <a:pt x="5" y="21"/>
                    <a:pt x="6" y="21"/>
                  </a:cubicBezTo>
                  <a:cubicBezTo>
                    <a:pt x="9" y="21"/>
                    <a:pt x="10" y="19"/>
                    <a:pt x="10" y="16"/>
                  </a:cubicBezTo>
                  <a:lnTo>
                    <a:pt x="1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411"/>
            <p:cNvSpPr>
              <a:spLocks noEditPoints="1"/>
            </p:cNvSpPr>
            <p:nvPr/>
          </p:nvSpPr>
          <p:spPr bwMode="auto">
            <a:xfrm>
              <a:off x="1671669" y="5235301"/>
              <a:ext cx="11792" cy="64013"/>
            </a:xfrm>
            <a:custGeom>
              <a:avLst/>
              <a:gdLst>
                <a:gd name="T0" fmla="*/ 2 w 3"/>
                <a:gd name="T1" fmla="*/ 3 h 16"/>
                <a:gd name="T2" fmla="*/ 1 w 3"/>
                <a:gd name="T3" fmla="*/ 3 h 16"/>
                <a:gd name="T4" fmla="*/ 0 w 3"/>
                <a:gd name="T5" fmla="*/ 3 h 16"/>
                <a:gd name="T6" fmla="*/ 0 w 3"/>
                <a:gd name="T7" fmla="*/ 0 h 16"/>
                <a:gd name="T8" fmla="*/ 1 w 3"/>
                <a:gd name="T9" fmla="*/ 0 h 16"/>
                <a:gd name="T10" fmla="*/ 2 w 3"/>
                <a:gd name="T11" fmla="*/ 0 h 16"/>
                <a:gd name="T12" fmla="*/ 3 w 3"/>
                <a:gd name="T13" fmla="*/ 0 h 16"/>
                <a:gd name="T14" fmla="*/ 3 w 3"/>
                <a:gd name="T15" fmla="*/ 3 h 16"/>
                <a:gd name="T16" fmla="*/ 2 w 3"/>
                <a:gd name="T17" fmla="*/ 3 h 16"/>
                <a:gd name="T18" fmla="*/ 2 w 3"/>
                <a:gd name="T19" fmla="*/ 16 h 16"/>
                <a:gd name="T20" fmla="*/ 1 w 3"/>
                <a:gd name="T21" fmla="*/ 16 h 16"/>
                <a:gd name="T22" fmla="*/ 0 w 3"/>
                <a:gd name="T23" fmla="*/ 15 h 16"/>
                <a:gd name="T24" fmla="*/ 0 w 3"/>
                <a:gd name="T25" fmla="*/ 13 h 16"/>
                <a:gd name="T26" fmla="*/ 1 w 3"/>
                <a:gd name="T27" fmla="*/ 12 h 16"/>
                <a:gd name="T28" fmla="*/ 2 w 3"/>
                <a:gd name="T29" fmla="*/ 12 h 16"/>
                <a:gd name="T30" fmla="*/ 3 w 3"/>
                <a:gd name="T31" fmla="*/ 13 h 16"/>
                <a:gd name="T32" fmla="*/ 3 w 3"/>
                <a:gd name="T33" fmla="*/ 15 h 16"/>
                <a:gd name="T34" fmla="*/ 2 w 3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6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lose/>
                  <a:moveTo>
                    <a:pt x="2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0" y="16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412"/>
            <p:cNvSpPr>
              <a:spLocks noEditPoints="1"/>
            </p:cNvSpPr>
            <p:nvPr/>
          </p:nvSpPr>
          <p:spPr bwMode="auto">
            <a:xfrm>
              <a:off x="1727259" y="5211717"/>
              <a:ext cx="67382" cy="87597"/>
            </a:xfrm>
            <a:custGeom>
              <a:avLst/>
              <a:gdLst>
                <a:gd name="T0" fmla="*/ 17 w 17"/>
                <a:gd name="T1" fmla="*/ 7 h 22"/>
                <a:gd name="T2" fmla="*/ 17 w 17"/>
                <a:gd name="T3" fmla="*/ 7 h 22"/>
                <a:gd name="T4" fmla="*/ 16 w 17"/>
                <a:gd name="T5" fmla="*/ 8 h 22"/>
                <a:gd name="T6" fmla="*/ 13 w 17"/>
                <a:gd name="T7" fmla="*/ 8 h 22"/>
                <a:gd name="T8" fmla="*/ 13 w 17"/>
                <a:gd name="T9" fmla="*/ 14 h 22"/>
                <a:gd name="T10" fmla="*/ 16 w 17"/>
                <a:gd name="T11" fmla="*/ 14 h 22"/>
                <a:gd name="T12" fmla="*/ 16 w 17"/>
                <a:gd name="T13" fmla="*/ 15 h 22"/>
                <a:gd name="T14" fmla="*/ 16 w 17"/>
                <a:gd name="T15" fmla="*/ 15 h 22"/>
                <a:gd name="T16" fmla="*/ 16 w 17"/>
                <a:gd name="T17" fmla="*/ 15 h 22"/>
                <a:gd name="T18" fmla="*/ 15 w 17"/>
                <a:gd name="T19" fmla="*/ 16 h 22"/>
                <a:gd name="T20" fmla="*/ 12 w 17"/>
                <a:gd name="T21" fmla="*/ 16 h 22"/>
                <a:gd name="T22" fmla="*/ 12 w 17"/>
                <a:gd name="T23" fmla="*/ 21 h 22"/>
                <a:gd name="T24" fmla="*/ 11 w 17"/>
                <a:gd name="T25" fmla="*/ 22 h 22"/>
                <a:gd name="T26" fmla="*/ 10 w 17"/>
                <a:gd name="T27" fmla="*/ 22 h 22"/>
                <a:gd name="T28" fmla="*/ 10 w 17"/>
                <a:gd name="T29" fmla="*/ 22 h 22"/>
                <a:gd name="T30" fmla="*/ 10 w 17"/>
                <a:gd name="T31" fmla="*/ 21 h 22"/>
                <a:gd name="T32" fmla="*/ 10 w 17"/>
                <a:gd name="T33" fmla="*/ 16 h 22"/>
                <a:gd name="T34" fmla="*/ 5 w 17"/>
                <a:gd name="T35" fmla="*/ 16 h 22"/>
                <a:gd name="T36" fmla="*/ 5 w 17"/>
                <a:gd name="T37" fmla="*/ 21 h 22"/>
                <a:gd name="T38" fmla="*/ 4 w 17"/>
                <a:gd name="T39" fmla="*/ 22 h 22"/>
                <a:gd name="T40" fmla="*/ 3 w 17"/>
                <a:gd name="T41" fmla="*/ 22 h 22"/>
                <a:gd name="T42" fmla="*/ 3 w 17"/>
                <a:gd name="T43" fmla="*/ 22 h 22"/>
                <a:gd name="T44" fmla="*/ 3 w 17"/>
                <a:gd name="T45" fmla="*/ 21 h 22"/>
                <a:gd name="T46" fmla="*/ 3 w 17"/>
                <a:gd name="T47" fmla="*/ 16 h 22"/>
                <a:gd name="T48" fmla="*/ 0 w 17"/>
                <a:gd name="T49" fmla="*/ 16 h 22"/>
                <a:gd name="T50" fmla="*/ 0 w 17"/>
                <a:gd name="T51" fmla="*/ 15 h 22"/>
                <a:gd name="T52" fmla="*/ 0 w 17"/>
                <a:gd name="T53" fmla="*/ 15 h 22"/>
                <a:gd name="T54" fmla="*/ 0 w 17"/>
                <a:gd name="T55" fmla="*/ 15 h 22"/>
                <a:gd name="T56" fmla="*/ 0 w 17"/>
                <a:gd name="T57" fmla="*/ 14 h 22"/>
                <a:gd name="T58" fmla="*/ 3 w 17"/>
                <a:gd name="T59" fmla="*/ 14 h 22"/>
                <a:gd name="T60" fmla="*/ 4 w 17"/>
                <a:gd name="T61" fmla="*/ 8 h 22"/>
                <a:gd name="T62" fmla="*/ 1 w 17"/>
                <a:gd name="T63" fmla="*/ 8 h 22"/>
                <a:gd name="T64" fmla="*/ 1 w 17"/>
                <a:gd name="T65" fmla="*/ 7 h 22"/>
                <a:gd name="T66" fmla="*/ 1 w 17"/>
                <a:gd name="T67" fmla="*/ 7 h 22"/>
                <a:gd name="T68" fmla="*/ 1 w 17"/>
                <a:gd name="T69" fmla="*/ 7 h 22"/>
                <a:gd name="T70" fmla="*/ 1 w 17"/>
                <a:gd name="T71" fmla="*/ 6 h 22"/>
                <a:gd name="T72" fmla="*/ 4 w 17"/>
                <a:gd name="T73" fmla="*/ 6 h 22"/>
                <a:gd name="T74" fmla="*/ 4 w 17"/>
                <a:gd name="T75" fmla="*/ 0 h 22"/>
                <a:gd name="T76" fmla="*/ 5 w 17"/>
                <a:gd name="T77" fmla="*/ 0 h 22"/>
                <a:gd name="T78" fmla="*/ 6 w 17"/>
                <a:gd name="T79" fmla="*/ 0 h 22"/>
                <a:gd name="T80" fmla="*/ 7 w 17"/>
                <a:gd name="T81" fmla="*/ 0 h 22"/>
                <a:gd name="T82" fmla="*/ 7 w 17"/>
                <a:gd name="T83" fmla="*/ 0 h 22"/>
                <a:gd name="T84" fmla="*/ 6 w 17"/>
                <a:gd name="T85" fmla="*/ 6 h 22"/>
                <a:gd name="T86" fmla="*/ 11 w 17"/>
                <a:gd name="T87" fmla="*/ 6 h 22"/>
                <a:gd name="T88" fmla="*/ 12 w 17"/>
                <a:gd name="T89" fmla="*/ 0 h 22"/>
                <a:gd name="T90" fmla="*/ 12 w 17"/>
                <a:gd name="T91" fmla="*/ 0 h 22"/>
                <a:gd name="T92" fmla="*/ 13 w 17"/>
                <a:gd name="T93" fmla="*/ 0 h 22"/>
                <a:gd name="T94" fmla="*/ 14 w 17"/>
                <a:gd name="T95" fmla="*/ 0 h 22"/>
                <a:gd name="T96" fmla="*/ 14 w 17"/>
                <a:gd name="T97" fmla="*/ 0 h 22"/>
                <a:gd name="T98" fmla="*/ 13 w 17"/>
                <a:gd name="T99" fmla="*/ 6 h 22"/>
                <a:gd name="T100" fmla="*/ 16 w 17"/>
                <a:gd name="T101" fmla="*/ 6 h 22"/>
                <a:gd name="T102" fmla="*/ 17 w 17"/>
                <a:gd name="T103" fmla="*/ 7 h 22"/>
                <a:gd name="T104" fmla="*/ 17 w 17"/>
                <a:gd name="T105" fmla="*/ 7 h 22"/>
                <a:gd name="T106" fmla="*/ 6 w 17"/>
                <a:gd name="T107" fmla="*/ 8 h 22"/>
                <a:gd name="T108" fmla="*/ 6 w 17"/>
                <a:gd name="T109" fmla="*/ 14 h 22"/>
                <a:gd name="T110" fmla="*/ 10 w 17"/>
                <a:gd name="T111" fmla="*/ 14 h 22"/>
                <a:gd name="T112" fmla="*/ 11 w 17"/>
                <a:gd name="T113" fmla="*/ 8 h 22"/>
                <a:gd name="T114" fmla="*/ 6 w 17"/>
                <a:gd name="T11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" h="22">
                  <a:moveTo>
                    <a:pt x="17" y="7"/>
                  </a:moveTo>
                  <a:cubicBezTo>
                    <a:pt x="17" y="7"/>
                    <a:pt x="17" y="7"/>
                    <a:pt x="17" y="7"/>
                  </a:cubicBezTo>
                  <a:cubicBezTo>
                    <a:pt x="17" y="8"/>
                    <a:pt x="16" y="8"/>
                    <a:pt x="16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2" y="22"/>
                    <a:pt x="11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2"/>
                    <a:pt x="5" y="22"/>
                    <a:pt x="4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7" y="6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lose/>
                  <a:moveTo>
                    <a:pt x="6" y="8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413"/>
            <p:cNvSpPr>
              <a:spLocks/>
            </p:cNvSpPr>
            <p:nvPr/>
          </p:nvSpPr>
          <p:spPr bwMode="auto">
            <a:xfrm>
              <a:off x="1838440" y="5211717"/>
              <a:ext cx="52221" cy="87597"/>
            </a:xfrm>
            <a:custGeom>
              <a:avLst/>
              <a:gdLst>
                <a:gd name="T0" fmla="*/ 0 w 13"/>
                <a:gd name="T1" fmla="*/ 22 h 22"/>
                <a:gd name="T2" fmla="*/ 0 w 13"/>
                <a:gd name="T3" fmla="*/ 21 h 22"/>
                <a:gd name="T4" fmla="*/ 0 w 13"/>
                <a:gd name="T5" fmla="*/ 20 h 22"/>
                <a:gd name="T6" fmla="*/ 0 w 13"/>
                <a:gd name="T7" fmla="*/ 20 h 22"/>
                <a:gd name="T8" fmla="*/ 5 w 13"/>
                <a:gd name="T9" fmla="*/ 20 h 22"/>
                <a:gd name="T10" fmla="*/ 5 w 13"/>
                <a:gd name="T11" fmla="*/ 3 h 22"/>
                <a:gd name="T12" fmla="*/ 0 w 13"/>
                <a:gd name="T13" fmla="*/ 5 h 22"/>
                <a:gd name="T14" fmla="*/ 0 w 13"/>
                <a:gd name="T15" fmla="*/ 4 h 22"/>
                <a:gd name="T16" fmla="*/ 0 w 13"/>
                <a:gd name="T17" fmla="*/ 3 h 22"/>
                <a:gd name="T18" fmla="*/ 0 w 13"/>
                <a:gd name="T19" fmla="*/ 2 h 22"/>
                <a:gd name="T20" fmla="*/ 5 w 13"/>
                <a:gd name="T21" fmla="*/ 0 h 22"/>
                <a:gd name="T22" fmla="*/ 6 w 13"/>
                <a:gd name="T23" fmla="*/ 0 h 22"/>
                <a:gd name="T24" fmla="*/ 7 w 13"/>
                <a:gd name="T25" fmla="*/ 0 h 22"/>
                <a:gd name="T26" fmla="*/ 8 w 13"/>
                <a:gd name="T27" fmla="*/ 0 h 22"/>
                <a:gd name="T28" fmla="*/ 8 w 13"/>
                <a:gd name="T29" fmla="*/ 20 h 22"/>
                <a:gd name="T30" fmla="*/ 13 w 13"/>
                <a:gd name="T31" fmla="*/ 20 h 22"/>
                <a:gd name="T32" fmla="*/ 13 w 13"/>
                <a:gd name="T33" fmla="*/ 20 h 22"/>
                <a:gd name="T34" fmla="*/ 13 w 13"/>
                <a:gd name="T35" fmla="*/ 21 h 22"/>
                <a:gd name="T36" fmla="*/ 13 w 13"/>
                <a:gd name="T37" fmla="*/ 22 h 22"/>
                <a:gd name="T38" fmla="*/ 0 w 13"/>
                <a:gd name="T3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2">
                  <a:moveTo>
                    <a:pt x="0" y="22"/>
                  </a:moveTo>
                  <a:cubicBezTo>
                    <a:pt x="0" y="22"/>
                    <a:pt x="0" y="22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2"/>
                    <a:pt x="13" y="22"/>
                    <a:pt x="13" y="22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414"/>
            <p:cNvSpPr>
              <a:spLocks noEditPoints="1"/>
            </p:cNvSpPr>
            <p:nvPr/>
          </p:nvSpPr>
          <p:spPr bwMode="auto">
            <a:xfrm>
              <a:off x="1905823" y="5206664"/>
              <a:ext cx="52221" cy="92651"/>
            </a:xfrm>
            <a:custGeom>
              <a:avLst/>
              <a:gdLst>
                <a:gd name="T0" fmla="*/ 12 w 13"/>
                <a:gd name="T1" fmla="*/ 23 h 23"/>
                <a:gd name="T2" fmla="*/ 7 w 13"/>
                <a:gd name="T3" fmla="*/ 23 h 23"/>
                <a:gd name="T4" fmla="*/ 0 w 13"/>
                <a:gd name="T5" fmla="*/ 16 h 23"/>
                <a:gd name="T6" fmla="*/ 0 w 13"/>
                <a:gd name="T7" fmla="*/ 14 h 23"/>
                <a:gd name="T8" fmla="*/ 7 w 13"/>
                <a:gd name="T9" fmla="*/ 6 h 23"/>
                <a:gd name="T10" fmla="*/ 10 w 13"/>
                <a:gd name="T11" fmla="*/ 7 h 23"/>
                <a:gd name="T12" fmla="*/ 10 w 13"/>
                <a:gd name="T13" fmla="*/ 1 h 23"/>
                <a:gd name="T14" fmla="*/ 11 w 13"/>
                <a:gd name="T15" fmla="*/ 0 h 23"/>
                <a:gd name="T16" fmla="*/ 12 w 13"/>
                <a:gd name="T17" fmla="*/ 0 h 23"/>
                <a:gd name="T18" fmla="*/ 13 w 13"/>
                <a:gd name="T19" fmla="*/ 1 h 23"/>
                <a:gd name="T20" fmla="*/ 13 w 13"/>
                <a:gd name="T21" fmla="*/ 22 h 23"/>
                <a:gd name="T22" fmla="*/ 12 w 13"/>
                <a:gd name="T23" fmla="*/ 23 h 23"/>
                <a:gd name="T24" fmla="*/ 10 w 13"/>
                <a:gd name="T25" fmla="*/ 9 h 23"/>
                <a:gd name="T26" fmla="*/ 7 w 13"/>
                <a:gd name="T27" fmla="*/ 9 h 23"/>
                <a:gd name="T28" fmla="*/ 3 w 13"/>
                <a:gd name="T29" fmla="*/ 14 h 23"/>
                <a:gd name="T30" fmla="*/ 3 w 13"/>
                <a:gd name="T31" fmla="*/ 16 h 23"/>
                <a:gd name="T32" fmla="*/ 7 w 13"/>
                <a:gd name="T33" fmla="*/ 21 h 23"/>
                <a:gd name="T34" fmla="*/ 10 w 13"/>
                <a:gd name="T35" fmla="*/ 21 h 23"/>
                <a:gd name="T36" fmla="*/ 10 w 13"/>
                <a:gd name="T37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3">
                  <a:moveTo>
                    <a:pt x="12" y="23"/>
                  </a:moveTo>
                  <a:cubicBezTo>
                    <a:pt x="11" y="23"/>
                    <a:pt x="9" y="23"/>
                    <a:pt x="7" y="23"/>
                  </a:cubicBezTo>
                  <a:cubicBezTo>
                    <a:pt x="2" y="23"/>
                    <a:pt x="0" y="20"/>
                    <a:pt x="0" y="1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9"/>
                    <a:pt x="2" y="6"/>
                    <a:pt x="7" y="6"/>
                  </a:cubicBezTo>
                  <a:cubicBezTo>
                    <a:pt x="8" y="6"/>
                    <a:pt x="9" y="6"/>
                    <a:pt x="10" y="7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lose/>
                  <a:moveTo>
                    <a:pt x="10" y="9"/>
                  </a:moveTo>
                  <a:cubicBezTo>
                    <a:pt x="9" y="9"/>
                    <a:pt x="8" y="9"/>
                    <a:pt x="7" y="9"/>
                  </a:cubicBezTo>
                  <a:cubicBezTo>
                    <a:pt x="4" y="9"/>
                    <a:pt x="3" y="10"/>
                    <a:pt x="3" y="14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1"/>
                    <a:pt x="7" y="21"/>
                  </a:cubicBezTo>
                  <a:cubicBezTo>
                    <a:pt x="8" y="21"/>
                    <a:pt x="9" y="21"/>
                    <a:pt x="10" y="21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415"/>
            <p:cNvSpPr>
              <a:spLocks noEditPoints="1"/>
            </p:cNvSpPr>
            <p:nvPr/>
          </p:nvSpPr>
          <p:spPr bwMode="auto">
            <a:xfrm>
              <a:off x="1973205" y="5206664"/>
              <a:ext cx="57275" cy="92651"/>
            </a:xfrm>
            <a:custGeom>
              <a:avLst/>
              <a:gdLst>
                <a:gd name="T0" fmla="*/ 6 w 14"/>
                <a:gd name="T1" fmla="*/ 23 h 23"/>
                <a:gd name="T2" fmla="*/ 1 w 14"/>
                <a:gd name="T3" fmla="*/ 23 h 23"/>
                <a:gd name="T4" fmla="*/ 0 w 14"/>
                <a:gd name="T5" fmla="*/ 22 h 23"/>
                <a:gd name="T6" fmla="*/ 0 w 14"/>
                <a:gd name="T7" fmla="*/ 21 h 23"/>
                <a:gd name="T8" fmla="*/ 1 w 14"/>
                <a:gd name="T9" fmla="*/ 20 h 23"/>
                <a:gd name="T10" fmla="*/ 1 w 14"/>
                <a:gd name="T11" fmla="*/ 20 h 23"/>
                <a:gd name="T12" fmla="*/ 6 w 14"/>
                <a:gd name="T13" fmla="*/ 21 h 23"/>
                <a:gd name="T14" fmla="*/ 11 w 14"/>
                <a:gd name="T15" fmla="*/ 14 h 23"/>
                <a:gd name="T16" fmla="*/ 11 w 14"/>
                <a:gd name="T17" fmla="*/ 14 h 23"/>
                <a:gd name="T18" fmla="*/ 7 w 14"/>
                <a:gd name="T19" fmla="*/ 15 h 23"/>
                <a:gd name="T20" fmla="*/ 0 w 14"/>
                <a:gd name="T21" fmla="*/ 8 h 23"/>
                <a:gd name="T22" fmla="*/ 0 w 14"/>
                <a:gd name="T23" fmla="*/ 8 h 23"/>
                <a:gd name="T24" fmla="*/ 7 w 14"/>
                <a:gd name="T25" fmla="*/ 0 h 23"/>
                <a:gd name="T26" fmla="*/ 14 w 14"/>
                <a:gd name="T27" fmla="*/ 9 h 23"/>
                <a:gd name="T28" fmla="*/ 14 w 14"/>
                <a:gd name="T29" fmla="*/ 14 h 23"/>
                <a:gd name="T30" fmla="*/ 6 w 14"/>
                <a:gd name="T31" fmla="*/ 23 h 23"/>
                <a:gd name="T32" fmla="*/ 11 w 14"/>
                <a:gd name="T33" fmla="*/ 9 h 23"/>
                <a:gd name="T34" fmla="*/ 7 w 14"/>
                <a:gd name="T35" fmla="*/ 3 h 23"/>
                <a:gd name="T36" fmla="*/ 2 w 14"/>
                <a:gd name="T37" fmla="*/ 8 h 23"/>
                <a:gd name="T38" fmla="*/ 2 w 14"/>
                <a:gd name="T39" fmla="*/ 8 h 23"/>
                <a:gd name="T40" fmla="*/ 7 w 14"/>
                <a:gd name="T41" fmla="*/ 12 h 23"/>
                <a:gd name="T42" fmla="*/ 11 w 14"/>
                <a:gd name="T43" fmla="*/ 12 h 23"/>
                <a:gd name="T44" fmla="*/ 11 w 14"/>
                <a:gd name="T4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3">
                  <a:moveTo>
                    <a:pt x="6" y="23"/>
                  </a:moveTo>
                  <a:cubicBezTo>
                    <a:pt x="4" y="23"/>
                    <a:pt x="2" y="23"/>
                    <a:pt x="1" y="23"/>
                  </a:cubicBezTo>
                  <a:cubicBezTo>
                    <a:pt x="1" y="23"/>
                    <a:pt x="0" y="23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3" y="21"/>
                    <a:pt x="4" y="21"/>
                    <a:pt x="6" y="21"/>
                  </a:cubicBezTo>
                  <a:cubicBezTo>
                    <a:pt x="11" y="21"/>
                    <a:pt x="11" y="18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9" y="15"/>
                    <a:pt x="7" y="15"/>
                  </a:cubicBezTo>
                  <a:cubicBezTo>
                    <a:pt x="3" y="15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21"/>
                    <a:pt x="11" y="23"/>
                    <a:pt x="6" y="23"/>
                  </a:cubicBezTo>
                  <a:close/>
                  <a:moveTo>
                    <a:pt x="11" y="9"/>
                  </a:moveTo>
                  <a:cubicBezTo>
                    <a:pt x="11" y="4"/>
                    <a:pt x="10" y="3"/>
                    <a:pt x="7" y="3"/>
                  </a:cubicBezTo>
                  <a:cubicBezTo>
                    <a:pt x="4" y="3"/>
                    <a:pt x="2" y="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2"/>
                    <a:pt x="5" y="12"/>
                    <a:pt x="7" y="12"/>
                  </a:cubicBezTo>
                  <a:cubicBezTo>
                    <a:pt x="8" y="12"/>
                    <a:pt x="10" y="12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416"/>
            <p:cNvSpPr>
              <a:spLocks noEditPoints="1"/>
            </p:cNvSpPr>
            <p:nvPr/>
          </p:nvSpPr>
          <p:spPr bwMode="auto">
            <a:xfrm>
              <a:off x="2045641" y="5206664"/>
              <a:ext cx="55590" cy="92651"/>
            </a:xfrm>
            <a:custGeom>
              <a:avLst/>
              <a:gdLst>
                <a:gd name="T0" fmla="*/ 6 w 14"/>
                <a:gd name="T1" fmla="*/ 23 h 23"/>
                <a:gd name="T2" fmla="*/ 1 w 14"/>
                <a:gd name="T3" fmla="*/ 23 h 23"/>
                <a:gd name="T4" fmla="*/ 1 w 14"/>
                <a:gd name="T5" fmla="*/ 22 h 23"/>
                <a:gd name="T6" fmla="*/ 1 w 14"/>
                <a:gd name="T7" fmla="*/ 21 h 23"/>
                <a:gd name="T8" fmla="*/ 1 w 14"/>
                <a:gd name="T9" fmla="*/ 20 h 23"/>
                <a:gd name="T10" fmla="*/ 1 w 14"/>
                <a:gd name="T11" fmla="*/ 20 h 23"/>
                <a:gd name="T12" fmla="*/ 6 w 14"/>
                <a:gd name="T13" fmla="*/ 21 h 23"/>
                <a:gd name="T14" fmla="*/ 12 w 14"/>
                <a:gd name="T15" fmla="*/ 14 h 23"/>
                <a:gd name="T16" fmla="*/ 12 w 14"/>
                <a:gd name="T17" fmla="*/ 14 h 23"/>
                <a:gd name="T18" fmla="*/ 7 w 14"/>
                <a:gd name="T19" fmla="*/ 15 h 23"/>
                <a:gd name="T20" fmla="*/ 0 w 14"/>
                <a:gd name="T21" fmla="*/ 8 h 23"/>
                <a:gd name="T22" fmla="*/ 0 w 14"/>
                <a:gd name="T23" fmla="*/ 8 h 23"/>
                <a:gd name="T24" fmla="*/ 7 w 14"/>
                <a:gd name="T25" fmla="*/ 0 h 23"/>
                <a:gd name="T26" fmla="*/ 14 w 14"/>
                <a:gd name="T27" fmla="*/ 9 h 23"/>
                <a:gd name="T28" fmla="*/ 14 w 14"/>
                <a:gd name="T29" fmla="*/ 14 h 23"/>
                <a:gd name="T30" fmla="*/ 6 w 14"/>
                <a:gd name="T31" fmla="*/ 23 h 23"/>
                <a:gd name="T32" fmla="*/ 12 w 14"/>
                <a:gd name="T33" fmla="*/ 9 h 23"/>
                <a:gd name="T34" fmla="*/ 7 w 14"/>
                <a:gd name="T35" fmla="*/ 3 h 23"/>
                <a:gd name="T36" fmla="*/ 2 w 14"/>
                <a:gd name="T37" fmla="*/ 8 h 23"/>
                <a:gd name="T38" fmla="*/ 2 w 14"/>
                <a:gd name="T39" fmla="*/ 8 h 23"/>
                <a:gd name="T40" fmla="*/ 7 w 14"/>
                <a:gd name="T41" fmla="*/ 12 h 23"/>
                <a:gd name="T42" fmla="*/ 12 w 14"/>
                <a:gd name="T43" fmla="*/ 12 h 23"/>
                <a:gd name="T44" fmla="*/ 12 w 14"/>
                <a:gd name="T4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3">
                  <a:moveTo>
                    <a:pt x="6" y="23"/>
                  </a:moveTo>
                  <a:cubicBezTo>
                    <a:pt x="4" y="23"/>
                    <a:pt x="3" y="23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3" y="21"/>
                    <a:pt x="5" y="21"/>
                    <a:pt x="6" y="21"/>
                  </a:cubicBezTo>
                  <a:cubicBezTo>
                    <a:pt x="11" y="21"/>
                    <a:pt x="12" y="18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0" y="14"/>
                    <a:pt x="9" y="15"/>
                    <a:pt x="7" y="15"/>
                  </a:cubicBezTo>
                  <a:cubicBezTo>
                    <a:pt x="3" y="15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2" y="0"/>
                    <a:pt x="14" y="3"/>
                    <a:pt x="14" y="9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21"/>
                    <a:pt x="12" y="23"/>
                    <a:pt x="6" y="23"/>
                  </a:cubicBezTo>
                  <a:close/>
                  <a:moveTo>
                    <a:pt x="12" y="9"/>
                  </a:moveTo>
                  <a:cubicBezTo>
                    <a:pt x="12" y="4"/>
                    <a:pt x="10" y="3"/>
                    <a:pt x="7" y="3"/>
                  </a:cubicBezTo>
                  <a:cubicBezTo>
                    <a:pt x="4" y="3"/>
                    <a:pt x="2" y="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2"/>
                    <a:pt x="5" y="12"/>
                    <a:pt x="7" y="12"/>
                  </a:cubicBezTo>
                  <a:cubicBezTo>
                    <a:pt x="9" y="12"/>
                    <a:pt x="11" y="12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417"/>
            <p:cNvSpPr>
              <a:spLocks noEditPoints="1"/>
            </p:cNvSpPr>
            <p:nvPr/>
          </p:nvSpPr>
          <p:spPr bwMode="auto">
            <a:xfrm>
              <a:off x="2118077" y="5206664"/>
              <a:ext cx="58960" cy="92651"/>
            </a:xfrm>
            <a:custGeom>
              <a:avLst/>
              <a:gdLst>
                <a:gd name="T0" fmla="*/ 7 w 15"/>
                <a:gd name="T1" fmla="*/ 23 h 23"/>
                <a:gd name="T2" fmla="*/ 0 w 15"/>
                <a:gd name="T3" fmla="*/ 15 h 23"/>
                <a:gd name="T4" fmla="*/ 0 w 15"/>
                <a:gd name="T5" fmla="*/ 9 h 23"/>
                <a:gd name="T6" fmla="*/ 8 w 15"/>
                <a:gd name="T7" fmla="*/ 0 h 23"/>
                <a:gd name="T8" fmla="*/ 13 w 15"/>
                <a:gd name="T9" fmla="*/ 1 h 23"/>
                <a:gd name="T10" fmla="*/ 14 w 15"/>
                <a:gd name="T11" fmla="*/ 2 h 23"/>
                <a:gd name="T12" fmla="*/ 14 w 15"/>
                <a:gd name="T13" fmla="*/ 3 h 23"/>
                <a:gd name="T14" fmla="*/ 13 w 15"/>
                <a:gd name="T15" fmla="*/ 3 h 23"/>
                <a:gd name="T16" fmla="*/ 13 w 15"/>
                <a:gd name="T17" fmla="*/ 3 h 23"/>
                <a:gd name="T18" fmla="*/ 8 w 15"/>
                <a:gd name="T19" fmla="*/ 3 h 23"/>
                <a:gd name="T20" fmla="*/ 3 w 15"/>
                <a:gd name="T21" fmla="*/ 9 h 23"/>
                <a:gd name="T22" fmla="*/ 3 w 15"/>
                <a:gd name="T23" fmla="*/ 10 h 23"/>
                <a:gd name="T24" fmla="*/ 7 w 15"/>
                <a:gd name="T25" fmla="*/ 9 h 23"/>
                <a:gd name="T26" fmla="*/ 15 w 15"/>
                <a:gd name="T27" fmla="*/ 15 h 23"/>
                <a:gd name="T28" fmla="*/ 15 w 15"/>
                <a:gd name="T29" fmla="*/ 16 h 23"/>
                <a:gd name="T30" fmla="*/ 7 w 15"/>
                <a:gd name="T31" fmla="*/ 23 h 23"/>
                <a:gd name="T32" fmla="*/ 12 w 15"/>
                <a:gd name="T33" fmla="*/ 15 h 23"/>
                <a:gd name="T34" fmla="*/ 7 w 15"/>
                <a:gd name="T35" fmla="*/ 11 h 23"/>
                <a:gd name="T36" fmla="*/ 3 w 15"/>
                <a:gd name="T37" fmla="*/ 12 h 23"/>
                <a:gd name="T38" fmla="*/ 3 w 15"/>
                <a:gd name="T39" fmla="*/ 15 h 23"/>
                <a:gd name="T40" fmla="*/ 7 w 15"/>
                <a:gd name="T41" fmla="*/ 21 h 23"/>
                <a:gd name="T42" fmla="*/ 12 w 15"/>
                <a:gd name="T43" fmla="*/ 16 h 23"/>
                <a:gd name="T44" fmla="*/ 12 w 15"/>
                <a:gd name="T45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3">
                  <a:moveTo>
                    <a:pt x="7" y="23"/>
                  </a:moveTo>
                  <a:cubicBezTo>
                    <a:pt x="3" y="23"/>
                    <a:pt x="0" y="21"/>
                    <a:pt x="0" y="1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0" y="0"/>
                    <a:pt x="12" y="1"/>
                    <a:pt x="13" y="1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0" y="3"/>
                    <a:pt x="8" y="3"/>
                  </a:cubicBezTo>
                  <a:cubicBezTo>
                    <a:pt x="3" y="3"/>
                    <a:pt x="3" y="6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6" y="9"/>
                    <a:pt x="7" y="9"/>
                  </a:cubicBezTo>
                  <a:cubicBezTo>
                    <a:pt x="11" y="9"/>
                    <a:pt x="15" y="11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20"/>
                    <a:pt x="12" y="23"/>
                    <a:pt x="7" y="23"/>
                  </a:cubicBezTo>
                  <a:close/>
                  <a:moveTo>
                    <a:pt x="12" y="15"/>
                  </a:moveTo>
                  <a:cubicBezTo>
                    <a:pt x="12" y="12"/>
                    <a:pt x="10" y="11"/>
                    <a:pt x="7" y="11"/>
                  </a:cubicBezTo>
                  <a:cubicBezTo>
                    <a:pt x="6" y="11"/>
                    <a:pt x="4" y="12"/>
                    <a:pt x="3" y="1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20"/>
                    <a:pt x="5" y="21"/>
                    <a:pt x="7" y="21"/>
                  </a:cubicBezTo>
                  <a:cubicBezTo>
                    <a:pt x="10" y="21"/>
                    <a:pt x="12" y="20"/>
                    <a:pt x="12" y="16"/>
                  </a:cubicBezTo>
                  <a:lnTo>
                    <a:pt x="12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418"/>
            <p:cNvSpPr>
              <a:spLocks noEditPoints="1"/>
            </p:cNvSpPr>
            <p:nvPr/>
          </p:nvSpPr>
          <p:spPr bwMode="auto">
            <a:xfrm>
              <a:off x="2188829" y="5206664"/>
              <a:ext cx="60644" cy="92651"/>
            </a:xfrm>
            <a:custGeom>
              <a:avLst/>
              <a:gdLst>
                <a:gd name="T0" fmla="*/ 7 w 15"/>
                <a:gd name="T1" fmla="*/ 23 h 23"/>
                <a:gd name="T2" fmla="*/ 2 w 15"/>
                <a:gd name="T3" fmla="*/ 23 h 23"/>
                <a:gd name="T4" fmla="*/ 1 w 15"/>
                <a:gd name="T5" fmla="*/ 22 h 23"/>
                <a:gd name="T6" fmla="*/ 1 w 15"/>
                <a:gd name="T7" fmla="*/ 21 h 23"/>
                <a:gd name="T8" fmla="*/ 1 w 15"/>
                <a:gd name="T9" fmla="*/ 20 h 23"/>
                <a:gd name="T10" fmla="*/ 2 w 15"/>
                <a:gd name="T11" fmla="*/ 20 h 23"/>
                <a:gd name="T12" fmla="*/ 7 w 15"/>
                <a:gd name="T13" fmla="*/ 21 h 23"/>
                <a:gd name="T14" fmla="*/ 12 w 15"/>
                <a:gd name="T15" fmla="*/ 14 h 23"/>
                <a:gd name="T16" fmla="*/ 12 w 15"/>
                <a:gd name="T17" fmla="*/ 14 h 23"/>
                <a:gd name="T18" fmla="*/ 7 w 15"/>
                <a:gd name="T19" fmla="*/ 15 h 23"/>
                <a:gd name="T20" fmla="*/ 0 w 15"/>
                <a:gd name="T21" fmla="*/ 8 h 23"/>
                <a:gd name="T22" fmla="*/ 0 w 15"/>
                <a:gd name="T23" fmla="*/ 8 h 23"/>
                <a:gd name="T24" fmla="*/ 7 w 15"/>
                <a:gd name="T25" fmla="*/ 0 h 23"/>
                <a:gd name="T26" fmla="*/ 15 w 15"/>
                <a:gd name="T27" fmla="*/ 9 h 23"/>
                <a:gd name="T28" fmla="*/ 15 w 15"/>
                <a:gd name="T29" fmla="*/ 14 h 23"/>
                <a:gd name="T30" fmla="*/ 7 w 15"/>
                <a:gd name="T31" fmla="*/ 23 h 23"/>
                <a:gd name="T32" fmla="*/ 12 w 15"/>
                <a:gd name="T33" fmla="*/ 9 h 23"/>
                <a:gd name="T34" fmla="*/ 7 w 15"/>
                <a:gd name="T35" fmla="*/ 3 h 23"/>
                <a:gd name="T36" fmla="*/ 3 w 15"/>
                <a:gd name="T37" fmla="*/ 8 h 23"/>
                <a:gd name="T38" fmla="*/ 3 w 15"/>
                <a:gd name="T39" fmla="*/ 8 h 23"/>
                <a:gd name="T40" fmla="*/ 7 w 15"/>
                <a:gd name="T41" fmla="*/ 12 h 23"/>
                <a:gd name="T42" fmla="*/ 12 w 15"/>
                <a:gd name="T43" fmla="*/ 12 h 23"/>
                <a:gd name="T44" fmla="*/ 12 w 15"/>
                <a:gd name="T4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3">
                  <a:moveTo>
                    <a:pt x="7" y="23"/>
                  </a:moveTo>
                  <a:cubicBezTo>
                    <a:pt x="4" y="23"/>
                    <a:pt x="3" y="23"/>
                    <a:pt x="2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cubicBezTo>
                    <a:pt x="1" y="20"/>
                    <a:pt x="2" y="20"/>
                    <a:pt x="2" y="20"/>
                  </a:cubicBezTo>
                  <a:cubicBezTo>
                    <a:pt x="3" y="21"/>
                    <a:pt x="5" y="21"/>
                    <a:pt x="7" y="21"/>
                  </a:cubicBezTo>
                  <a:cubicBezTo>
                    <a:pt x="11" y="21"/>
                    <a:pt x="12" y="18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9" y="15"/>
                    <a:pt x="7" y="15"/>
                  </a:cubicBezTo>
                  <a:cubicBezTo>
                    <a:pt x="3" y="15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2" y="0"/>
                    <a:pt x="15" y="3"/>
                    <a:pt x="15" y="9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21"/>
                    <a:pt x="12" y="23"/>
                    <a:pt x="7" y="23"/>
                  </a:cubicBezTo>
                  <a:close/>
                  <a:moveTo>
                    <a:pt x="12" y="9"/>
                  </a:moveTo>
                  <a:cubicBezTo>
                    <a:pt x="12" y="4"/>
                    <a:pt x="10" y="3"/>
                    <a:pt x="7" y="3"/>
                  </a:cubicBezTo>
                  <a:cubicBezTo>
                    <a:pt x="5" y="3"/>
                    <a:pt x="3" y="4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2"/>
                    <a:pt x="5" y="12"/>
                    <a:pt x="7" y="12"/>
                  </a:cubicBezTo>
                  <a:cubicBezTo>
                    <a:pt x="9" y="12"/>
                    <a:pt x="11" y="12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19"/>
            <p:cNvSpPr>
              <a:spLocks/>
            </p:cNvSpPr>
            <p:nvPr/>
          </p:nvSpPr>
          <p:spPr bwMode="auto">
            <a:xfrm>
              <a:off x="2894659" y="4844483"/>
              <a:ext cx="47168" cy="82543"/>
            </a:xfrm>
            <a:custGeom>
              <a:avLst/>
              <a:gdLst>
                <a:gd name="T0" fmla="*/ 12 w 12"/>
                <a:gd name="T1" fmla="*/ 21 h 21"/>
                <a:gd name="T2" fmla="*/ 7 w 12"/>
                <a:gd name="T3" fmla="*/ 21 h 21"/>
                <a:gd name="T4" fmla="*/ 0 w 12"/>
                <a:gd name="T5" fmla="*/ 12 h 21"/>
                <a:gd name="T6" fmla="*/ 0 w 12"/>
                <a:gd name="T7" fmla="*/ 8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2 h 21"/>
                <a:gd name="T18" fmla="*/ 12 w 12"/>
                <a:gd name="T19" fmla="*/ 2 h 21"/>
                <a:gd name="T20" fmla="*/ 7 w 12"/>
                <a:gd name="T21" fmla="*/ 2 h 21"/>
                <a:gd name="T22" fmla="*/ 2 w 12"/>
                <a:gd name="T23" fmla="*/ 8 h 21"/>
                <a:gd name="T24" fmla="*/ 2 w 12"/>
                <a:gd name="T25" fmla="*/ 12 h 21"/>
                <a:gd name="T26" fmla="*/ 7 w 12"/>
                <a:gd name="T27" fmla="*/ 19 h 21"/>
                <a:gd name="T28" fmla="*/ 12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9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9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20"/>
            <p:cNvSpPr>
              <a:spLocks noEditPoints="1"/>
            </p:cNvSpPr>
            <p:nvPr/>
          </p:nvSpPr>
          <p:spPr bwMode="auto">
            <a:xfrm>
              <a:off x="2953619" y="4844483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8 h 21"/>
                <a:gd name="T6" fmla="*/ 7 w 14"/>
                <a:gd name="T7" fmla="*/ 0 h 21"/>
                <a:gd name="T8" fmla="*/ 12 w 14"/>
                <a:gd name="T9" fmla="*/ 0 h 21"/>
                <a:gd name="T10" fmla="*/ 13 w 14"/>
                <a:gd name="T11" fmla="*/ 1 h 21"/>
                <a:gd name="T12" fmla="*/ 13 w 14"/>
                <a:gd name="T13" fmla="*/ 2 h 21"/>
                <a:gd name="T14" fmla="*/ 12 w 14"/>
                <a:gd name="T15" fmla="*/ 2 h 21"/>
                <a:gd name="T16" fmla="*/ 12 w 14"/>
                <a:gd name="T17" fmla="*/ 2 h 21"/>
                <a:gd name="T18" fmla="*/ 7 w 14"/>
                <a:gd name="T19" fmla="*/ 2 h 21"/>
                <a:gd name="T20" fmla="*/ 2 w 14"/>
                <a:gd name="T21" fmla="*/ 8 h 21"/>
                <a:gd name="T22" fmla="*/ 2 w 14"/>
                <a:gd name="T23" fmla="*/ 8 h 21"/>
                <a:gd name="T24" fmla="*/ 7 w 14"/>
                <a:gd name="T25" fmla="*/ 8 h 21"/>
                <a:gd name="T26" fmla="*/ 14 w 14"/>
                <a:gd name="T27" fmla="*/ 14 h 21"/>
                <a:gd name="T28" fmla="*/ 14 w 14"/>
                <a:gd name="T29" fmla="*/ 14 h 21"/>
                <a:gd name="T30" fmla="*/ 7 w 14"/>
                <a:gd name="T31" fmla="*/ 21 h 21"/>
                <a:gd name="T32" fmla="*/ 11 w 14"/>
                <a:gd name="T33" fmla="*/ 14 h 21"/>
                <a:gd name="T34" fmla="*/ 7 w 14"/>
                <a:gd name="T35" fmla="*/ 10 h 21"/>
                <a:gd name="T36" fmla="*/ 2 w 14"/>
                <a:gd name="T37" fmla="*/ 10 h 21"/>
                <a:gd name="T38" fmla="*/ 2 w 14"/>
                <a:gd name="T39" fmla="*/ 13 h 21"/>
                <a:gd name="T40" fmla="*/ 7 w 14"/>
                <a:gd name="T41" fmla="*/ 19 h 21"/>
                <a:gd name="T42" fmla="*/ 11 w 14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10" y="8"/>
                    <a:pt x="14" y="9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7" y="10"/>
                  </a:cubicBezTo>
                  <a:cubicBezTo>
                    <a:pt x="5" y="10"/>
                    <a:pt x="3" y="10"/>
                    <a:pt x="2" y="1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21"/>
            <p:cNvSpPr>
              <a:spLocks noEditPoints="1"/>
            </p:cNvSpPr>
            <p:nvPr/>
          </p:nvSpPr>
          <p:spPr bwMode="auto">
            <a:xfrm>
              <a:off x="3022686" y="4844483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4 h 21"/>
                <a:gd name="T8" fmla="*/ 2 w 14"/>
                <a:gd name="T9" fmla="*/ 10 h 21"/>
                <a:gd name="T10" fmla="*/ 0 w 14"/>
                <a:gd name="T11" fmla="*/ 6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6 h 21"/>
                <a:gd name="T22" fmla="*/ 11 w 14"/>
                <a:gd name="T23" fmla="*/ 10 h 21"/>
                <a:gd name="T24" fmla="*/ 14 w 14"/>
                <a:gd name="T25" fmla="*/ 14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2 w 14"/>
                <a:gd name="T37" fmla="*/ 5 h 21"/>
                <a:gd name="T38" fmla="*/ 2 w 14"/>
                <a:gd name="T39" fmla="*/ 6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6 h 21"/>
                <a:gd name="T46" fmla="*/ 11 w 14"/>
                <a:gd name="T47" fmla="*/ 5 h 21"/>
                <a:gd name="T48" fmla="*/ 11 w 14"/>
                <a:gd name="T49" fmla="*/ 14 h 21"/>
                <a:gd name="T50" fmla="*/ 8 w 14"/>
                <a:gd name="T51" fmla="*/ 11 h 21"/>
                <a:gd name="T52" fmla="*/ 6 w 14"/>
                <a:gd name="T53" fmla="*/ 11 h 21"/>
                <a:gd name="T54" fmla="*/ 2 w 14"/>
                <a:gd name="T55" fmla="*/ 14 h 21"/>
                <a:gd name="T56" fmla="*/ 2 w 14"/>
                <a:gd name="T57" fmla="*/ 15 h 21"/>
                <a:gd name="T58" fmla="*/ 7 w 14"/>
                <a:gd name="T59" fmla="*/ 19 h 21"/>
                <a:gd name="T60" fmla="*/ 7 w 14"/>
                <a:gd name="T61" fmla="*/ 19 h 21"/>
                <a:gd name="T62" fmla="*/ 11 w 14"/>
                <a:gd name="T63" fmla="*/ 15 h 21"/>
                <a:gd name="T64" fmla="*/ 11 w 14"/>
                <a:gd name="T6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1"/>
                    <a:pt x="2" y="10"/>
                  </a:cubicBezTo>
                  <a:cubicBezTo>
                    <a:pt x="1" y="9"/>
                    <a:pt x="0" y="7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1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7"/>
                    <a:pt x="13" y="9"/>
                    <a:pt x="11" y="10"/>
                  </a:cubicBezTo>
                  <a:cubicBezTo>
                    <a:pt x="13" y="11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5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3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6"/>
                  </a:cubicBezTo>
                  <a:lnTo>
                    <a:pt x="11" y="5"/>
                  </a:lnTo>
                  <a:close/>
                  <a:moveTo>
                    <a:pt x="11" y="14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7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22"/>
            <p:cNvSpPr>
              <a:spLocks/>
            </p:cNvSpPr>
            <p:nvPr/>
          </p:nvSpPr>
          <p:spPr bwMode="auto">
            <a:xfrm>
              <a:off x="3145659" y="4844483"/>
              <a:ext cx="67382" cy="82543"/>
            </a:xfrm>
            <a:custGeom>
              <a:avLst/>
              <a:gdLst>
                <a:gd name="T0" fmla="*/ 17 w 17"/>
                <a:gd name="T1" fmla="*/ 21 h 21"/>
                <a:gd name="T2" fmla="*/ 15 w 17"/>
                <a:gd name="T3" fmla="*/ 21 h 21"/>
                <a:gd name="T4" fmla="*/ 15 w 17"/>
                <a:gd name="T5" fmla="*/ 20 h 21"/>
                <a:gd name="T6" fmla="*/ 15 w 17"/>
                <a:gd name="T7" fmla="*/ 4 h 21"/>
                <a:gd name="T8" fmla="*/ 15 w 17"/>
                <a:gd name="T9" fmla="*/ 4 h 21"/>
                <a:gd name="T10" fmla="*/ 15 w 17"/>
                <a:gd name="T11" fmla="*/ 4 h 21"/>
                <a:gd name="T12" fmla="*/ 11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7 w 17"/>
                <a:gd name="T19" fmla="*/ 12 h 21"/>
                <a:gd name="T20" fmla="*/ 3 w 17"/>
                <a:gd name="T21" fmla="*/ 4 h 21"/>
                <a:gd name="T22" fmla="*/ 3 w 17"/>
                <a:gd name="T23" fmla="*/ 4 h 21"/>
                <a:gd name="T24" fmla="*/ 3 w 17"/>
                <a:gd name="T25" fmla="*/ 4 h 21"/>
                <a:gd name="T26" fmla="*/ 3 w 17"/>
                <a:gd name="T27" fmla="*/ 20 h 21"/>
                <a:gd name="T28" fmla="*/ 2 w 17"/>
                <a:gd name="T29" fmla="*/ 21 h 21"/>
                <a:gd name="T30" fmla="*/ 1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4 w 17"/>
                <a:gd name="T41" fmla="*/ 0 h 21"/>
                <a:gd name="T42" fmla="*/ 8 w 17"/>
                <a:gd name="T43" fmla="*/ 10 h 21"/>
                <a:gd name="T44" fmla="*/ 9 w 17"/>
                <a:gd name="T45" fmla="*/ 10 h 21"/>
                <a:gd name="T46" fmla="*/ 9 w 17"/>
                <a:gd name="T47" fmla="*/ 10 h 21"/>
                <a:gd name="T48" fmla="*/ 14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7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0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2"/>
                    <a:pt x="7" y="1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7" y="21"/>
                    <a:pt x="1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23"/>
            <p:cNvSpPr>
              <a:spLocks noEditPoints="1"/>
            </p:cNvSpPr>
            <p:nvPr/>
          </p:nvSpPr>
          <p:spPr bwMode="auto">
            <a:xfrm>
              <a:off x="3229887" y="4844483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2 w 14"/>
                <a:gd name="T19" fmla="*/ 8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24"/>
            <p:cNvSpPr>
              <a:spLocks/>
            </p:cNvSpPr>
            <p:nvPr/>
          </p:nvSpPr>
          <p:spPr bwMode="auto">
            <a:xfrm>
              <a:off x="3347806" y="4844483"/>
              <a:ext cx="57275" cy="82543"/>
            </a:xfrm>
            <a:custGeom>
              <a:avLst/>
              <a:gdLst>
                <a:gd name="T0" fmla="*/ 14 w 14"/>
                <a:gd name="T1" fmla="*/ 1 h 21"/>
                <a:gd name="T2" fmla="*/ 10 w 14"/>
                <a:gd name="T3" fmla="*/ 10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0 h 21"/>
                <a:gd name="T18" fmla="*/ 0 w 14"/>
                <a:gd name="T19" fmla="*/ 1 h 21"/>
                <a:gd name="T20" fmla="*/ 0 w 14"/>
                <a:gd name="T21" fmla="*/ 0 h 21"/>
                <a:gd name="T22" fmla="*/ 1 w 14"/>
                <a:gd name="T23" fmla="*/ 0 h 21"/>
                <a:gd name="T24" fmla="*/ 2 w 14"/>
                <a:gd name="T25" fmla="*/ 0 h 21"/>
                <a:gd name="T26" fmla="*/ 3 w 14"/>
                <a:gd name="T27" fmla="*/ 0 h 21"/>
                <a:gd name="T28" fmla="*/ 7 w 14"/>
                <a:gd name="T29" fmla="*/ 9 h 21"/>
                <a:gd name="T30" fmla="*/ 7 w 14"/>
                <a:gd name="T31" fmla="*/ 10 h 21"/>
                <a:gd name="T32" fmla="*/ 8 w 14"/>
                <a:gd name="T33" fmla="*/ 9 h 21"/>
                <a:gd name="T34" fmla="*/ 12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1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8" y="10"/>
                    <a:pt x="8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25"/>
            <p:cNvSpPr>
              <a:spLocks noEditPoints="1"/>
            </p:cNvSpPr>
            <p:nvPr/>
          </p:nvSpPr>
          <p:spPr bwMode="auto">
            <a:xfrm>
              <a:off x="3416873" y="4844483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8 h 21"/>
                <a:gd name="T6" fmla="*/ 7 w 14"/>
                <a:gd name="T7" fmla="*/ 0 h 21"/>
                <a:gd name="T8" fmla="*/ 12 w 14"/>
                <a:gd name="T9" fmla="*/ 0 h 21"/>
                <a:gd name="T10" fmla="*/ 13 w 14"/>
                <a:gd name="T11" fmla="*/ 1 h 21"/>
                <a:gd name="T12" fmla="*/ 13 w 14"/>
                <a:gd name="T13" fmla="*/ 2 h 21"/>
                <a:gd name="T14" fmla="*/ 12 w 14"/>
                <a:gd name="T15" fmla="*/ 2 h 21"/>
                <a:gd name="T16" fmla="*/ 12 w 14"/>
                <a:gd name="T17" fmla="*/ 2 h 21"/>
                <a:gd name="T18" fmla="*/ 7 w 14"/>
                <a:gd name="T19" fmla="*/ 2 h 21"/>
                <a:gd name="T20" fmla="*/ 3 w 14"/>
                <a:gd name="T21" fmla="*/ 8 h 21"/>
                <a:gd name="T22" fmla="*/ 3 w 14"/>
                <a:gd name="T23" fmla="*/ 8 h 21"/>
                <a:gd name="T24" fmla="*/ 7 w 14"/>
                <a:gd name="T25" fmla="*/ 8 h 21"/>
                <a:gd name="T26" fmla="*/ 14 w 14"/>
                <a:gd name="T27" fmla="*/ 14 h 21"/>
                <a:gd name="T28" fmla="*/ 14 w 14"/>
                <a:gd name="T29" fmla="*/ 14 h 21"/>
                <a:gd name="T30" fmla="*/ 7 w 14"/>
                <a:gd name="T31" fmla="*/ 21 h 21"/>
                <a:gd name="T32" fmla="*/ 11 w 14"/>
                <a:gd name="T33" fmla="*/ 14 h 21"/>
                <a:gd name="T34" fmla="*/ 7 w 14"/>
                <a:gd name="T35" fmla="*/ 10 h 21"/>
                <a:gd name="T36" fmla="*/ 3 w 14"/>
                <a:gd name="T37" fmla="*/ 10 h 21"/>
                <a:gd name="T38" fmla="*/ 3 w 14"/>
                <a:gd name="T39" fmla="*/ 13 h 21"/>
                <a:gd name="T40" fmla="*/ 7 w 14"/>
                <a:gd name="T41" fmla="*/ 19 h 21"/>
                <a:gd name="T42" fmla="*/ 11 w 14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3" y="2"/>
                    <a:pt x="3" y="4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10" y="8"/>
                    <a:pt x="14" y="9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7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4" y="19"/>
                    <a:pt x="7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26"/>
            <p:cNvSpPr>
              <a:spLocks/>
            </p:cNvSpPr>
            <p:nvPr/>
          </p:nvSpPr>
          <p:spPr bwMode="auto">
            <a:xfrm>
              <a:off x="3487625" y="4844483"/>
              <a:ext cx="48852" cy="82543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0 w 12"/>
                <a:gd name="T11" fmla="*/ 18 h 21"/>
                <a:gd name="T12" fmla="*/ 5 w 12"/>
                <a:gd name="T13" fmla="*/ 19 h 21"/>
                <a:gd name="T14" fmla="*/ 9 w 12"/>
                <a:gd name="T15" fmla="*/ 15 h 21"/>
                <a:gd name="T16" fmla="*/ 9 w 12"/>
                <a:gd name="T17" fmla="*/ 14 h 21"/>
                <a:gd name="T18" fmla="*/ 6 w 12"/>
                <a:gd name="T19" fmla="*/ 11 h 21"/>
                <a:gd name="T20" fmla="*/ 1 w 12"/>
                <a:gd name="T21" fmla="*/ 11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9 h 21"/>
                <a:gd name="T28" fmla="*/ 6 w 12"/>
                <a:gd name="T29" fmla="*/ 9 h 21"/>
                <a:gd name="T30" fmla="*/ 9 w 12"/>
                <a:gd name="T31" fmla="*/ 6 h 21"/>
                <a:gd name="T32" fmla="*/ 9 w 12"/>
                <a:gd name="T33" fmla="*/ 5 h 21"/>
                <a:gd name="T34" fmla="*/ 5 w 12"/>
                <a:gd name="T35" fmla="*/ 2 h 21"/>
                <a:gd name="T36" fmla="*/ 0 w 12"/>
                <a:gd name="T37" fmla="*/ 2 h 21"/>
                <a:gd name="T38" fmla="*/ 0 w 12"/>
                <a:gd name="T39" fmla="*/ 2 h 21"/>
                <a:gd name="T40" fmla="*/ 0 w 12"/>
                <a:gd name="T41" fmla="*/ 2 h 21"/>
                <a:gd name="T42" fmla="*/ 0 w 12"/>
                <a:gd name="T43" fmla="*/ 1 h 21"/>
                <a:gd name="T44" fmla="*/ 0 w 12"/>
                <a:gd name="T45" fmla="*/ 0 h 21"/>
                <a:gd name="T46" fmla="*/ 5 w 12"/>
                <a:gd name="T47" fmla="*/ 0 h 21"/>
                <a:gd name="T48" fmla="*/ 12 w 12"/>
                <a:gd name="T49" fmla="*/ 5 h 21"/>
                <a:gd name="T50" fmla="*/ 12 w 12"/>
                <a:gd name="T51" fmla="*/ 6 h 21"/>
                <a:gd name="T52" fmla="*/ 9 w 12"/>
                <a:gd name="T53" fmla="*/ 10 h 21"/>
                <a:gd name="T54" fmla="*/ 12 w 12"/>
                <a:gd name="T55" fmla="*/ 14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9" y="18"/>
                    <a:pt x="9" y="15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3"/>
                    <a:pt x="9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1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9" y="7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"/>
                    <a:pt x="8" y="2"/>
                    <a:pt x="5" y="2"/>
                  </a:cubicBezTo>
                  <a:cubicBezTo>
                    <a:pt x="3" y="2"/>
                    <a:pt x="2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" y="0"/>
                    <a:pt x="12" y="1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9"/>
                    <a:pt x="9" y="10"/>
                  </a:cubicBezTo>
                  <a:cubicBezTo>
                    <a:pt x="11" y="11"/>
                    <a:pt x="12" y="13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27"/>
            <p:cNvSpPr>
              <a:spLocks/>
            </p:cNvSpPr>
            <p:nvPr/>
          </p:nvSpPr>
          <p:spPr bwMode="auto">
            <a:xfrm>
              <a:off x="3580275" y="4844483"/>
              <a:ext cx="55590" cy="82543"/>
            </a:xfrm>
            <a:custGeom>
              <a:avLst/>
              <a:gdLst>
                <a:gd name="T0" fmla="*/ 14 w 14"/>
                <a:gd name="T1" fmla="*/ 21 h 21"/>
                <a:gd name="T2" fmla="*/ 11 w 14"/>
                <a:gd name="T3" fmla="*/ 21 h 21"/>
                <a:gd name="T4" fmla="*/ 11 w 14"/>
                <a:gd name="T5" fmla="*/ 21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1 w 14"/>
                <a:gd name="T13" fmla="*/ 21 h 21"/>
                <a:gd name="T14" fmla="*/ 0 w 14"/>
                <a:gd name="T15" fmla="*/ 20 h 21"/>
                <a:gd name="T16" fmla="*/ 0 w 14"/>
                <a:gd name="T17" fmla="*/ 1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1 h 21"/>
                <a:gd name="T24" fmla="*/ 3 w 14"/>
                <a:gd name="T25" fmla="*/ 10 h 21"/>
                <a:gd name="T26" fmla="*/ 11 w 14"/>
                <a:gd name="T27" fmla="*/ 0 h 21"/>
                <a:gd name="T28" fmla="*/ 12 w 14"/>
                <a:gd name="T29" fmla="*/ 0 h 21"/>
                <a:gd name="T30" fmla="*/ 14 w 14"/>
                <a:gd name="T31" fmla="*/ 0 h 21"/>
                <a:gd name="T32" fmla="*/ 14 w 14"/>
                <a:gd name="T33" fmla="*/ 0 h 21"/>
                <a:gd name="T34" fmla="*/ 14 w 14"/>
                <a:gd name="T35" fmla="*/ 1 h 21"/>
                <a:gd name="T36" fmla="*/ 5 w 14"/>
                <a:gd name="T37" fmla="*/ 10 h 21"/>
                <a:gd name="T38" fmla="*/ 14 w 14"/>
                <a:gd name="T39" fmla="*/ 20 h 21"/>
                <a:gd name="T40" fmla="*/ 14 w 14"/>
                <a:gd name="T41" fmla="*/ 21 h 21"/>
                <a:gd name="T42" fmla="*/ 14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28"/>
            <p:cNvSpPr>
              <a:spLocks noEditPoints="1"/>
            </p:cNvSpPr>
            <p:nvPr/>
          </p:nvSpPr>
          <p:spPr bwMode="auto">
            <a:xfrm>
              <a:off x="3647658" y="4844483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2 w 14"/>
                <a:gd name="T19" fmla="*/ 8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29"/>
            <p:cNvSpPr>
              <a:spLocks noEditPoints="1"/>
            </p:cNvSpPr>
            <p:nvPr/>
          </p:nvSpPr>
          <p:spPr bwMode="auto">
            <a:xfrm>
              <a:off x="2894659" y="5028100"/>
              <a:ext cx="55590" cy="82543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2 w 14"/>
                <a:gd name="T5" fmla="*/ 21 h 21"/>
                <a:gd name="T6" fmla="*/ 7 w 14"/>
                <a:gd name="T7" fmla="*/ 13 h 21"/>
                <a:gd name="T8" fmla="*/ 6 w 14"/>
                <a:gd name="T9" fmla="*/ 13 h 21"/>
                <a:gd name="T10" fmla="*/ 6 w 14"/>
                <a:gd name="T11" fmla="*/ 13 h 21"/>
                <a:gd name="T12" fmla="*/ 3 w 14"/>
                <a:gd name="T13" fmla="*/ 13 h 21"/>
                <a:gd name="T14" fmla="*/ 3 w 14"/>
                <a:gd name="T15" fmla="*/ 21 h 21"/>
                <a:gd name="T16" fmla="*/ 2 w 14"/>
                <a:gd name="T17" fmla="*/ 21 h 21"/>
                <a:gd name="T18" fmla="*/ 1 w 14"/>
                <a:gd name="T19" fmla="*/ 21 h 21"/>
                <a:gd name="T20" fmla="*/ 0 w 14"/>
                <a:gd name="T21" fmla="*/ 21 h 21"/>
                <a:gd name="T22" fmla="*/ 0 w 14"/>
                <a:gd name="T23" fmla="*/ 1 h 21"/>
                <a:gd name="T24" fmla="*/ 1 w 14"/>
                <a:gd name="T25" fmla="*/ 1 h 21"/>
                <a:gd name="T26" fmla="*/ 6 w 14"/>
                <a:gd name="T27" fmla="*/ 0 h 21"/>
                <a:gd name="T28" fmla="*/ 14 w 14"/>
                <a:gd name="T29" fmla="*/ 6 h 21"/>
                <a:gd name="T30" fmla="*/ 14 w 14"/>
                <a:gd name="T31" fmla="*/ 7 h 21"/>
                <a:gd name="T32" fmla="*/ 9 w 14"/>
                <a:gd name="T33" fmla="*/ 12 h 21"/>
                <a:gd name="T34" fmla="*/ 14 w 14"/>
                <a:gd name="T35" fmla="*/ 21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6 w 14"/>
                <a:gd name="T43" fmla="*/ 3 h 21"/>
                <a:gd name="T44" fmla="*/ 3 w 14"/>
                <a:gd name="T45" fmla="*/ 3 h 21"/>
                <a:gd name="T46" fmla="*/ 3 w 14"/>
                <a:gd name="T47" fmla="*/ 10 h 21"/>
                <a:gd name="T48" fmla="*/ 6 w 14"/>
                <a:gd name="T49" fmla="*/ 11 h 21"/>
                <a:gd name="T50" fmla="*/ 11 w 14"/>
                <a:gd name="T51" fmla="*/ 7 h 21"/>
                <a:gd name="T52" fmla="*/ 11 w 14"/>
                <a:gd name="T53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4" y="13"/>
                    <a:pt x="3" y="13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2"/>
                    <a:pt x="14" y="6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0"/>
                    <a:pt x="12" y="12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4"/>
                    <a:pt x="9" y="3"/>
                    <a:pt x="6" y="3"/>
                  </a:cubicBezTo>
                  <a:cubicBezTo>
                    <a:pt x="5" y="3"/>
                    <a:pt x="3" y="3"/>
                    <a:pt x="3" y="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9" y="11"/>
                    <a:pt x="11" y="10"/>
                    <a:pt x="11" y="7"/>
                  </a:cubicBezTo>
                  <a:lnTo>
                    <a:pt x="11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430"/>
            <p:cNvSpPr>
              <a:spLocks/>
            </p:cNvSpPr>
            <p:nvPr/>
          </p:nvSpPr>
          <p:spPr bwMode="auto">
            <a:xfrm>
              <a:off x="2965411" y="5031470"/>
              <a:ext cx="48852" cy="79174"/>
            </a:xfrm>
            <a:custGeom>
              <a:avLst/>
              <a:gdLst>
                <a:gd name="T0" fmla="*/ 12 w 12"/>
                <a:gd name="T1" fmla="*/ 3 h 20"/>
                <a:gd name="T2" fmla="*/ 4 w 12"/>
                <a:gd name="T3" fmla="*/ 20 h 20"/>
                <a:gd name="T4" fmla="*/ 3 w 12"/>
                <a:gd name="T5" fmla="*/ 20 h 20"/>
                <a:gd name="T6" fmla="*/ 2 w 12"/>
                <a:gd name="T7" fmla="*/ 20 h 20"/>
                <a:gd name="T8" fmla="*/ 1 w 12"/>
                <a:gd name="T9" fmla="*/ 20 h 20"/>
                <a:gd name="T10" fmla="*/ 1 w 12"/>
                <a:gd name="T11" fmla="*/ 20 h 20"/>
                <a:gd name="T12" fmla="*/ 10 w 12"/>
                <a:gd name="T13" fmla="*/ 2 h 20"/>
                <a:gd name="T14" fmla="*/ 10 w 12"/>
                <a:gd name="T15" fmla="*/ 2 h 20"/>
                <a:gd name="T16" fmla="*/ 10 w 12"/>
                <a:gd name="T17" fmla="*/ 2 h 20"/>
                <a:gd name="T18" fmla="*/ 0 w 12"/>
                <a:gd name="T19" fmla="*/ 2 h 20"/>
                <a:gd name="T20" fmla="*/ 0 w 12"/>
                <a:gd name="T21" fmla="*/ 1 h 20"/>
                <a:gd name="T22" fmla="*/ 0 w 12"/>
                <a:gd name="T23" fmla="*/ 0 h 20"/>
                <a:gd name="T24" fmla="*/ 0 w 12"/>
                <a:gd name="T25" fmla="*/ 0 h 20"/>
                <a:gd name="T26" fmla="*/ 10 w 12"/>
                <a:gd name="T27" fmla="*/ 0 h 20"/>
                <a:gd name="T28" fmla="*/ 12 w 12"/>
                <a:gd name="T29" fmla="*/ 1 h 20"/>
                <a:gd name="T30" fmla="*/ 12 w 12"/>
                <a:gd name="T31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20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3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431"/>
            <p:cNvSpPr>
              <a:spLocks/>
            </p:cNvSpPr>
            <p:nvPr/>
          </p:nvSpPr>
          <p:spPr bwMode="auto">
            <a:xfrm>
              <a:off x="3029424" y="5031470"/>
              <a:ext cx="52221" cy="79174"/>
            </a:xfrm>
            <a:custGeom>
              <a:avLst/>
              <a:gdLst>
                <a:gd name="T0" fmla="*/ 1 w 13"/>
                <a:gd name="T1" fmla="*/ 20 h 20"/>
                <a:gd name="T2" fmla="*/ 0 w 13"/>
                <a:gd name="T3" fmla="*/ 20 h 20"/>
                <a:gd name="T4" fmla="*/ 0 w 13"/>
                <a:gd name="T5" fmla="*/ 19 h 20"/>
                <a:gd name="T6" fmla="*/ 1 w 13"/>
                <a:gd name="T7" fmla="*/ 18 h 20"/>
                <a:gd name="T8" fmla="*/ 5 w 13"/>
                <a:gd name="T9" fmla="*/ 18 h 20"/>
                <a:gd name="T10" fmla="*/ 5 w 13"/>
                <a:gd name="T11" fmla="*/ 2 h 20"/>
                <a:gd name="T12" fmla="*/ 1 w 13"/>
                <a:gd name="T13" fmla="*/ 4 h 20"/>
                <a:gd name="T14" fmla="*/ 0 w 13"/>
                <a:gd name="T15" fmla="*/ 4 h 20"/>
                <a:gd name="T16" fmla="*/ 0 w 13"/>
                <a:gd name="T17" fmla="*/ 2 h 20"/>
                <a:gd name="T18" fmla="*/ 1 w 13"/>
                <a:gd name="T19" fmla="*/ 2 h 20"/>
                <a:gd name="T20" fmla="*/ 6 w 13"/>
                <a:gd name="T21" fmla="*/ 0 h 20"/>
                <a:gd name="T22" fmla="*/ 6 w 13"/>
                <a:gd name="T23" fmla="*/ 0 h 20"/>
                <a:gd name="T24" fmla="*/ 7 w 13"/>
                <a:gd name="T25" fmla="*/ 0 h 20"/>
                <a:gd name="T26" fmla="*/ 8 w 13"/>
                <a:gd name="T27" fmla="*/ 0 h 20"/>
                <a:gd name="T28" fmla="*/ 8 w 13"/>
                <a:gd name="T29" fmla="*/ 18 h 20"/>
                <a:gd name="T30" fmla="*/ 12 w 13"/>
                <a:gd name="T31" fmla="*/ 18 h 20"/>
                <a:gd name="T32" fmla="*/ 13 w 13"/>
                <a:gd name="T33" fmla="*/ 19 h 20"/>
                <a:gd name="T34" fmla="*/ 13 w 13"/>
                <a:gd name="T35" fmla="*/ 20 h 20"/>
                <a:gd name="T36" fmla="*/ 12 w 13"/>
                <a:gd name="T37" fmla="*/ 20 h 20"/>
                <a:gd name="T38" fmla="*/ 1 w 13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0">
                  <a:moveTo>
                    <a:pt x="1" y="20"/>
                  </a:move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2" y="20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432"/>
            <p:cNvSpPr>
              <a:spLocks/>
            </p:cNvSpPr>
            <p:nvPr/>
          </p:nvSpPr>
          <p:spPr bwMode="auto">
            <a:xfrm>
              <a:off x="3154082" y="5028100"/>
              <a:ext cx="50537" cy="87597"/>
            </a:xfrm>
            <a:custGeom>
              <a:avLst/>
              <a:gdLst>
                <a:gd name="T0" fmla="*/ 13 w 13"/>
                <a:gd name="T1" fmla="*/ 21 h 22"/>
                <a:gd name="T2" fmla="*/ 7 w 13"/>
                <a:gd name="T3" fmla="*/ 22 h 22"/>
                <a:gd name="T4" fmla="*/ 0 w 13"/>
                <a:gd name="T5" fmla="*/ 13 h 22"/>
                <a:gd name="T6" fmla="*/ 0 w 13"/>
                <a:gd name="T7" fmla="*/ 9 h 22"/>
                <a:gd name="T8" fmla="*/ 7 w 13"/>
                <a:gd name="T9" fmla="*/ 0 h 22"/>
                <a:gd name="T10" fmla="*/ 13 w 13"/>
                <a:gd name="T11" fmla="*/ 1 h 22"/>
                <a:gd name="T12" fmla="*/ 13 w 13"/>
                <a:gd name="T13" fmla="*/ 1 h 22"/>
                <a:gd name="T14" fmla="*/ 13 w 13"/>
                <a:gd name="T15" fmla="*/ 3 h 22"/>
                <a:gd name="T16" fmla="*/ 13 w 13"/>
                <a:gd name="T17" fmla="*/ 3 h 22"/>
                <a:gd name="T18" fmla="*/ 13 w 13"/>
                <a:gd name="T19" fmla="*/ 3 h 22"/>
                <a:gd name="T20" fmla="*/ 7 w 13"/>
                <a:gd name="T21" fmla="*/ 3 h 22"/>
                <a:gd name="T22" fmla="*/ 2 w 13"/>
                <a:gd name="T23" fmla="*/ 9 h 22"/>
                <a:gd name="T24" fmla="*/ 2 w 13"/>
                <a:gd name="T25" fmla="*/ 13 h 22"/>
                <a:gd name="T26" fmla="*/ 7 w 13"/>
                <a:gd name="T27" fmla="*/ 19 h 22"/>
                <a:gd name="T28" fmla="*/ 11 w 13"/>
                <a:gd name="T29" fmla="*/ 19 h 22"/>
                <a:gd name="T30" fmla="*/ 11 w 13"/>
                <a:gd name="T31" fmla="*/ 11 h 22"/>
                <a:gd name="T32" fmla="*/ 11 w 13"/>
                <a:gd name="T33" fmla="*/ 11 h 22"/>
                <a:gd name="T34" fmla="*/ 13 w 13"/>
                <a:gd name="T35" fmla="*/ 11 h 22"/>
                <a:gd name="T36" fmla="*/ 13 w 13"/>
                <a:gd name="T37" fmla="*/ 11 h 22"/>
                <a:gd name="T38" fmla="*/ 13 w 13"/>
                <a:gd name="T39" fmla="*/ 21 h 22"/>
                <a:gd name="T40" fmla="*/ 13 w 13"/>
                <a:gd name="T4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2">
                  <a:moveTo>
                    <a:pt x="13" y="21"/>
                  </a:moveTo>
                  <a:cubicBezTo>
                    <a:pt x="11" y="21"/>
                    <a:pt x="10" y="22"/>
                    <a:pt x="7" y="22"/>
                  </a:cubicBezTo>
                  <a:cubicBezTo>
                    <a:pt x="4" y="22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0" y="0"/>
                    <a:pt x="12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1" y="3"/>
                    <a:pt x="10" y="3"/>
                    <a:pt x="7" y="3"/>
                  </a:cubicBezTo>
                  <a:cubicBezTo>
                    <a:pt x="5" y="3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9" y="19"/>
                    <a:pt x="10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433"/>
            <p:cNvSpPr>
              <a:spLocks/>
            </p:cNvSpPr>
            <p:nvPr/>
          </p:nvSpPr>
          <p:spPr bwMode="auto">
            <a:xfrm>
              <a:off x="3221464" y="5031470"/>
              <a:ext cx="52221" cy="79174"/>
            </a:xfrm>
            <a:custGeom>
              <a:avLst/>
              <a:gdLst>
                <a:gd name="T0" fmla="*/ 1 w 13"/>
                <a:gd name="T1" fmla="*/ 20 h 20"/>
                <a:gd name="T2" fmla="*/ 0 w 13"/>
                <a:gd name="T3" fmla="*/ 20 h 20"/>
                <a:gd name="T4" fmla="*/ 0 w 13"/>
                <a:gd name="T5" fmla="*/ 19 h 20"/>
                <a:gd name="T6" fmla="*/ 1 w 13"/>
                <a:gd name="T7" fmla="*/ 18 h 20"/>
                <a:gd name="T8" fmla="*/ 5 w 13"/>
                <a:gd name="T9" fmla="*/ 18 h 20"/>
                <a:gd name="T10" fmla="*/ 5 w 13"/>
                <a:gd name="T11" fmla="*/ 2 h 20"/>
                <a:gd name="T12" fmla="*/ 1 w 13"/>
                <a:gd name="T13" fmla="*/ 4 h 20"/>
                <a:gd name="T14" fmla="*/ 0 w 13"/>
                <a:gd name="T15" fmla="*/ 4 h 20"/>
                <a:gd name="T16" fmla="*/ 0 w 13"/>
                <a:gd name="T17" fmla="*/ 2 h 20"/>
                <a:gd name="T18" fmla="*/ 1 w 13"/>
                <a:gd name="T19" fmla="*/ 2 h 20"/>
                <a:gd name="T20" fmla="*/ 6 w 13"/>
                <a:gd name="T21" fmla="*/ 0 h 20"/>
                <a:gd name="T22" fmla="*/ 6 w 13"/>
                <a:gd name="T23" fmla="*/ 0 h 20"/>
                <a:gd name="T24" fmla="*/ 7 w 13"/>
                <a:gd name="T25" fmla="*/ 0 h 20"/>
                <a:gd name="T26" fmla="*/ 8 w 13"/>
                <a:gd name="T27" fmla="*/ 0 h 20"/>
                <a:gd name="T28" fmla="*/ 8 w 13"/>
                <a:gd name="T29" fmla="*/ 18 h 20"/>
                <a:gd name="T30" fmla="*/ 12 w 13"/>
                <a:gd name="T31" fmla="*/ 18 h 20"/>
                <a:gd name="T32" fmla="*/ 13 w 13"/>
                <a:gd name="T33" fmla="*/ 19 h 20"/>
                <a:gd name="T34" fmla="*/ 13 w 13"/>
                <a:gd name="T35" fmla="*/ 20 h 20"/>
                <a:gd name="T36" fmla="*/ 12 w 13"/>
                <a:gd name="T37" fmla="*/ 20 h 20"/>
                <a:gd name="T38" fmla="*/ 1 w 13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0">
                  <a:moveTo>
                    <a:pt x="1" y="20"/>
                  </a:move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2" y="20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434"/>
            <p:cNvSpPr>
              <a:spLocks noEditPoints="1"/>
            </p:cNvSpPr>
            <p:nvPr/>
          </p:nvSpPr>
          <p:spPr bwMode="auto">
            <a:xfrm>
              <a:off x="3288847" y="5028100"/>
              <a:ext cx="55590" cy="87597"/>
            </a:xfrm>
            <a:custGeom>
              <a:avLst/>
              <a:gdLst>
                <a:gd name="T0" fmla="*/ 7 w 14"/>
                <a:gd name="T1" fmla="*/ 22 h 22"/>
                <a:gd name="T2" fmla="*/ 7 w 14"/>
                <a:gd name="T3" fmla="*/ 22 h 22"/>
                <a:gd name="T4" fmla="*/ 0 w 14"/>
                <a:gd name="T5" fmla="*/ 16 h 22"/>
                <a:gd name="T6" fmla="*/ 0 w 14"/>
                <a:gd name="T7" fmla="*/ 15 h 22"/>
                <a:gd name="T8" fmla="*/ 3 w 14"/>
                <a:gd name="T9" fmla="*/ 11 h 22"/>
                <a:gd name="T10" fmla="*/ 0 w 14"/>
                <a:gd name="T11" fmla="*/ 6 h 22"/>
                <a:gd name="T12" fmla="*/ 0 w 14"/>
                <a:gd name="T13" fmla="*/ 6 h 22"/>
                <a:gd name="T14" fmla="*/ 7 w 14"/>
                <a:gd name="T15" fmla="*/ 0 h 22"/>
                <a:gd name="T16" fmla="*/ 7 w 14"/>
                <a:gd name="T17" fmla="*/ 0 h 22"/>
                <a:gd name="T18" fmla="*/ 14 w 14"/>
                <a:gd name="T19" fmla="*/ 6 h 22"/>
                <a:gd name="T20" fmla="*/ 14 w 14"/>
                <a:gd name="T21" fmla="*/ 6 h 22"/>
                <a:gd name="T22" fmla="*/ 11 w 14"/>
                <a:gd name="T23" fmla="*/ 11 h 22"/>
                <a:gd name="T24" fmla="*/ 14 w 14"/>
                <a:gd name="T25" fmla="*/ 15 h 22"/>
                <a:gd name="T26" fmla="*/ 14 w 14"/>
                <a:gd name="T27" fmla="*/ 16 h 22"/>
                <a:gd name="T28" fmla="*/ 7 w 14"/>
                <a:gd name="T29" fmla="*/ 22 h 22"/>
                <a:gd name="T30" fmla="*/ 11 w 14"/>
                <a:gd name="T31" fmla="*/ 6 h 22"/>
                <a:gd name="T32" fmla="*/ 7 w 14"/>
                <a:gd name="T33" fmla="*/ 2 h 22"/>
                <a:gd name="T34" fmla="*/ 7 w 14"/>
                <a:gd name="T35" fmla="*/ 2 h 22"/>
                <a:gd name="T36" fmla="*/ 2 w 14"/>
                <a:gd name="T37" fmla="*/ 6 h 22"/>
                <a:gd name="T38" fmla="*/ 2 w 14"/>
                <a:gd name="T39" fmla="*/ 6 h 22"/>
                <a:gd name="T40" fmla="*/ 6 w 14"/>
                <a:gd name="T41" fmla="*/ 10 h 22"/>
                <a:gd name="T42" fmla="*/ 8 w 14"/>
                <a:gd name="T43" fmla="*/ 10 h 22"/>
                <a:gd name="T44" fmla="*/ 11 w 14"/>
                <a:gd name="T45" fmla="*/ 6 h 22"/>
                <a:gd name="T46" fmla="*/ 11 w 14"/>
                <a:gd name="T47" fmla="*/ 15 h 22"/>
                <a:gd name="T48" fmla="*/ 8 w 14"/>
                <a:gd name="T49" fmla="*/ 12 h 22"/>
                <a:gd name="T50" fmla="*/ 6 w 14"/>
                <a:gd name="T51" fmla="*/ 12 h 22"/>
                <a:gd name="T52" fmla="*/ 2 w 14"/>
                <a:gd name="T53" fmla="*/ 15 h 22"/>
                <a:gd name="T54" fmla="*/ 2 w 14"/>
                <a:gd name="T55" fmla="*/ 16 h 22"/>
                <a:gd name="T56" fmla="*/ 7 w 14"/>
                <a:gd name="T57" fmla="*/ 19 h 22"/>
                <a:gd name="T58" fmla="*/ 7 w 14"/>
                <a:gd name="T59" fmla="*/ 19 h 22"/>
                <a:gd name="T60" fmla="*/ 11 w 14"/>
                <a:gd name="T61" fmla="*/ 16 h 22"/>
                <a:gd name="T62" fmla="*/ 11 w 14"/>
                <a:gd name="T63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2">
                  <a:moveTo>
                    <a:pt x="7" y="22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3" y="22"/>
                    <a:pt x="0" y="20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2"/>
                    <a:pt x="3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1"/>
                  </a:cubicBezTo>
                  <a:cubicBezTo>
                    <a:pt x="13" y="12"/>
                    <a:pt x="14" y="13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0"/>
                    <a:pt x="11" y="22"/>
                    <a:pt x="7" y="22"/>
                  </a:cubicBezTo>
                  <a:close/>
                  <a:moveTo>
                    <a:pt x="11" y="6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4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8"/>
                    <a:pt x="3" y="10"/>
                    <a:pt x="6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0" y="10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2"/>
                    <a:pt x="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2" y="13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8"/>
                    <a:pt x="11" y="16"/>
                  </a:cubicBezTo>
                  <a:lnTo>
                    <a:pt x="11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435"/>
            <p:cNvSpPr>
              <a:spLocks/>
            </p:cNvSpPr>
            <p:nvPr/>
          </p:nvSpPr>
          <p:spPr bwMode="auto">
            <a:xfrm>
              <a:off x="3356229" y="5031470"/>
              <a:ext cx="52221" cy="79174"/>
            </a:xfrm>
            <a:custGeom>
              <a:avLst/>
              <a:gdLst>
                <a:gd name="T0" fmla="*/ 1 w 13"/>
                <a:gd name="T1" fmla="*/ 20 h 20"/>
                <a:gd name="T2" fmla="*/ 0 w 13"/>
                <a:gd name="T3" fmla="*/ 20 h 20"/>
                <a:gd name="T4" fmla="*/ 0 w 13"/>
                <a:gd name="T5" fmla="*/ 19 h 20"/>
                <a:gd name="T6" fmla="*/ 1 w 13"/>
                <a:gd name="T7" fmla="*/ 18 h 20"/>
                <a:gd name="T8" fmla="*/ 5 w 13"/>
                <a:gd name="T9" fmla="*/ 18 h 20"/>
                <a:gd name="T10" fmla="*/ 5 w 13"/>
                <a:gd name="T11" fmla="*/ 2 h 20"/>
                <a:gd name="T12" fmla="*/ 1 w 13"/>
                <a:gd name="T13" fmla="*/ 4 h 20"/>
                <a:gd name="T14" fmla="*/ 0 w 13"/>
                <a:gd name="T15" fmla="*/ 4 h 20"/>
                <a:gd name="T16" fmla="*/ 0 w 13"/>
                <a:gd name="T17" fmla="*/ 2 h 20"/>
                <a:gd name="T18" fmla="*/ 0 w 13"/>
                <a:gd name="T19" fmla="*/ 2 h 20"/>
                <a:gd name="T20" fmla="*/ 5 w 13"/>
                <a:gd name="T21" fmla="*/ 0 h 20"/>
                <a:gd name="T22" fmla="*/ 6 w 13"/>
                <a:gd name="T23" fmla="*/ 0 h 20"/>
                <a:gd name="T24" fmla="*/ 7 w 13"/>
                <a:gd name="T25" fmla="*/ 0 h 20"/>
                <a:gd name="T26" fmla="*/ 8 w 13"/>
                <a:gd name="T27" fmla="*/ 0 h 20"/>
                <a:gd name="T28" fmla="*/ 8 w 13"/>
                <a:gd name="T29" fmla="*/ 18 h 20"/>
                <a:gd name="T30" fmla="*/ 12 w 13"/>
                <a:gd name="T31" fmla="*/ 18 h 20"/>
                <a:gd name="T32" fmla="*/ 13 w 13"/>
                <a:gd name="T33" fmla="*/ 19 h 20"/>
                <a:gd name="T34" fmla="*/ 13 w 13"/>
                <a:gd name="T35" fmla="*/ 20 h 20"/>
                <a:gd name="T36" fmla="*/ 12 w 13"/>
                <a:gd name="T37" fmla="*/ 20 h 20"/>
                <a:gd name="T38" fmla="*/ 1 w 13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0">
                  <a:moveTo>
                    <a:pt x="1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2" y="20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436"/>
            <p:cNvSpPr>
              <a:spLocks noEditPoints="1"/>
            </p:cNvSpPr>
            <p:nvPr/>
          </p:nvSpPr>
          <p:spPr bwMode="auto">
            <a:xfrm>
              <a:off x="3480886" y="5028100"/>
              <a:ext cx="55590" cy="87597"/>
            </a:xfrm>
            <a:custGeom>
              <a:avLst/>
              <a:gdLst>
                <a:gd name="T0" fmla="*/ 6 w 14"/>
                <a:gd name="T1" fmla="*/ 22 h 22"/>
                <a:gd name="T2" fmla="*/ 1 w 14"/>
                <a:gd name="T3" fmla="*/ 21 h 22"/>
                <a:gd name="T4" fmla="*/ 0 w 14"/>
                <a:gd name="T5" fmla="*/ 20 h 22"/>
                <a:gd name="T6" fmla="*/ 0 w 14"/>
                <a:gd name="T7" fmla="*/ 2 h 22"/>
                <a:gd name="T8" fmla="*/ 1 w 14"/>
                <a:gd name="T9" fmla="*/ 1 h 22"/>
                <a:gd name="T10" fmla="*/ 6 w 14"/>
                <a:gd name="T11" fmla="*/ 0 h 22"/>
                <a:gd name="T12" fmla="*/ 14 w 14"/>
                <a:gd name="T13" fmla="*/ 6 h 22"/>
                <a:gd name="T14" fmla="*/ 14 w 14"/>
                <a:gd name="T15" fmla="*/ 6 h 22"/>
                <a:gd name="T16" fmla="*/ 11 w 14"/>
                <a:gd name="T17" fmla="*/ 11 h 22"/>
                <a:gd name="T18" fmla="*/ 14 w 14"/>
                <a:gd name="T19" fmla="*/ 15 h 22"/>
                <a:gd name="T20" fmla="*/ 14 w 14"/>
                <a:gd name="T21" fmla="*/ 16 h 22"/>
                <a:gd name="T22" fmla="*/ 6 w 14"/>
                <a:gd name="T23" fmla="*/ 22 h 22"/>
                <a:gd name="T24" fmla="*/ 11 w 14"/>
                <a:gd name="T25" fmla="*/ 6 h 22"/>
                <a:gd name="T26" fmla="*/ 6 w 14"/>
                <a:gd name="T27" fmla="*/ 3 h 22"/>
                <a:gd name="T28" fmla="*/ 3 w 14"/>
                <a:gd name="T29" fmla="*/ 3 h 22"/>
                <a:gd name="T30" fmla="*/ 3 w 14"/>
                <a:gd name="T31" fmla="*/ 10 h 22"/>
                <a:gd name="T32" fmla="*/ 7 w 14"/>
                <a:gd name="T33" fmla="*/ 10 h 22"/>
                <a:gd name="T34" fmla="*/ 11 w 14"/>
                <a:gd name="T35" fmla="*/ 6 h 22"/>
                <a:gd name="T36" fmla="*/ 11 w 14"/>
                <a:gd name="T37" fmla="*/ 15 h 22"/>
                <a:gd name="T38" fmla="*/ 7 w 14"/>
                <a:gd name="T39" fmla="*/ 12 h 22"/>
                <a:gd name="T40" fmla="*/ 3 w 14"/>
                <a:gd name="T41" fmla="*/ 12 h 22"/>
                <a:gd name="T42" fmla="*/ 3 w 14"/>
                <a:gd name="T43" fmla="*/ 19 h 22"/>
                <a:gd name="T44" fmla="*/ 6 w 14"/>
                <a:gd name="T45" fmla="*/ 19 h 22"/>
                <a:gd name="T46" fmla="*/ 11 w 14"/>
                <a:gd name="T47" fmla="*/ 16 h 22"/>
                <a:gd name="T48" fmla="*/ 11 w 14"/>
                <a:gd name="T49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" h="22">
                  <a:moveTo>
                    <a:pt x="6" y="22"/>
                  </a:moveTo>
                  <a:cubicBezTo>
                    <a:pt x="4" y="22"/>
                    <a:pt x="2" y="22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10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1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0"/>
                    <a:pt x="10" y="22"/>
                    <a:pt x="6" y="22"/>
                  </a:cubicBezTo>
                  <a:close/>
                  <a:moveTo>
                    <a:pt x="11" y="6"/>
                  </a:moveTo>
                  <a:cubicBezTo>
                    <a:pt x="11" y="3"/>
                    <a:pt x="9" y="3"/>
                    <a:pt x="6" y="3"/>
                  </a:cubicBezTo>
                  <a:cubicBezTo>
                    <a:pt x="5" y="3"/>
                    <a:pt x="4" y="3"/>
                    <a:pt x="3" y="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0" y="10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2"/>
                    <a:pt x="7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1" y="19"/>
                    <a:pt x="11" y="16"/>
                  </a:cubicBezTo>
                  <a:lnTo>
                    <a:pt x="11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37"/>
            <p:cNvSpPr>
              <a:spLocks/>
            </p:cNvSpPr>
            <p:nvPr/>
          </p:nvSpPr>
          <p:spPr bwMode="auto">
            <a:xfrm>
              <a:off x="3548269" y="5031470"/>
              <a:ext cx="52221" cy="79174"/>
            </a:xfrm>
            <a:custGeom>
              <a:avLst/>
              <a:gdLst>
                <a:gd name="T0" fmla="*/ 1 w 13"/>
                <a:gd name="T1" fmla="*/ 20 h 20"/>
                <a:gd name="T2" fmla="*/ 0 w 13"/>
                <a:gd name="T3" fmla="*/ 20 h 20"/>
                <a:gd name="T4" fmla="*/ 0 w 13"/>
                <a:gd name="T5" fmla="*/ 19 h 20"/>
                <a:gd name="T6" fmla="*/ 1 w 13"/>
                <a:gd name="T7" fmla="*/ 18 h 20"/>
                <a:gd name="T8" fmla="*/ 5 w 13"/>
                <a:gd name="T9" fmla="*/ 18 h 20"/>
                <a:gd name="T10" fmla="*/ 5 w 13"/>
                <a:gd name="T11" fmla="*/ 2 h 20"/>
                <a:gd name="T12" fmla="*/ 1 w 13"/>
                <a:gd name="T13" fmla="*/ 4 h 20"/>
                <a:gd name="T14" fmla="*/ 0 w 13"/>
                <a:gd name="T15" fmla="*/ 4 h 20"/>
                <a:gd name="T16" fmla="*/ 0 w 13"/>
                <a:gd name="T17" fmla="*/ 2 h 20"/>
                <a:gd name="T18" fmla="*/ 0 w 13"/>
                <a:gd name="T19" fmla="*/ 2 h 20"/>
                <a:gd name="T20" fmla="*/ 5 w 13"/>
                <a:gd name="T21" fmla="*/ 0 h 20"/>
                <a:gd name="T22" fmla="*/ 6 w 13"/>
                <a:gd name="T23" fmla="*/ 0 h 20"/>
                <a:gd name="T24" fmla="*/ 7 w 13"/>
                <a:gd name="T25" fmla="*/ 0 h 20"/>
                <a:gd name="T26" fmla="*/ 8 w 13"/>
                <a:gd name="T27" fmla="*/ 0 h 20"/>
                <a:gd name="T28" fmla="*/ 8 w 13"/>
                <a:gd name="T29" fmla="*/ 18 h 20"/>
                <a:gd name="T30" fmla="*/ 12 w 13"/>
                <a:gd name="T31" fmla="*/ 18 h 20"/>
                <a:gd name="T32" fmla="*/ 13 w 13"/>
                <a:gd name="T33" fmla="*/ 19 h 20"/>
                <a:gd name="T34" fmla="*/ 13 w 13"/>
                <a:gd name="T35" fmla="*/ 20 h 20"/>
                <a:gd name="T36" fmla="*/ 12 w 13"/>
                <a:gd name="T37" fmla="*/ 20 h 20"/>
                <a:gd name="T38" fmla="*/ 1 w 13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0">
                  <a:moveTo>
                    <a:pt x="1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2" y="20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38"/>
            <p:cNvSpPr>
              <a:spLocks/>
            </p:cNvSpPr>
            <p:nvPr/>
          </p:nvSpPr>
          <p:spPr bwMode="auto">
            <a:xfrm>
              <a:off x="3615651" y="5028100"/>
              <a:ext cx="52221" cy="82543"/>
            </a:xfrm>
            <a:custGeom>
              <a:avLst/>
              <a:gdLst>
                <a:gd name="T0" fmla="*/ 9 w 13"/>
                <a:gd name="T1" fmla="*/ 11 h 21"/>
                <a:gd name="T2" fmla="*/ 7 w 13"/>
                <a:gd name="T3" fmla="*/ 13 h 21"/>
                <a:gd name="T4" fmla="*/ 3 w 13"/>
                <a:gd name="T5" fmla="*/ 19 h 21"/>
                <a:gd name="T6" fmla="*/ 3 w 13"/>
                <a:gd name="T7" fmla="*/ 19 h 21"/>
                <a:gd name="T8" fmla="*/ 12 w 13"/>
                <a:gd name="T9" fmla="*/ 19 h 21"/>
                <a:gd name="T10" fmla="*/ 13 w 13"/>
                <a:gd name="T11" fmla="*/ 20 h 21"/>
                <a:gd name="T12" fmla="*/ 13 w 13"/>
                <a:gd name="T13" fmla="*/ 21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1 h 21"/>
                <a:gd name="T20" fmla="*/ 0 w 13"/>
                <a:gd name="T21" fmla="*/ 19 h 21"/>
                <a:gd name="T22" fmla="*/ 5 w 13"/>
                <a:gd name="T23" fmla="*/ 11 h 21"/>
                <a:gd name="T24" fmla="*/ 8 w 13"/>
                <a:gd name="T25" fmla="*/ 9 h 21"/>
                <a:gd name="T26" fmla="*/ 10 w 13"/>
                <a:gd name="T27" fmla="*/ 5 h 21"/>
                <a:gd name="T28" fmla="*/ 6 w 13"/>
                <a:gd name="T29" fmla="*/ 3 h 21"/>
                <a:gd name="T30" fmla="*/ 1 w 13"/>
                <a:gd name="T31" fmla="*/ 3 h 21"/>
                <a:gd name="T32" fmla="*/ 1 w 13"/>
                <a:gd name="T33" fmla="*/ 3 h 21"/>
                <a:gd name="T34" fmla="*/ 1 w 13"/>
                <a:gd name="T35" fmla="*/ 2 h 21"/>
                <a:gd name="T36" fmla="*/ 1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1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5"/>
                    <a:pt x="3" y="16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6"/>
                    <a:pt x="2" y="13"/>
                    <a:pt x="5" y="1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8"/>
                    <a:pt x="10" y="7"/>
                    <a:pt x="10" y="5"/>
                  </a:cubicBezTo>
                  <a:cubicBezTo>
                    <a:pt x="10" y="3"/>
                    <a:pt x="9" y="3"/>
                    <a:pt x="6" y="3"/>
                  </a:cubicBezTo>
                  <a:cubicBezTo>
                    <a:pt x="5" y="3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5" y="0"/>
                    <a:pt x="6" y="0"/>
                  </a:cubicBezTo>
                  <a:cubicBezTo>
                    <a:pt x="11" y="0"/>
                    <a:pt x="13" y="2"/>
                    <a:pt x="13" y="5"/>
                  </a:cubicBezTo>
                  <a:cubicBezTo>
                    <a:pt x="13" y="8"/>
                    <a:pt x="12" y="9"/>
                    <a:pt x="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39"/>
            <p:cNvSpPr>
              <a:spLocks/>
            </p:cNvSpPr>
            <p:nvPr/>
          </p:nvSpPr>
          <p:spPr bwMode="auto">
            <a:xfrm>
              <a:off x="3683034" y="5031470"/>
              <a:ext cx="52221" cy="8422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8 h 21"/>
                <a:gd name="T14" fmla="*/ 10 w 13"/>
                <a:gd name="T15" fmla="*/ 14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1 w 13"/>
                <a:gd name="T23" fmla="*/ 9 h 21"/>
                <a:gd name="T24" fmla="*/ 1 w 13"/>
                <a:gd name="T25" fmla="*/ 9 h 21"/>
                <a:gd name="T26" fmla="*/ 1 w 13"/>
                <a:gd name="T27" fmla="*/ 0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0 h 21"/>
                <a:gd name="T34" fmla="*/ 12 w 13"/>
                <a:gd name="T35" fmla="*/ 1 h 21"/>
                <a:gd name="T36" fmla="*/ 12 w 13"/>
                <a:gd name="T37" fmla="*/ 2 h 21"/>
                <a:gd name="T38" fmla="*/ 4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0"/>
                    <a:pt x="1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8"/>
                    <a:pt x="4" y="18"/>
                    <a:pt x="6" y="18"/>
                  </a:cubicBezTo>
                  <a:cubicBezTo>
                    <a:pt x="9" y="18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9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0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8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40"/>
            <p:cNvSpPr>
              <a:spLocks noEditPoints="1"/>
            </p:cNvSpPr>
            <p:nvPr/>
          </p:nvSpPr>
          <p:spPr bwMode="auto">
            <a:xfrm>
              <a:off x="2894659" y="5215087"/>
              <a:ext cx="52221" cy="84228"/>
            </a:xfrm>
            <a:custGeom>
              <a:avLst/>
              <a:gdLst>
                <a:gd name="T0" fmla="*/ 6 w 13"/>
                <a:gd name="T1" fmla="*/ 13 h 21"/>
                <a:gd name="T2" fmla="*/ 3 w 13"/>
                <a:gd name="T3" fmla="*/ 13 h 21"/>
                <a:gd name="T4" fmla="*/ 3 w 13"/>
                <a:gd name="T5" fmla="*/ 20 h 21"/>
                <a:gd name="T6" fmla="*/ 2 w 13"/>
                <a:gd name="T7" fmla="*/ 21 h 21"/>
                <a:gd name="T8" fmla="*/ 1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1 w 13"/>
                <a:gd name="T15" fmla="*/ 0 h 21"/>
                <a:gd name="T16" fmla="*/ 6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6 w 13"/>
                <a:gd name="T23" fmla="*/ 13 h 21"/>
                <a:gd name="T24" fmla="*/ 11 w 13"/>
                <a:gd name="T25" fmla="*/ 6 h 21"/>
                <a:gd name="T26" fmla="*/ 6 w 13"/>
                <a:gd name="T27" fmla="*/ 2 h 21"/>
                <a:gd name="T28" fmla="*/ 3 w 13"/>
                <a:gd name="T29" fmla="*/ 2 h 21"/>
                <a:gd name="T30" fmla="*/ 3 w 13"/>
                <a:gd name="T31" fmla="*/ 10 h 21"/>
                <a:gd name="T32" fmla="*/ 6 w 13"/>
                <a:gd name="T33" fmla="*/ 11 h 21"/>
                <a:gd name="T34" fmla="*/ 11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6" y="13"/>
                  </a:moveTo>
                  <a:cubicBezTo>
                    <a:pt x="5" y="13"/>
                    <a:pt x="3" y="13"/>
                    <a:pt x="3" y="13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3"/>
                    <a:pt x="6" y="13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3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5" y="11"/>
                    <a:pt x="6" y="11"/>
                  </a:cubicBezTo>
                  <a:cubicBezTo>
                    <a:pt x="9" y="11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41"/>
            <p:cNvSpPr>
              <a:spLocks noEditPoints="1"/>
            </p:cNvSpPr>
            <p:nvPr/>
          </p:nvSpPr>
          <p:spPr bwMode="auto">
            <a:xfrm>
              <a:off x="2950250" y="5215087"/>
              <a:ext cx="64013" cy="84228"/>
            </a:xfrm>
            <a:custGeom>
              <a:avLst/>
              <a:gdLst>
                <a:gd name="T0" fmla="*/ 15 w 16"/>
                <a:gd name="T1" fmla="*/ 21 h 21"/>
                <a:gd name="T2" fmla="*/ 14 w 16"/>
                <a:gd name="T3" fmla="*/ 21 h 21"/>
                <a:gd name="T4" fmla="*/ 13 w 16"/>
                <a:gd name="T5" fmla="*/ 21 h 21"/>
                <a:gd name="T6" fmla="*/ 11 w 16"/>
                <a:gd name="T7" fmla="*/ 14 h 21"/>
                <a:gd name="T8" fmla="*/ 4 w 16"/>
                <a:gd name="T9" fmla="*/ 14 h 21"/>
                <a:gd name="T10" fmla="*/ 2 w 16"/>
                <a:gd name="T11" fmla="*/ 21 h 21"/>
                <a:gd name="T12" fmla="*/ 2 w 16"/>
                <a:gd name="T13" fmla="*/ 21 h 21"/>
                <a:gd name="T14" fmla="*/ 0 w 16"/>
                <a:gd name="T15" fmla="*/ 21 h 21"/>
                <a:gd name="T16" fmla="*/ 0 w 16"/>
                <a:gd name="T17" fmla="*/ 21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1 h 21"/>
                <a:gd name="T30" fmla="*/ 15 w 16"/>
                <a:gd name="T31" fmla="*/ 21 h 21"/>
                <a:gd name="T32" fmla="*/ 8 w 16"/>
                <a:gd name="T33" fmla="*/ 3 h 21"/>
                <a:gd name="T34" fmla="*/ 8 w 16"/>
                <a:gd name="T35" fmla="*/ 2 h 21"/>
                <a:gd name="T36" fmla="*/ 7 w 16"/>
                <a:gd name="T37" fmla="*/ 3 h 21"/>
                <a:gd name="T38" fmla="*/ 5 w 16"/>
                <a:gd name="T39" fmla="*/ 12 h 21"/>
                <a:gd name="T40" fmla="*/ 11 w 16"/>
                <a:gd name="T41" fmla="*/ 12 h 21"/>
                <a:gd name="T42" fmla="*/ 8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5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0"/>
                    <a:pt x="7" y="0"/>
                    <a:pt x="8" y="0"/>
                  </a:cubicBezTo>
                  <a:cubicBezTo>
                    <a:pt x="9" y="0"/>
                    <a:pt x="10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1"/>
                    <a:pt x="16" y="21"/>
                  </a:cubicBezTo>
                  <a:cubicBezTo>
                    <a:pt x="16" y="21"/>
                    <a:pt x="16" y="21"/>
                    <a:pt x="15" y="21"/>
                  </a:cubicBezTo>
                  <a:close/>
                  <a:moveTo>
                    <a:pt x="8" y="3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42"/>
            <p:cNvSpPr>
              <a:spLocks/>
            </p:cNvSpPr>
            <p:nvPr/>
          </p:nvSpPr>
          <p:spPr bwMode="auto">
            <a:xfrm>
              <a:off x="3026055" y="5215087"/>
              <a:ext cx="55590" cy="8422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2 w 14"/>
                <a:gd name="T15" fmla="*/ 21 h 21"/>
                <a:gd name="T16" fmla="*/ 0 w 14"/>
                <a:gd name="T17" fmla="*/ 21 h 21"/>
                <a:gd name="T18" fmla="*/ 0 w 14"/>
                <a:gd name="T19" fmla="*/ 21 h 21"/>
                <a:gd name="T20" fmla="*/ 0 w 14"/>
                <a:gd name="T21" fmla="*/ 1 h 21"/>
                <a:gd name="T22" fmla="*/ 1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20 h 21"/>
                <a:gd name="T44" fmla="*/ 14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43"/>
            <p:cNvSpPr>
              <a:spLocks/>
            </p:cNvSpPr>
            <p:nvPr/>
          </p:nvSpPr>
          <p:spPr bwMode="auto">
            <a:xfrm>
              <a:off x="3093438" y="5215087"/>
              <a:ext cx="55590" cy="84228"/>
            </a:xfrm>
            <a:custGeom>
              <a:avLst/>
              <a:gdLst>
                <a:gd name="T0" fmla="*/ 14 w 14"/>
                <a:gd name="T1" fmla="*/ 2 h 21"/>
                <a:gd name="T2" fmla="*/ 8 w 14"/>
                <a:gd name="T3" fmla="*/ 2 h 21"/>
                <a:gd name="T4" fmla="*/ 8 w 14"/>
                <a:gd name="T5" fmla="*/ 20 h 21"/>
                <a:gd name="T6" fmla="*/ 8 w 14"/>
                <a:gd name="T7" fmla="*/ 21 h 21"/>
                <a:gd name="T8" fmla="*/ 6 w 14"/>
                <a:gd name="T9" fmla="*/ 21 h 21"/>
                <a:gd name="T10" fmla="*/ 6 w 14"/>
                <a:gd name="T11" fmla="*/ 20 h 21"/>
                <a:gd name="T12" fmla="*/ 6 w 14"/>
                <a:gd name="T13" fmla="*/ 2 h 21"/>
                <a:gd name="T14" fmla="*/ 0 w 14"/>
                <a:gd name="T15" fmla="*/ 2 h 21"/>
                <a:gd name="T16" fmla="*/ 0 w 14"/>
                <a:gd name="T17" fmla="*/ 2 h 21"/>
                <a:gd name="T18" fmla="*/ 0 w 14"/>
                <a:gd name="T19" fmla="*/ 1 h 21"/>
                <a:gd name="T20" fmla="*/ 0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2 h 21"/>
                <a:gd name="T28" fmla="*/ 14 w 14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4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44"/>
            <p:cNvSpPr>
              <a:spLocks noEditPoints="1"/>
            </p:cNvSpPr>
            <p:nvPr/>
          </p:nvSpPr>
          <p:spPr bwMode="auto">
            <a:xfrm>
              <a:off x="3157451" y="5215087"/>
              <a:ext cx="58960" cy="84228"/>
            </a:xfrm>
            <a:custGeom>
              <a:avLst/>
              <a:gdLst>
                <a:gd name="T0" fmla="*/ 7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7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7 w 15"/>
                <a:gd name="T13" fmla="*/ 21 h 21"/>
                <a:gd name="T14" fmla="*/ 12 w 15"/>
                <a:gd name="T15" fmla="*/ 9 h 21"/>
                <a:gd name="T16" fmla="*/ 7 w 15"/>
                <a:gd name="T17" fmla="*/ 2 h 21"/>
                <a:gd name="T18" fmla="*/ 2 w 15"/>
                <a:gd name="T19" fmla="*/ 9 h 21"/>
                <a:gd name="T20" fmla="*/ 2 w 15"/>
                <a:gd name="T21" fmla="*/ 12 h 21"/>
                <a:gd name="T22" fmla="*/ 7 w 15"/>
                <a:gd name="T23" fmla="*/ 19 h 21"/>
                <a:gd name="T24" fmla="*/ 12 w 15"/>
                <a:gd name="T25" fmla="*/ 12 h 21"/>
                <a:gd name="T26" fmla="*/ 12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5" y="3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9"/>
                    <a:pt x="12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45"/>
            <p:cNvSpPr>
              <a:spLocks/>
            </p:cNvSpPr>
            <p:nvPr/>
          </p:nvSpPr>
          <p:spPr bwMode="auto">
            <a:xfrm>
              <a:off x="3233256" y="5215087"/>
              <a:ext cx="55590" cy="84228"/>
            </a:xfrm>
            <a:custGeom>
              <a:avLst/>
              <a:gdLst>
                <a:gd name="T0" fmla="*/ 13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2 w 14"/>
                <a:gd name="T15" fmla="*/ 21 h 21"/>
                <a:gd name="T16" fmla="*/ 0 w 14"/>
                <a:gd name="T17" fmla="*/ 21 h 21"/>
                <a:gd name="T18" fmla="*/ 0 w 14"/>
                <a:gd name="T19" fmla="*/ 21 h 21"/>
                <a:gd name="T20" fmla="*/ 0 w 14"/>
                <a:gd name="T21" fmla="*/ 1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20 h 21"/>
                <a:gd name="T44" fmla="*/ 13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46"/>
            <p:cNvSpPr>
              <a:spLocks/>
            </p:cNvSpPr>
            <p:nvPr/>
          </p:nvSpPr>
          <p:spPr bwMode="auto">
            <a:xfrm>
              <a:off x="3309061" y="5215087"/>
              <a:ext cx="43799" cy="84228"/>
            </a:xfrm>
            <a:custGeom>
              <a:avLst/>
              <a:gdLst>
                <a:gd name="T0" fmla="*/ 11 w 11"/>
                <a:gd name="T1" fmla="*/ 21 h 21"/>
                <a:gd name="T2" fmla="*/ 6 w 11"/>
                <a:gd name="T3" fmla="*/ 21 h 21"/>
                <a:gd name="T4" fmla="*/ 0 w 11"/>
                <a:gd name="T5" fmla="*/ 16 h 21"/>
                <a:gd name="T6" fmla="*/ 0 w 11"/>
                <a:gd name="T7" fmla="*/ 5 h 21"/>
                <a:gd name="T8" fmla="*/ 6 w 11"/>
                <a:gd name="T9" fmla="*/ 0 h 21"/>
                <a:gd name="T10" fmla="*/ 11 w 11"/>
                <a:gd name="T11" fmla="*/ 0 h 21"/>
                <a:gd name="T12" fmla="*/ 11 w 11"/>
                <a:gd name="T13" fmla="*/ 1 h 21"/>
                <a:gd name="T14" fmla="*/ 11 w 11"/>
                <a:gd name="T15" fmla="*/ 2 h 21"/>
                <a:gd name="T16" fmla="*/ 11 w 11"/>
                <a:gd name="T17" fmla="*/ 2 h 21"/>
                <a:gd name="T18" fmla="*/ 6 w 11"/>
                <a:gd name="T19" fmla="*/ 2 h 21"/>
                <a:gd name="T20" fmla="*/ 2 w 11"/>
                <a:gd name="T21" fmla="*/ 5 h 21"/>
                <a:gd name="T22" fmla="*/ 2 w 11"/>
                <a:gd name="T23" fmla="*/ 9 h 21"/>
                <a:gd name="T24" fmla="*/ 11 w 11"/>
                <a:gd name="T25" fmla="*/ 9 h 21"/>
                <a:gd name="T26" fmla="*/ 11 w 11"/>
                <a:gd name="T27" fmla="*/ 10 h 21"/>
                <a:gd name="T28" fmla="*/ 11 w 11"/>
                <a:gd name="T29" fmla="*/ 11 h 21"/>
                <a:gd name="T30" fmla="*/ 11 w 11"/>
                <a:gd name="T31" fmla="*/ 11 h 21"/>
                <a:gd name="T32" fmla="*/ 2 w 11"/>
                <a:gd name="T33" fmla="*/ 11 h 21"/>
                <a:gd name="T34" fmla="*/ 2 w 11"/>
                <a:gd name="T35" fmla="*/ 16 h 21"/>
                <a:gd name="T36" fmla="*/ 6 w 11"/>
                <a:gd name="T37" fmla="*/ 19 h 21"/>
                <a:gd name="T38" fmla="*/ 11 w 11"/>
                <a:gd name="T39" fmla="*/ 19 h 21"/>
                <a:gd name="T40" fmla="*/ 11 w 11"/>
                <a:gd name="T41" fmla="*/ 19 h 21"/>
                <a:gd name="T42" fmla="*/ 11 w 11"/>
                <a:gd name="T43" fmla="*/ 21 h 21"/>
                <a:gd name="T44" fmla="*/ 11 w 11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" h="21">
                  <a:moveTo>
                    <a:pt x="11" y="21"/>
                  </a:moveTo>
                  <a:cubicBezTo>
                    <a:pt x="10" y="21"/>
                    <a:pt x="7" y="21"/>
                    <a:pt x="6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7" y="0"/>
                    <a:pt x="10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3" y="19"/>
                    <a:pt x="6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47"/>
            <p:cNvSpPr>
              <a:spLocks noEditPoints="1"/>
            </p:cNvSpPr>
            <p:nvPr/>
          </p:nvSpPr>
          <p:spPr bwMode="auto">
            <a:xfrm>
              <a:off x="3368021" y="5238670"/>
              <a:ext cx="8423" cy="60644"/>
            </a:xfrm>
            <a:custGeom>
              <a:avLst/>
              <a:gdLst>
                <a:gd name="T0" fmla="*/ 2 w 2"/>
                <a:gd name="T1" fmla="*/ 3 h 15"/>
                <a:gd name="T2" fmla="*/ 0 w 2"/>
                <a:gd name="T3" fmla="*/ 3 h 15"/>
                <a:gd name="T4" fmla="*/ 0 w 2"/>
                <a:gd name="T5" fmla="*/ 3 h 15"/>
                <a:gd name="T6" fmla="*/ 0 w 2"/>
                <a:gd name="T7" fmla="*/ 0 h 15"/>
                <a:gd name="T8" fmla="*/ 0 w 2"/>
                <a:gd name="T9" fmla="*/ 0 h 15"/>
                <a:gd name="T10" fmla="*/ 2 w 2"/>
                <a:gd name="T11" fmla="*/ 0 h 15"/>
                <a:gd name="T12" fmla="*/ 2 w 2"/>
                <a:gd name="T13" fmla="*/ 0 h 15"/>
                <a:gd name="T14" fmla="*/ 2 w 2"/>
                <a:gd name="T15" fmla="*/ 3 h 15"/>
                <a:gd name="T16" fmla="*/ 2 w 2"/>
                <a:gd name="T17" fmla="*/ 3 h 15"/>
                <a:gd name="T18" fmla="*/ 2 w 2"/>
                <a:gd name="T19" fmla="*/ 15 h 15"/>
                <a:gd name="T20" fmla="*/ 0 w 2"/>
                <a:gd name="T21" fmla="*/ 15 h 15"/>
                <a:gd name="T22" fmla="*/ 0 w 2"/>
                <a:gd name="T23" fmla="*/ 14 h 15"/>
                <a:gd name="T24" fmla="*/ 0 w 2"/>
                <a:gd name="T25" fmla="*/ 12 h 15"/>
                <a:gd name="T26" fmla="*/ 0 w 2"/>
                <a:gd name="T27" fmla="*/ 11 h 15"/>
                <a:gd name="T28" fmla="*/ 2 w 2"/>
                <a:gd name="T29" fmla="*/ 11 h 15"/>
                <a:gd name="T30" fmla="*/ 2 w 2"/>
                <a:gd name="T31" fmla="*/ 12 h 15"/>
                <a:gd name="T32" fmla="*/ 2 w 2"/>
                <a:gd name="T33" fmla="*/ 14 h 15"/>
                <a:gd name="T34" fmla="*/ 2 w 2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5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2" y="12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8"/>
            <p:cNvSpPr>
              <a:spLocks/>
            </p:cNvSpPr>
            <p:nvPr/>
          </p:nvSpPr>
          <p:spPr bwMode="auto">
            <a:xfrm>
              <a:off x="3393289" y="5215087"/>
              <a:ext cx="50537" cy="84228"/>
            </a:xfrm>
            <a:custGeom>
              <a:avLst/>
              <a:gdLst>
                <a:gd name="T0" fmla="*/ 13 w 13"/>
                <a:gd name="T1" fmla="*/ 3 h 21"/>
                <a:gd name="T2" fmla="*/ 5 w 13"/>
                <a:gd name="T3" fmla="*/ 21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1 h 21"/>
                <a:gd name="T10" fmla="*/ 2 w 13"/>
                <a:gd name="T11" fmla="*/ 20 h 21"/>
                <a:gd name="T12" fmla="*/ 10 w 13"/>
                <a:gd name="T13" fmla="*/ 3 h 21"/>
                <a:gd name="T14" fmla="*/ 10 w 13"/>
                <a:gd name="T15" fmla="*/ 3 h 21"/>
                <a:gd name="T16" fmla="*/ 10 w 13"/>
                <a:gd name="T17" fmla="*/ 2 h 21"/>
                <a:gd name="T18" fmla="*/ 1 w 13"/>
                <a:gd name="T19" fmla="*/ 2 h 21"/>
                <a:gd name="T20" fmla="*/ 0 w 13"/>
                <a:gd name="T21" fmla="*/ 2 h 21"/>
                <a:gd name="T22" fmla="*/ 0 w 13"/>
                <a:gd name="T23" fmla="*/ 1 h 21"/>
                <a:gd name="T24" fmla="*/ 1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3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3" y="3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2"/>
                    <a:pt x="1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49"/>
            <p:cNvSpPr>
              <a:spLocks noEditPoints="1"/>
            </p:cNvSpPr>
            <p:nvPr/>
          </p:nvSpPr>
          <p:spPr bwMode="auto">
            <a:xfrm>
              <a:off x="3455618" y="5215087"/>
              <a:ext cx="60644" cy="84228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1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0 w 15"/>
                <a:gd name="T21" fmla="*/ 12 h 21"/>
                <a:gd name="T22" fmla="*/ 9 w 15"/>
                <a:gd name="T23" fmla="*/ 1 h 21"/>
                <a:gd name="T24" fmla="*/ 10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3 w 15"/>
                <a:gd name="T49" fmla="*/ 13 h 21"/>
                <a:gd name="T50" fmla="*/ 2 w 15"/>
                <a:gd name="T51" fmla="*/ 13 h 21"/>
                <a:gd name="T52" fmla="*/ 3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50"/>
            <p:cNvSpPr>
              <a:spLocks/>
            </p:cNvSpPr>
            <p:nvPr/>
          </p:nvSpPr>
          <p:spPr bwMode="auto">
            <a:xfrm>
              <a:off x="3528054" y="5215087"/>
              <a:ext cx="52221" cy="84228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1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1 h 21"/>
                <a:gd name="T10" fmla="*/ 2 w 13"/>
                <a:gd name="T11" fmla="*/ 20 h 21"/>
                <a:gd name="T12" fmla="*/ 10 w 13"/>
                <a:gd name="T13" fmla="*/ 3 h 21"/>
                <a:gd name="T14" fmla="*/ 10 w 13"/>
                <a:gd name="T15" fmla="*/ 3 h 21"/>
                <a:gd name="T16" fmla="*/ 10 w 13"/>
                <a:gd name="T17" fmla="*/ 2 h 21"/>
                <a:gd name="T18" fmla="*/ 1 w 13"/>
                <a:gd name="T19" fmla="*/ 2 h 21"/>
                <a:gd name="T20" fmla="*/ 0 w 13"/>
                <a:gd name="T21" fmla="*/ 2 h 21"/>
                <a:gd name="T22" fmla="*/ 0 w 13"/>
                <a:gd name="T23" fmla="*/ 1 h 21"/>
                <a:gd name="T24" fmla="*/ 1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2"/>
                    <a:pt x="1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51"/>
            <p:cNvSpPr>
              <a:spLocks noEditPoints="1"/>
            </p:cNvSpPr>
            <p:nvPr/>
          </p:nvSpPr>
          <p:spPr bwMode="auto">
            <a:xfrm>
              <a:off x="3592067" y="5215087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2 w 14"/>
                <a:gd name="T3" fmla="*/ 21 h 21"/>
                <a:gd name="T4" fmla="*/ 1 w 14"/>
                <a:gd name="T5" fmla="*/ 20 h 21"/>
                <a:gd name="T6" fmla="*/ 1 w 14"/>
                <a:gd name="T7" fmla="*/ 19 h 21"/>
                <a:gd name="T8" fmla="*/ 2 w 14"/>
                <a:gd name="T9" fmla="*/ 19 h 21"/>
                <a:gd name="T10" fmla="*/ 2 w 14"/>
                <a:gd name="T11" fmla="*/ 19 h 21"/>
                <a:gd name="T12" fmla="*/ 7 w 14"/>
                <a:gd name="T13" fmla="*/ 19 h 21"/>
                <a:gd name="T14" fmla="*/ 11 w 14"/>
                <a:gd name="T15" fmla="*/ 13 h 21"/>
                <a:gd name="T16" fmla="*/ 11 w 14"/>
                <a:gd name="T17" fmla="*/ 13 h 21"/>
                <a:gd name="T18" fmla="*/ 7 w 14"/>
                <a:gd name="T19" fmla="*/ 13 h 21"/>
                <a:gd name="T20" fmla="*/ 0 w 14"/>
                <a:gd name="T21" fmla="*/ 7 h 21"/>
                <a:gd name="T22" fmla="*/ 0 w 14"/>
                <a:gd name="T23" fmla="*/ 7 h 21"/>
                <a:gd name="T24" fmla="*/ 7 w 14"/>
                <a:gd name="T25" fmla="*/ 0 h 21"/>
                <a:gd name="T26" fmla="*/ 14 w 14"/>
                <a:gd name="T27" fmla="*/ 8 h 21"/>
                <a:gd name="T28" fmla="*/ 14 w 14"/>
                <a:gd name="T29" fmla="*/ 13 h 21"/>
                <a:gd name="T30" fmla="*/ 7 w 14"/>
                <a:gd name="T31" fmla="*/ 21 h 21"/>
                <a:gd name="T32" fmla="*/ 11 w 14"/>
                <a:gd name="T33" fmla="*/ 8 h 21"/>
                <a:gd name="T34" fmla="*/ 7 w 14"/>
                <a:gd name="T35" fmla="*/ 2 h 21"/>
                <a:gd name="T36" fmla="*/ 3 w 14"/>
                <a:gd name="T37" fmla="*/ 7 h 21"/>
                <a:gd name="T38" fmla="*/ 3 w 14"/>
                <a:gd name="T39" fmla="*/ 7 h 21"/>
                <a:gd name="T40" fmla="*/ 7 w 14"/>
                <a:gd name="T41" fmla="*/ 11 h 21"/>
                <a:gd name="T42" fmla="*/ 11 w 14"/>
                <a:gd name="T43" fmla="*/ 11 h 21"/>
                <a:gd name="T44" fmla="*/ 11 w 14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4" y="21"/>
                    <a:pt x="3" y="21"/>
                    <a:pt x="2" y="21"/>
                  </a:cubicBezTo>
                  <a:cubicBezTo>
                    <a:pt x="1" y="21"/>
                    <a:pt x="1" y="21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5" y="19"/>
                    <a:pt x="7" y="19"/>
                  </a:cubicBezTo>
                  <a:cubicBezTo>
                    <a:pt x="11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9" y="13"/>
                    <a:pt x="7" y="13"/>
                  </a:cubicBezTo>
                  <a:cubicBezTo>
                    <a:pt x="3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4" y="2"/>
                    <a:pt x="3" y="3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8" y="11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52"/>
            <p:cNvSpPr>
              <a:spLocks/>
            </p:cNvSpPr>
            <p:nvPr/>
          </p:nvSpPr>
          <p:spPr bwMode="auto">
            <a:xfrm>
              <a:off x="3659450" y="5215087"/>
              <a:ext cx="52221" cy="84228"/>
            </a:xfrm>
            <a:custGeom>
              <a:avLst/>
              <a:gdLst>
                <a:gd name="T0" fmla="*/ 13 w 13"/>
                <a:gd name="T1" fmla="*/ 21 h 21"/>
                <a:gd name="T2" fmla="*/ 8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8 w 13"/>
                <a:gd name="T9" fmla="*/ 0 h 21"/>
                <a:gd name="T10" fmla="*/ 13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3 h 21"/>
                <a:gd name="T18" fmla="*/ 13 w 13"/>
                <a:gd name="T19" fmla="*/ 3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8 w 13"/>
                <a:gd name="T27" fmla="*/ 19 h 21"/>
                <a:gd name="T28" fmla="*/ 13 w 13"/>
                <a:gd name="T29" fmla="*/ 19 h 21"/>
                <a:gd name="T30" fmla="*/ 13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3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2"/>
                    <a:pt x="10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0" y="19"/>
                    <a:pt x="12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53"/>
            <p:cNvSpPr>
              <a:spLocks/>
            </p:cNvSpPr>
            <p:nvPr/>
          </p:nvSpPr>
          <p:spPr bwMode="auto">
            <a:xfrm>
              <a:off x="3718409" y="5215087"/>
              <a:ext cx="32007" cy="84228"/>
            </a:xfrm>
            <a:custGeom>
              <a:avLst/>
              <a:gdLst>
                <a:gd name="T0" fmla="*/ 8 w 8"/>
                <a:gd name="T1" fmla="*/ 1 h 21"/>
                <a:gd name="T2" fmla="*/ 2 w 8"/>
                <a:gd name="T3" fmla="*/ 20 h 21"/>
                <a:gd name="T4" fmla="*/ 2 w 8"/>
                <a:gd name="T5" fmla="*/ 21 h 21"/>
                <a:gd name="T6" fmla="*/ 0 w 8"/>
                <a:gd name="T7" fmla="*/ 21 h 21"/>
                <a:gd name="T8" fmla="*/ 0 w 8"/>
                <a:gd name="T9" fmla="*/ 21 h 21"/>
                <a:gd name="T10" fmla="*/ 0 w 8"/>
                <a:gd name="T11" fmla="*/ 20 h 21"/>
                <a:gd name="T12" fmla="*/ 6 w 8"/>
                <a:gd name="T13" fmla="*/ 1 h 21"/>
                <a:gd name="T14" fmla="*/ 7 w 8"/>
                <a:gd name="T15" fmla="*/ 0 h 21"/>
                <a:gd name="T16" fmla="*/ 8 w 8"/>
                <a:gd name="T17" fmla="*/ 0 h 21"/>
                <a:gd name="T18" fmla="*/ 8 w 8"/>
                <a:gd name="T19" fmla="*/ 1 h 21"/>
                <a:gd name="T20" fmla="*/ 8 w 8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21">
                  <a:moveTo>
                    <a:pt x="8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54"/>
            <p:cNvSpPr>
              <a:spLocks/>
            </p:cNvSpPr>
            <p:nvPr/>
          </p:nvSpPr>
          <p:spPr bwMode="auto">
            <a:xfrm>
              <a:off x="3762208" y="5215087"/>
              <a:ext cx="57275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1 h 21"/>
                <a:gd name="T6" fmla="*/ 1 w 14"/>
                <a:gd name="T7" fmla="*/ 0 h 21"/>
                <a:gd name="T8" fmla="*/ 2 w 14"/>
                <a:gd name="T9" fmla="*/ 0 h 21"/>
                <a:gd name="T10" fmla="*/ 3 w 14"/>
                <a:gd name="T11" fmla="*/ 1 h 21"/>
                <a:gd name="T12" fmla="*/ 3 w 14"/>
                <a:gd name="T13" fmla="*/ 13 h 21"/>
                <a:gd name="T14" fmla="*/ 7 w 14"/>
                <a:gd name="T15" fmla="*/ 19 h 21"/>
                <a:gd name="T16" fmla="*/ 12 w 14"/>
                <a:gd name="T17" fmla="*/ 13 h 21"/>
                <a:gd name="T18" fmla="*/ 12 w 14"/>
                <a:gd name="T19" fmla="*/ 1 h 21"/>
                <a:gd name="T20" fmla="*/ 12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1" y="19"/>
                    <a:pt x="12" y="17"/>
                    <a:pt x="12" y="1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55"/>
            <p:cNvSpPr>
              <a:spLocks/>
            </p:cNvSpPr>
            <p:nvPr/>
          </p:nvSpPr>
          <p:spPr bwMode="auto">
            <a:xfrm>
              <a:off x="4591011" y="4844483"/>
              <a:ext cx="48852" cy="82543"/>
            </a:xfrm>
            <a:custGeom>
              <a:avLst/>
              <a:gdLst>
                <a:gd name="T0" fmla="*/ 12 w 12"/>
                <a:gd name="T1" fmla="*/ 21 h 21"/>
                <a:gd name="T2" fmla="*/ 7 w 12"/>
                <a:gd name="T3" fmla="*/ 21 h 21"/>
                <a:gd name="T4" fmla="*/ 0 w 12"/>
                <a:gd name="T5" fmla="*/ 12 h 21"/>
                <a:gd name="T6" fmla="*/ 0 w 12"/>
                <a:gd name="T7" fmla="*/ 8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2 h 21"/>
                <a:gd name="T18" fmla="*/ 12 w 12"/>
                <a:gd name="T19" fmla="*/ 2 h 21"/>
                <a:gd name="T20" fmla="*/ 7 w 12"/>
                <a:gd name="T21" fmla="*/ 2 h 21"/>
                <a:gd name="T22" fmla="*/ 2 w 12"/>
                <a:gd name="T23" fmla="*/ 8 h 21"/>
                <a:gd name="T24" fmla="*/ 2 w 12"/>
                <a:gd name="T25" fmla="*/ 12 h 21"/>
                <a:gd name="T26" fmla="*/ 7 w 12"/>
                <a:gd name="T27" fmla="*/ 19 h 21"/>
                <a:gd name="T28" fmla="*/ 12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0" y="21"/>
                    <a:pt x="9" y="21"/>
                    <a:pt x="7" y="21"/>
                  </a:cubicBezTo>
                  <a:cubicBezTo>
                    <a:pt x="3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9" y="0"/>
                    <a:pt x="10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9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56"/>
            <p:cNvSpPr>
              <a:spLocks noEditPoints="1"/>
            </p:cNvSpPr>
            <p:nvPr/>
          </p:nvSpPr>
          <p:spPr bwMode="auto">
            <a:xfrm>
              <a:off x="4651656" y="4844483"/>
              <a:ext cx="52221" cy="82543"/>
            </a:xfrm>
            <a:custGeom>
              <a:avLst/>
              <a:gdLst>
                <a:gd name="T0" fmla="*/ 7 w 13"/>
                <a:gd name="T1" fmla="*/ 21 h 21"/>
                <a:gd name="T2" fmla="*/ 0 w 13"/>
                <a:gd name="T3" fmla="*/ 13 h 21"/>
                <a:gd name="T4" fmla="*/ 0 w 13"/>
                <a:gd name="T5" fmla="*/ 8 h 21"/>
                <a:gd name="T6" fmla="*/ 7 w 13"/>
                <a:gd name="T7" fmla="*/ 0 h 21"/>
                <a:gd name="T8" fmla="*/ 12 w 13"/>
                <a:gd name="T9" fmla="*/ 0 h 21"/>
                <a:gd name="T10" fmla="*/ 13 w 13"/>
                <a:gd name="T11" fmla="*/ 1 h 21"/>
                <a:gd name="T12" fmla="*/ 13 w 13"/>
                <a:gd name="T13" fmla="*/ 2 h 21"/>
                <a:gd name="T14" fmla="*/ 12 w 13"/>
                <a:gd name="T15" fmla="*/ 2 h 21"/>
                <a:gd name="T16" fmla="*/ 12 w 13"/>
                <a:gd name="T17" fmla="*/ 2 h 21"/>
                <a:gd name="T18" fmla="*/ 7 w 13"/>
                <a:gd name="T19" fmla="*/ 2 h 21"/>
                <a:gd name="T20" fmla="*/ 2 w 13"/>
                <a:gd name="T21" fmla="*/ 8 h 21"/>
                <a:gd name="T22" fmla="*/ 2 w 13"/>
                <a:gd name="T23" fmla="*/ 8 h 21"/>
                <a:gd name="T24" fmla="*/ 7 w 13"/>
                <a:gd name="T25" fmla="*/ 8 h 21"/>
                <a:gd name="T26" fmla="*/ 13 w 13"/>
                <a:gd name="T27" fmla="*/ 14 h 21"/>
                <a:gd name="T28" fmla="*/ 13 w 13"/>
                <a:gd name="T29" fmla="*/ 14 h 21"/>
                <a:gd name="T30" fmla="*/ 7 w 13"/>
                <a:gd name="T31" fmla="*/ 21 h 21"/>
                <a:gd name="T32" fmla="*/ 11 w 13"/>
                <a:gd name="T33" fmla="*/ 14 h 21"/>
                <a:gd name="T34" fmla="*/ 7 w 13"/>
                <a:gd name="T35" fmla="*/ 10 h 21"/>
                <a:gd name="T36" fmla="*/ 2 w 13"/>
                <a:gd name="T37" fmla="*/ 10 h 21"/>
                <a:gd name="T38" fmla="*/ 2 w 13"/>
                <a:gd name="T39" fmla="*/ 13 h 21"/>
                <a:gd name="T40" fmla="*/ 7 w 13"/>
                <a:gd name="T41" fmla="*/ 19 h 21"/>
                <a:gd name="T42" fmla="*/ 11 w 13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5" y="8"/>
                    <a:pt x="7" y="8"/>
                  </a:cubicBezTo>
                  <a:cubicBezTo>
                    <a:pt x="10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8"/>
                    <a:pt x="11" y="21"/>
                    <a:pt x="7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7" y="10"/>
                  </a:cubicBezTo>
                  <a:cubicBezTo>
                    <a:pt x="5" y="10"/>
                    <a:pt x="3" y="10"/>
                    <a:pt x="2" y="1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57"/>
            <p:cNvSpPr>
              <a:spLocks/>
            </p:cNvSpPr>
            <p:nvPr/>
          </p:nvSpPr>
          <p:spPr bwMode="auto">
            <a:xfrm>
              <a:off x="4719038" y="4844483"/>
              <a:ext cx="52221" cy="82543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0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4 h 21"/>
                <a:gd name="T14" fmla="*/ 0 w 13"/>
                <a:gd name="T15" fmla="*/ 4 h 21"/>
                <a:gd name="T16" fmla="*/ 0 w 13"/>
                <a:gd name="T17" fmla="*/ 3 h 21"/>
                <a:gd name="T18" fmla="*/ 0 w 13"/>
                <a:gd name="T19" fmla="*/ 2 h 21"/>
                <a:gd name="T20" fmla="*/ 5 w 13"/>
                <a:gd name="T21" fmla="*/ 0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58"/>
            <p:cNvSpPr>
              <a:spLocks/>
            </p:cNvSpPr>
            <p:nvPr/>
          </p:nvSpPr>
          <p:spPr bwMode="auto">
            <a:xfrm>
              <a:off x="4842011" y="4844483"/>
              <a:ext cx="69067" cy="82543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5 w 17"/>
                <a:gd name="T5" fmla="*/ 20 h 21"/>
                <a:gd name="T6" fmla="*/ 15 w 17"/>
                <a:gd name="T7" fmla="*/ 4 h 21"/>
                <a:gd name="T8" fmla="*/ 14 w 17"/>
                <a:gd name="T9" fmla="*/ 4 h 21"/>
                <a:gd name="T10" fmla="*/ 14 w 17"/>
                <a:gd name="T11" fmla="*/ 4 h 21"/>
                <a:gd name="T12" fmla="*/ 10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7 w 17"/>
                <a:gd name="T19" fmla="*/ 12 h 21"/>
                <a:gd name="T20" fmla="*/ 3 w 17"/>
                <a:gd name="T21" fmla="*/ 4 h 21"/>
                <a:gd name="T22" fmla="*/ 3 w 17"/>
                <a:gd name="T23" fmla="*/ 4 h 21"/>
                <a:gd name="T24" fmla="*/ 3 w 17"/>
                <a:gd name="T25" fmla="*/ 4 h 21"/>
                <a:gd name="T26" fmla="*/ 3 w 17"/>
                <a:gd name="T27" fmla="*/ 20 h 21"/>
                <a:gd name="T28" fmla="*/ 2 w 17"/>
                <a:gd name="T29" fmla="*/ 21 h 21"/>
                <a:gd name="T30" fmla="*/ 1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4 w 17"/>
                <a:gd name="T41" fmla="*/ 0 h 21"/>
                <a:gd name="T42" fmla="*/ 8 w 17"/>
                <a:gd name="T43" fmla="*/ 10 h 21"/>
                <a:gd name="T44" fmla="*/ 9 w 17"/>
                <a:gd name="T45" fmla="*/ 10 h 21"/>
                <a:gd name="T46" fmla="*/ 9 w 17"/>
                <a:gd name="T47" fmla="*/ 10 h 21"/>
                <a:gd name="T48" fmla="*/ 13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0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2"/>
                    <a:pt x="7" y="1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7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59"/>
            <p:cNvSpPr>
              <a:spLocks noEditPoints="1"/>
            </p:cNvSpPr>
            <p:nvPr/>
          </p:nvSpPr>
          <p:spPr bwMode="auto">
            <a:xfrm>
              <a:off x="4926239" y="4844483"/>
              <a:ext cx="52221" cy="82543"/>
            </a:xfrm>
            <a:custGeom>
              <a:avLst/>
              <a:gdLst>
                <a:gd name="T0" fmla="*/ 7 w 13"/>
                <a:gd name="T1" fmla="*/ 21 h 21"/>
                <a:gd name="T2" fmla="*/ 0 w 13"/>
                <a:gd name="T3" fmla="*/ 12 h 21"/>
                <a:gd name="T4" fmla="*/ 0 w 13"/>
                <a:gd name="T5" fmla="*/ 8 h 21"/>
                <a:gd name="T6" fmla="*/ 7 w 13"/>
                <a:gd name="T7" fmla="*/ 0 h 21"/>
                <a:gd name="T8" fmla="*/ 13 w 13"/>
                <a:gd name="T9" fmla="*/ 8 h 21"/>
                <a:gd name="T10" fmla="*/ 13 w 13"/>
                <a:gd name="T11" fmla="*/ 12 h 21"/>
                <a:gd name="T12" fmla="*/ 7 w 13"/>
                <a:gd name="T13" fmla="*/ 21 h 21"/>
                <a:gd name="T14" fmla="*/ 11 w 13"/>
                <a:gd name="T15" fmla="*/ 8 h 21"/>
                <a:gd name="T16" fmla="*/ 7 w 13"/>
                <a:gd name="T17" fmla="*/ 2 h 21"/>
                <a:gd name="T18" fmla="*/ 2 w 13"/>
                <a:gd name="T19" fmla="*/ 8 h 21"/>
                <a:gd name="T20" fmla="*/ 2 w 13"/>
                <a:gd name="T21" fmla="*/ 12 h 21"/>
                <a:gd name="T22" fmla="*/ 7 w 13"/>
                <a:gd name="T23" fmla="*/ 19 h 21"/>
                <a:gd name="T24" fmla="*/ 11 w 13"/>
                <a:gd name="T25" fmla="*/ 12 h 21"/>
                <a:gd name="T26" fmla="*/ 11 w 13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60"/>
            <p:cNvSpPr>
              <a:spLocks/>
            </p:cNvSpPr>
            <p:nvPr/>
          </p:nvSpPr>
          <p:spPr bwMode="auto">
            <a:xfrm>
              <a:off x="5045843" y="4844483"/>
              <a:ext cx="55590" cy="82543"/>
            </a:xfrm>
            <a:custGeom>
              <a:avLst/>
              <a:gdLst>
                <a:gd name="T0" fmla="*/ 14 w 14"/>
                <a:gd name="T1" fmla="*/ 1 h 21"/>
                <a:gd name="T2" fmla="*/ 10 w 14"/>
                <a:gd name="T3" fmla="*/ 10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0 h 21"/>
                <a:gd name="T18" fmla="*/ 0 w 14"/>
                <a:gd name="T19" fmla="*/ 1 h 21"/>
                <a:gd name="T20" fmla="*/ 0 w 14"/>
                <a:gd name="T21" fmla="*/ 0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0 h 21"/>
                <a:gd name="T28" fmla="*/ 6 w 14"/>
                <a:gd name="T29" fmla="*/ 9 h 21"/>
                <a:gd name="T30" fmla="*/ 7 w 14"/>
                <a:gd name="T31" fmla="*/ 10 h 21"/>
                <a:gd name="T32" fmla="*/ 8 w 14"/>
                <a:gd name="T33" fmla="*/ 9 h 21"/>
                <a:gd name="T34" fmla="*/ 12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1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8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61"/>
            <p:cNvSpPr>
              <a:spLocks/>
            </p:cNvSpPr>
            <p:nvPr/>
          </p:nvSpPr>
          <p:spPr bwMode="auto">
            <a:xfrm>
              <a:off x="5113225" y="4844483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0 w 13"/>
                <a:gd name="T15" fmla="*/ 14 h 21"/>
                <a:gd name="T16" fmla="*/ 10 w 13"/>
                <a:gd name="T17" fmla="*/ 14 h 21"/>
                <a:gd name="T18" fmla="*/ 5 w 13"/>
                <a:gd name="T19" fmla="*/ 10 h 21"/>
                <a:gd name="T20" fmla="*/ 1 w 13"/>
                <a:gd name="T21" fmla="*/ 10 h 21"/>
                <a:gd name="T22" fmla="*/ 1 w 13"/>
                <a:gd name="T23" fmla="*/ 10 h 21"/>
                <a:gd name="T24" fmla="*/ 1 w 13"/>
                <a:gd name="T25" fmla="*/ 10 h 21"/>
                <a:gd name="T26" fmla="*/ 2 w 13"/>
                <a:gd name="T27" fmla="*/ 0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0 h 21"/>
                <a:gd name="T34" fmla="*/ 12 w 13"/>
                <a:gd name="T35" fmla="*/ 2 h 21"/>
                <a:gd name="T36" fmla="*/ 12 w 13"/>
                <a:gd name="T37" fmla="*/ 2 h 21"/>
                <a:gd name="T38" fmla="*/ 4 w 13"/>
                <a:gd name="T39" fmla="*/ 2 h 21"/>
                <a:gd name="T40" fmla="*/ 3 w 13"/>
                <a:gd name="T41" fmla="*/ 8 h 21"/>
                <a:gd name="T42" fmla="*/ 5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9" y="10"/>
                    <a:pt x="5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62"/>
            <p:cNvSpPr>
              <a:spLocks/>
            </p:cNvSpPr>
            <p:nvPr/>
          </p:nvSpPr>
          <p:spPr bwMode="auto">
            <a:xfrm>
              <a:off x="5182292" y="4844483"/>
              <a:ext cx="50537" cy="82543"/>
            </a:xfrm>
            <a:custGeom>
              <a:avLst/>
              <a:gdLst>
                <a:gd name="T0" fmla="*/ 9 w 13"/>
                <a:gd name="T1" fmla="*/ 10 h 21"/>
                <a:gd name="T2" fmla="*/ 7 w 13"/>
                <a:gd name="T3" fmla="*/ 12 h 21"/>
                <a:gd name="T4" fmla="*/ 3 w 13"/>
                <a:gd name="T5" fmla="*/ 18 h 21"/>
                <a:gd name="T6" fmla="*/ 3 w 13"/>
                <a:gd name="T7" fmla="*/ 19 h 21"/>
                <a:gd name="T8" fmla="*/ 12 w 13"/>
                <a:gd name="T9" fmla="*/ 19 h 21"/>
                <a:gd name="T10" fmla="*/ 13 w 13"/>
                <a:gd name="T11" fmla="*/ 19 h 21"/>
                <a:gd name="T12" fmla="*/ 13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5 w 13"/>
                <a:gd name="T23" fmla="*/ 11 h 21"/>
                <a:gd name="T24" fmla="*/ 8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2 h 21"/>
                <a:gd name="T32" fmla="*/ 1 w 13"/>
                <a:gd name="T33" fmla="*/ 2 h 21"/>
                <a:gd name="T34" fmla="*/ 1 w 13"/>
                <a:gd name="T35" fmla="*/ 2 h 21"/>
                <a:gd name="T36" fmla="*/ 1 w 13"/>
                <a:gd name="T37" fmla="*/ 1 h 21"/>
                <a:gd name="T38" fmla="*/ 1 w 13"/>
                <a:gd name="T39" fmla="*/ 0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6"/>
                    <a:pt x="3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2" y="13"/>
                    <a:pt x="5" y="1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7"/>
                    <a:pt x="10" y="6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5" y="2"/>
                    <a:pt x="3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3" y="0"/>
                    <a:pt x="5" y="0"/>
                    <a:pt x="6" y="0"/>
                  </a:cubicBezTo>
                  <a:cubicBezTo>
                    <a:pt x="11" y="0"/>
                    <a:pt x="13" y="1"/>
                    <a:pt x="13" y="5"/>
                  </a:cubicBezTo>
                  <a:cubicBezTo>
                    <a:pt x="13" y="7"/>
                    <a:pt x="12" y="8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63"/>
            <p:cNvSpPr>
              <a:spLocks/>
            </p:cNvSpPr>
            <p:nvPr/>
          </p:nvSpPr>
          <p:spPr bwMode="auto">
            <a:xfrm>
              <a:off x="5305265" y="4844483"/>
              <a:ext cx="55590" cy="82543"/>
            </a:xfrm>
            <a:custGeom>
              <a:avLst/>
              <a:gdLst>
                <a:gd name="T0" fmla="*/ 13 w 14"/>
                <a:gd name="T1" fmla="*/ 21 h 21"/>
                <a:gd name="T2" fmla="*/ 11 w 14"/>
                <a:gd name="T3" fmla="*/ 21 h 21"/>
                <a:gd name="T4" fmla="*/ 11 w 14"/>
                <a:gd name="T5" fmla="*/ 21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1 w 14"/>
                <a:gd name="T13" fmla="*/ 21 h 21"/>
                <a:gd name="T14" fmla="*/ 0 w 14"/>
                <a:gd name="T15" fmla="*/ 20 h 21"/>
                <a:gd name="T16" fmla="*/ 0 w 14"/>
                <a:gd name="T17" fmla="*/ 1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1 h 21"/>
                <a:gd name="T24" fmla="*/ 3 w 14"/>
                <a:gd name="T25" fmla="*/ 10 h 21"/>
                <a:gd name="T26" fmla="*/ 11 w 14"/>
                <a:gd name="T27" fmla="*/ 0 h 21"/>
                <a:gd name="T28" fmla="*/ 11 w 14"/>
                <a:gd name="T29" fmla="*/ 0 h 21"/>
                <a:gd name="T30" fmla="*/ 13 w 14"/>
                <a:gd name="T31" fmla="*/ 0 h 21"/>
                <a:gd name="T32" fmla="*/ 14 w 14"/>
                <a:gd name="T33" fmla="*/ 0 h 21"/>
                <a:gd name="T34" fmla="*/ 14 w 14"/>
                <a:gd name="T35" fmla="*/ 1 h 21"/>
                <a:gd name="T36" fmla="*/ 5 w 14"/>
                <a:gd name="T37" fmla="*/ 10 h 21"/>
                <a:gd name="T38" fmla="*/ 14 w 14"/>
                <a:gd name="T39" fmla="*/ 20 h 21"/>
                <a:gd name="T40" fmla="*/ 14 w 14"/>
                <a:gd name="T41" fmla="*/ 21 h 21"/>
                <a:gd name="T42" fmla="*/ 13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1"/>
                  </a:cubicBezTo>
                  <a:cubicBezTo>
                    <a:pt x="14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64"/>
            <p:cNvSpPr>
              <a:spLocks noEditPoints="1"/>
            </p:cNvSpPr>
            <p:nvPr/>
          </p:nvSpPr>
          <p:spPr bwMode="auto">
            <a:xfrm>
              <a:off x="5372647" y="4844483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2 h 21"/>
                <a:gd name="T4" fmla="*/ 0 w 13"/>
                <a:gd name="T5" fmla="*/ 8 h 21"/>
                <a:gd name="T6" fmla="*/ 6 w 13"/>
                <a:gd name="T7" fmla="*/ 0 h 21"/>
                <a:gd name="T8" fmla="*/ 13 w 13"/>
                <a:gd name="T9" fmla="*/ 8 h 21"/>
                <a:gd name="T10" fmla="*/ 13 w 13"/>
                <a:gd name="T11" fmla="*/ 12 h 21"/>
                <a:gd name="T12" fmla="*/ 6 w 13"/>
                <a:gd name="T13" fmla="*/ 21 h 21"/>
                <a:gd name="T14" fmla="*/ 11 w 13"/>
                <a:gd name="T15" fmla="*/ 8 h 21"/>
                <a:gd name="T16" fmla="*/ 6 w 13"/>
                <a:gd name="T17" fmla="*/ 2 h 21"/>
                <a:gd name="T18" fmla="*/ 2 w 13"/>
                <a:gd name="T19" fmla="*/ 8 h 21"/>
                <a:gd name="T20" fmla="*/ 2 w 13"/>
                <a:gd name="T21" fmla="*/ 12 h 21"/>
                <a:gd name="T22" fmla="*/ 6 w 13"/>
                <a:gd name="T23" fmla="*/ 19 h 21"/>
                <a:gd name="T24" fmla="*/ 11 w 13"/>
                <a:gd name="T25" fmla="*/ 12 h 21"/>
                <a:gd name="T26" fmla="*/ 11 w 13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8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6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65"/>
            <p:cNvSpPr>
              <a:spLocks noEditPoints="1"/>
            </p:cNvSpPr>
            <p:nvPr/>
          </p:nvSpPr>
          <p:spPr bwMode="auto">
            <a:xfrm>
              <a:off x="4591011" y="5028100"/>
              <a:ext cx="57275" cy="82543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3 h 21"/>
                <a:gd name="T8" fmla="*/ 6 w 14"/>
                <a:gd name="T9" fmla="*/ 13 h 21"/>
                <a:gd name="T10" fmla="*/ 6 w 14"/>
                <a:gd name="T11" fmla="*/ 13 h 21"/>
                <a:gd name="T12" fmla="*/ 3 w 14"/>
                <a:gd name="T13" fmla="*/ 13 h 21"/>
                <a:gd name="T14" fmla="*/ 3 w 14"/>
                <a:gd name="T15" fmla="*/ 21 h 21"/>
                <a:gd name="T16" fmla="*/ 2 w 14"/>
                <a:gd name="T17" fmla="*/ 21 h 21"/>
                <a:gd name="T18" fmla="*/ 1 w 14"/>
                <a:gd name="T19" fmla="*/ 21 h 21"/>
                <a:gd name="T20" fmla="*/ 0 w 14"/>
                <a:gd name="T21" fmla="*/ 21 h 21"/>
                <a:gd name="T22" fmla="*/ 0 w 14"/>
                <a:gd name="T23" fmla="*/ 1 h 21"/>
                <a:gd name="T24" fmla="*/ 1 w 14"/>
                <a:gd name="T25" fmla="*/ 1 h 21"/>
                <a:gd name="T26" fmla="*/ 6 w 14"/>
                <a:gd name="T27" fmla="*/ 0 h 21"/>
                <a:gd name="T28" fmla="*/ 13 w 14"/>
                <a:gd name="T29" fmla="*/ 6 h 21"/>
                <a:gd name="T30" fmla="*/ 13 w 14"/>
                <a:gd name="T31" fmla="*/ 7 h 21"/>
                <a:gd name="T32" fmla="*/ 9 w 14"/>
                <a:gd name="T33" fmla="*/ 12 h 21"/>
                <a:gd name="T34" fmla="*/ 14 w 14"/>
                <a:gd name="T35" fmla="*/ 21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6 w 14"/>
                <a:gd name="T43" fmla="*/ 3 h 21"/>
                <a:gd name="T44" fmla="*/ 3 w 14"/>
                <a:gd name="T45" fmla="*/ 3 h 21"/>
                <a:gd name="T46" fmla="*/ 3 w 14"/>
                <a:gd name="T47" fmla="*/ 10 h 21"/>
                <a:gd name="T48" fmla="*/ 6 w 14"/>
                <a:gd name="T49" fmla="*/ 11 h 21"/>
                <a:gd name="T50" fmla="*/ 11 w 14"/>
                <a:gd name="T51" fmla="*/ 7 h 21"/>
                <a:gd name="T52" fmla="*/ 11 w 14"/>
                <a:gd name="T53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4" y="13"/>
                    <a:pt x="3" y="13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10"/>
                    <a:pt x="12" y="12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4"/>
                    <a:pt x="9" y="3"/>
                    <a:pt x="6" y="3"/>
                  </a:cubicBezTo>
                  <a:cubicBezTo>
                    <a:pt x="5" y="3"/>
                    <a:pt x="3" y="3"/>
                    <a:pt x="3" y="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9" y="11"/>
                    <a:pt x="11" y="10"/>
                    <a:pt x="11" y="7"/>
                  </a:cubicBezTo>
                  <a:lnTo>
                    <a:pt x="11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66"/>
            <p:cNvSpPr>
              <a:spLocks noEditPoints="1"/>
            </p:cNvSpPr>
            <p:nvPr/>
          </p:nvSpPr>
          <p:spPr bwMode="auto">
            <a:xfrm>
              <a:off x="4660078" y="5028100"/>
              <a:ext cx="50537" cy="87597"/>
            </a:xfrm>
            <a:custGeom>
              <a:avLst/>
              <a:gdLst>
                <a:gd name="T0" fmla="*/ 6 w 13"/>
                <a:gd name="T1" fmla="*/ 22 h 22"/>
                <a:gd name="T2" fmla="*/ 1 w 13"/>
                <a:gd name="T3" fmla="*/ 21 h 22"/>
                <a:gd name="T4" fmla="*/ 1 w 13"/>
                <a:gd name="T5" fmla="*/ 21 h 22"/>
                <a:gd name="T6" fmla="*/ 1 w 13"/>
                <a:gd name="T7" fmla="*/ 20 h 22"/>
                <a:gd name="T8" fmla="*/ 1 w 13"/>
                <a:gd name="T9" fmla="*/ 19 h 22"/>
                <a:gd name="T10" fmla="*/ 1 w 13"/>
                <a:gd name="T11" fmla="*/ 19 h 22"/>
                <a:gd name="T12" fmla="*/ 6 w 13"/>
                <a:gd name="T13" fmla="*/ 19 h 22"/>
                <a:gd name="T14" fmla="*/ 11 w 13"/>
                <a:gd name="T15" fmla="*/ 13 h 22"/>
                <a:gd name="T16" fmla="*/ 11 w 13"/>
                <a:gd name="T17" fmla="*/ 13 h 22"/>
                <a:gd name="T18" fmla="*/ 7 w 13"/>
                <a:gd name="T19" fmla="*/ 14 h 22"/>
                <a:gd name="T20" fmla="*/ 0 w 13"/>
                <a:gd name="T21" fmla="*/ 8 h 22"/>
                <a:gd name="T22" fmla="*/ 0 w 13"/>
                <a:gd name="T23" fmla="*/ 7 h 22"/>
                <a:gd name="T24" fmla="*/ 7 w 13"/>
                <a:gd name="T25" fmla="*/ 0 h 22"/>
                <a:gd name="T26" fmla="*/ 13 w 13"/>
                <a:gd name="T27" fmla="*/ 8 h 22"/>
                <a:gd name="T28" fmla="*/ 13 w 13"/>
                <a:gd name="T29" fmla="*/ 13 h 22"/>
                <a:gd name="T30" fmla="*/ 6 w 13"/>
                <a:gd name="T31" fmla="*/ 22 h 22"/>
                <a:gd name="T32" fmla="*/ 11 w 13"/>
                <a:gd name="T33" fmla="*/ 8 h 22"/>
                <a:gd name="T34" fmla="*/ 7 w 13"/>
                <a:gd name="T35" fmla="*/ 2 h 22"/>
                <a:gd name="T36" fmla="*/ 2 w 13"/>
                <a:gd name="T37" fmla="*/ 7 h 22"/>
                <a:gd name="T38" fmla="*/ 2 w 13"/>
                <a:gd name="T39" fmla="*/ 8 h 22"/>
                <a:gd name="T40" fmla="*/ 7 w 13"/>
                <a:gd name="T41" fmla="*/ 12 h 22"/>
                <a:gd name="T42" fmla="*/ 11 w 13"/>
                <a:gd name="T43" fmla="*/ 11 h 22"/>
                <a:gd name="T44" fmla="*/ 11 w 13"/>
                <a:gd name="T4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2">
                  <a:moveTo>
                    <a:pt x="6" y="22"/>
                  </a:moveTo>
                  <a:cubicBezTo>
                    <a:pt x="4" y="22"/>
                    <a:pt x="2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8" y="14"/>
                    <a:pt x="7" y="14"/>
                  </a:cubicBezTo>
                  <a:cubicBezTo>
                    <a:pt x="3" y="14"/>
                    <a:pt x="0" y="12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3"/>
                    <a:pt x="13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9"/>
                    <a:pt x="11" y="22"/>
                    <a:pt x="6" y="22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4" y="12"/>
                    <a:pt x="7" y="12"/>
                  </a:cubicBezTo>
                  <a:cubicBezTo>
                    <a:pt x="8" y="12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467"/>
            <p:cNvSpPr>
              <a:spLocks noEditPoints="1"/>
            </p:cNvSpPr>
            <p:nvPr/>
          </p:nvSpPr>
          <p:spPr bwMode="auto">
            <a:xfrm>
              <a:off x="4727461" y="5028100"/>
              <a:ext cx="52221" cy="87597"/>
            </a:xfrm>
            <a:custGeom>
              <a:avLst/>
              <a:gdLst>
                <a:gd name="T0" fmla="*/ 6 w 13"/>
                <a:gd name="T1" fmla="*/ 22 h 22"/>
                <a:gd name="T2" fmla="*/ 1 w 13"/>
                <a:gd name="T3" fmla="*/ 21 h 22"/>
                <a:gd name="T4" fmla="*/ 1 w 13"/>
                <a:gd name="T5" fmla="*/ 21 h 22"/>
                <a:gd name="T6" fmla="*/ 1 w 13"/>
                <a:gd name="T7" fmla="*/ 20 h 22"/>
                <a:gd name="T8" fmla="*/ 1 w 13"/>
                <a:gd name="T9" fmla="*/ 19 h 22"/>
                <a:gd name="T10" fmla="*/ 1 w 13"/>
                <a:gd name="T11" fmla="*/ 19 h 22"/>
                <a:gd name="T12" fmla="*/ 6 w 13"/>
                <a:gd name="T13" fmla="*/ 19 h 22"/>
                <a:gd name="T14" fmla="*/ 11 w 13"/>
                <a:gd name="T15" fmla="*/ 13 h 22"/>
                <a:gd name="T16" fmla="*/ 11 w 13"/>
                <a:gd name="T17" fmla="*/ 13 h 22"/>
                <a:gd name="T18" fmla="*/ 7 w 13"/>
                <a:gd name="T19" fmla="*/ 14 h 22"/>
                <a:gd name="T20" fmla="*/ 0 w 13"/>
                <a:gd name="T21" fmla="*/ 8 h 22"/>
                <a:gd name="T22" fmla="*/ 0 w 13"/>
                <a:gd name="T23" fmla="*/ 7 h 22"/>
                <a:gd name="T24" fmla="*/ 7 w 13"/>
                <a:gd name="T25" fmla="*/ 0 h 22"/>
                <a:gd name="T26" fmla="*/ 13 w 13"/>
                <a:gd name="T27" fmla="*/ 8 h 22"/>
                <a:gd name="T28" fmla="*/ 13 w 13"/>
                <a:gd name="T29" fmla="*/ 13 h 22"/>
                <a:gd name="T30" fmla="*/ 6 w 13"/>
                <a:gd name="T31" fmla="*/ 22 h 22"/>
                <a:gd name="T32" fmla="*/ 11 w 13"/>
                <a:gd name="T33" fmla="*/ 8 h 22"/>
                <a:gd name="T34" fmla="*/ 7 w 13"/>
                <a:gd name="T35" fmla="*/ 2 h 22"/>
                <a:gd name="T36" fmla="*/ 2 w 13"/>
                <a:gd name="T37" fmla="*/ 7 h 22"/>
                <a:gd name="T38" fmla="*/ 2 w 13"/>
                <a:gd name="T39" fmla="*/ 8 h 22"/>
                <a:gd name="T40" fmla="*/ 7 w 13"/>
                <a:gd name="T41" fmla="*/ 12 h 22"/>
                <a:gd name="T42" fmla="*/ 11 w 13"/>
                <a:gd name="T43" fmla="*/ 11 h 22"/>
                <a:gd name="T44" fmla="*/ 11 w 13"/>
                <a:gd name="T4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2">
                  <a:moveTo>
                    <a:pt x="6" y="22"/>
                  </a:moveTo>
                  <a:cubicBezTo>
                    <a:pt x="4" y="22"/>
                    <a:pt x="2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8" y="14"/>
                    <a:pt x="7" y="14"/>
                  </a:cubicBezTo>
                  <a:cubicBezTo>
                    <a:pt x="3" y="14"/>
                    <a:pt x="0" y="12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3"/>
                    <a:pt x="13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9"/>
                    <a:pt x="11" y="22"/>
                    <a:pt x="6" y="22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4" y="12"/>
                    <a:pt x="7" y="12"/>
                  </a:cubicBezTo>
                  <a:cubicBezTo>
                    <a:pt x="8" y="12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468"/>
            <p:cNvSpPr>
              <a:spLocks/>
            </p:cNvSpPr>
            <p:nvPr/>
          </p:nvSpPr>
          <p:spPr bwMode="auto">
            <a:xfrm>
              <a:off x="4850434" y="5028100"/>
              <a:ext cx="52221" cy="87597"/>
            </a:xfrm>
            <a:custGeom>
              <a:avLst/>
              <a:gdLst>
                <a:gd name="T0" fmla="*/ 13 w 13"/>
                <a:gd name="T1" fmla="*/ 21 h 22"/>
                <a:gd name="T2" fmla="*/ 7 w 13"/>
                <a:gd name="T3" fmla="*/ 22 h 22"/>
                <a:gd name="T4" fmla="*/ 0 w 13"/>
                <a:gd name="T5" fmla="*/ 13 h 22"/>
                <a:gd name="T6" fmla="*/ 0 w 13"/>
                <a:gd name="T7" fmla="*/ 9 h 22"/>
                <a:gd name="T8" fmla="*/ 7 w 13"/>
                <a:gd name="T9" fmla="*/ 0 h 22"/>
                <a:gd name="T10" fmla="*/ 13 w 13"/>
                <a:gd name="T11" fmla="*/ 1 h 22"/>
                <a:gd name="T12" fmla="*/ 13 w 13"/>
                <a:gd name="T13" fmla="*/ 1 h 22"/>
                <a:gd name="T14" fmla="*/ 13 w 13"/>
                <a:gd name="T15" fmla="*/ 3 h 22"/>
                <a:gd name="T16" fmla="*/ 13 w 13"/>
                <a:gd name="T17" fmla="*/ 3 h 22"/>
                <a:gd name="T18" fmla="*/ 13 w 13"/>
                <a:gd name="T19" fmla="*/ 3 h 22"/>
                <a:gd name="T20" fmla="*/ 7 w 13"/>
                <a:gd name="T21" fmla="*/ 3 h 22"/>
                <a:gd name="T22" fmla="*/ 2 w 13"/>
                <a:gd name="T23" fmla="*/ 9 h 22"/>
                <a:gd name="T24" fmla="*/ 2 w 13"/>
                <a:gd name="T25" fmla="*/ 13 h 22"/>
                <a:gd name="T26" fmla="*/ 7 w 13"/>
                <a:gd name="T27" fmla="*/ 19 h 22"/>
                <a:gd name="T28" fmla="*/ 10 w 13"/>
                <a:gd name="T29" fmla="*/ 19 h 22"/>
                <a:gd name="T30" fmla="*/ 10 w 13"/>
                <a:gd name="T31" fmla="*/ 11 h 22"/>
                <a:gd name="T32" fmla="*/ 11 w 13"/>
                <a:gd name="T33" fmla="*/ 11 h 22"/>
                <a:gd name="T34" fmla="*/ 12 w 13"/>
                <a:gd name="T35" fmla="*/ 11 h 22"/>
                <a:gd name="T36" fmla="*/ 13 w 13"/>
                <a:gd name="T37" fmla="*/ 11 h 22"/>
                <a:gd name="T38" fmla="*/ 13 w 13"/>
                <a:gd name="T39" fmla="*/ 21 h 22"/>
                <a:gd name="T40" fmla="*/ 13 w 13"/>
                <a:gd name="T4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2">
                  <a:moveTo>
                    <a:pt x="13" y="21"/>
                  </a:moveTo>
                  <a:cubicBezTo>
                    <a:pt x="11" y="21"/>
                    <a:pt x="10" y="22"/>
                    <a:pt x="7" y="22"/>
                  </a:cubicBezTo>
                  <a:cubicBezTo>
                    <a:pt x="3" y="22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0" y="0"/>
                    <a:pt x="11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1" y="3"/>
                    <a:pt x="10" y="3"/>
                    <a:pt x="7" y="3"/>
                  </a:cubicBezTo>
                  <a:cubicBezTo>
                    <a:pt x="5" y="3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9" y="19"/>
                    <a:pt x="10" y="19"/>
                    <a:pt x="10" y="19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1" y="11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469"/>
            <p:cNvSpPr>
              <a:spLocks/>
            </p:cNvSpPr>
            <p:nvPr/>
          </p:nvSpPr>
          <p:spPr bwMode="auto">
            <a:xfrm>
              <a:off x="4917816" y="5031470"/>
              <a:ext cx="52221" cy="79174"/>
            </a:xfrm>
            <a:custGeom>
              <a:avLst/>
              <a:gdLst>
                <a:gd name="T0" fmla="*/ 1 w 13"/>
                <a:gd name="T1" fmla="*/ 20 h 20"/>
                <a:gd name="T2" fmla="*/ 0 w 13"/>
                <a:gd name="T3" fmla="*/ 20 h 20"/>
                <a:gd name="T4" fmla="*/ 0 w 13"/>
                <a:gd name="T5" fmla="*/ 19 h 20"/>
                <a:gd name="T6" fmla="*/ 1 w 13"/>
                <a:gd name="T7" fmla="*/ 18 h 20"/>
                <a:gd name="T8" fmla="*/ 5 w 13"/>
                <a:gd name="T9" fmla="*/ 18 h 20"/>
                <a:gd name="T10" fmla="*/ 5 w 13"/>
                <a:gd name="T11" fmla="*/ 2 h 20"/>
                <a:gd name="T12" fmla="*/ 1 w 13"/>
                <a:gd name="T13" fmla="*/ 4 h 20"/>
                <a:gd name="T14" fmla="*/ 0 w 13"/>
                <a:gd name="T15" fmla="*/ 4 h 20"/>
                <a:gd name="T16" fmla="*/ 0 w 13"/>
                <a:gd name="T17" fmla="*/ 2 h 20"/>
                <a:gd name="T18" fmla="*/ 0 w 13"/>
                <a:gd name="T19" fmla="*/ 2 h 20"/>
                <a:gd name="T20" fmla="*/ 5 w 13"/>
                <a:gd name="T21" fmla="*/ 0 h 20"/>
                <a:gd name="T22" fmla="*/ 6 w 13"/>
                <a:gd name="T23" fmla="*/ 0 h 20"/>
                <a:gd name="T24" fmla="*/ 7 w 13"/>
                <a:gd name="T25" fmla="*/ 0 h 20"/>
                <a:gd name="T26" fmla="*/ 8 w 13"/>
                <a:gd name="T27" fmla="*/ 0 h 20"/>
                <a:gd name="T28" fmla="*/ 8 w 13"/>
                <a:gd name="T29" fmla="*/ 18 h 20"/>
                <a:gd name="T30" fmla="*/ 12 w 13"/>
                <a:gd name="T31" fmla="*/ 18 h 20"/>
                <a:gd name="T32" fmla="*/ 13 w 13"/>
                <a:gd name="T33" fmla="*/ 19 h 20"/>
                <a:gd name="T34" fmla="*/ 13 w 13"/>
                <a:gd name="T35" fmla="*/ 20 h 20"/>
                <a:gd name="T36" fmla="*/ 12 w 13"/>
                <a:gd name="T37" fmla="*/ 20 h 20"/>
                <a:gd name="T38" fmla="*/ 1 w 13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0">
                  <a:moveTo>
                    <a:pt x="1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2" y="20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470"/>
            <p:cNvSpPr>
              <a:spLocks noEditPoints="1"/>
            </p:cNvSpPr>
            <p:nvPr/>
          </p:nvSpPr>
          <p:spPr bwMode="auto">
            <a:xfrm>
              <a:off x="4986883" y="5028100"/>
              <a:ext cx="55590" cy="87597"/>
            </a:xfrm>
            <a:custGeom>
              <a:avLst/>
              <a:gdLst>
                <a:gd name="T0" fmla="*/ 7 w 14"/>
                <a:gd name="T1" fmla="*/ 22 h 22"/>
                <a:gd name="T2" fmla="*/ 6 w 14"/>
                <a:gd name="T3" fmla="*/ 22 h 22"/>
                <a:gd name="T4" fmla="*/ 0 w 14"/>
                <a:gd name="T5" fmla="*/ 16 h 22"/>
                <a:gd name="T6" fmla="*/ 0 w 14"/>
                <a:gd name="T7" fmla="*/ 15 h 22"/>
                <a:gd name="T8" fmla="*/ 2 w 14"/>
                <a:gd name="T9" fmla="*/ 11 h 22"/>
                <a:gd name="T10" fmla="*/ 0 w 14"/>
                <a:gd name="T11" fmla="*/ 6 h 22"/>
                <a:gd name="T12" fmla="*/ 0 w 14"/>
                <a:gd name="T13" fmla="*/ 6 h 22"/>
                <a:gd name="T14" fmla="*/ 6 w 14"/>
                <a:gd name="T15" fmla="*/ 0 h 22"/>
                <a:gd name="T16" fmla="*/ 7 w 14"/>
                <a:gd name="T17" fmla="*/ 0 h 22"/>
                <a:gd name="T18" fmla="*/ 14 w 14"/>
                <a:gd name="T19" fmla="*/ 6 h 22"/>
                <a:gd name="T20" fmla="*/ 14 w 14"/>
                <a:gd name="T21" fmla="*/ 6 h 22"/>
                <a:gd name="T22" fmla="*/ 11 w 14"/>
                <a:gd name="T23" fmla="*/ 11 h 22"/>
                <a:gd name="T24" fmla="*/ 14 w 14"/>
                <a:gd name="T25" fmla="*/ 15 h 22"/>
                <a:gd name="T26" fmla="*/ 14 w 14"/>
                <a:gd name="T27" fmla="*/ 16 h 22"/>
                <a:gd name="T28" fmla="*/ 7 w 14"/>
                <a:gd name="T29" fmla="*/ 22 h 22"/>
                <a:gd name="T30" fmla="*/ 11 w 14"/>
                <a:gd name="T31" fmla="*/ 6 h 22"/>
                <a:gd name="T32" fmla="*/ 7 w 14"/>
                <a:gd name="T33" fmla="*/ 2 h 22"/>
                <a:gd name="T34" fmla="*/ 6 w 14"/>
                <a:gd name="T35" fmla="*/ 2 h 22"/>
                <a:gd name="T36" fmla="*/ 2 w 14"/>
                <a:gd name="T37" fmla="*/ 6 h 22"/>
                <a:gd name="T38" fmla="*/ 2 w 14"/>
                <a:gd name="T39" fmla="*/ 6 h 22"/>
                <a:gd name="T40" fmla="*/ 6 w 14"/>
                <a:gd name="T41" fmla="*/ 10 h 22"/>
                <a:gd name="T42" fmla="*/ 8 w 14"/>
                <a:gd name="T43" fmla="*/ 10 h 22"/>
                <a:gd name="T44" fmla="*/ 11 w 14"/>
                <a:gd name="T45" fmla="*/ 6 h 22"/>
                <a:gd name="T46" fmla="*/ 11 w 14"/>
                <a:gd name="T47" fmla="*/ 15 h 22"/>
                <a:gd name="T48" fmla="*/ 8 w 14"/>
                <a:gd name="T49" fmla="*/ 12 h 22"/>
                <a:gd name="T50" fmla="*/ 6 w 14"/>
                <a:gd name="T51" fmla="*/ 12 h 22"/>
                <a:gd name="T52" fmla="*/ 2 w 14"/>
                <a:gd name="T53" fmla="*/ 15 h 22"/>
                <a:gd name="T54" fmla="*/ 2 w 14"/>
                <a:gd name="T55" fmla="*/ 16 h 22"/>
                <a:gd name="T56" fmla="*/ 6 w 14"/>
                <a:gd name="T57" fmla="*/ 19 h 22"/>
                <a:gd name="T58" fmla="*/ 7 w 14"/>
                <a:gd name="T59" fmla="*/ 19 h 22"/>
                <a:gd name="T60" fmla="*/ 11 w 14"/>
                <a:gd name="T61" fmla="*/ 16 h 22"/>
                <a:gd name="T62" fmla="*/ 11 w 14"/>
                <a:gd name="T63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2">
                  <a:moveTo>
                    <a:pt x="7" y="22"/>
                  </a:moveTo>
                  <a:cubicBezTo>
                    <a:pt x="6" y="22"/>
                    <a:pt x="6" y="22"/>
                    <a:pt x="6" y="22"/>
                  </a:cubicBezTo>
                  <a:cubicBezTo>
                    <a:pt x="3" y="22"/>
                    <a:pt x="0" y="20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1"/>
                  </a:cubicBezTo>
                  <a:cubicBezTo>
                    <a:pt x="13" y="12"/>
                    <a:pt x="14" y="13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0"/>
                    <a:pt x="11" y="22"/>
                    <a:pt x="7" y="22"/>
                  </a:cubicBezTo>
                  <a:close/>
                  <a:moveTo>
                    <a:pt x="11" y="6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4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8"/>
                    <a:pt x="3" y="10"/>
                    <a:pt x="6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0" y="10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2"/>
                    <a:pt x="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2" y="13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8"/>
                    <a:pt x="11" y="16"/>
                  </a:cubicBezTo>
                  <a:lnTo>
                    <a:pt x="11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471"/>
            <p:cNvSpPr>
              <a:spLocks noEditPoints="1"/>
            </p:cNvSpPr>
            <p:nvPr/>
          </p:nvSpPr>
          <p:spPr bwMode="auto">
            <a:xfrm>
              <a:off x="5049212" y="5028100"/>
              <a:ext cx="57275" cy="87597"/>
            </a:xfrm>
            <a:custGeom>
              <a:avLst/>
              <a:gdLst>
                <a:gd name="T0" fmla="*/ 7 w 14"/>
                <a:gd name="T1" fmla="*/ 22 h 22"/>
                <a:gd name="T2" fmla="*/ 2 w 14"/>
                <a:gd name="T3" fmla="*/ 21 h 22"/>
                <a:gd name="T4" fmla="*/ 1 w 14"/>
                <a:gd name="T5" fmla="*/ 21 h 22"/>
                <a:gd name="T6" fmla="*/ 1 w 14"/>
                <a:gd name="T7" fmla="*/ 20 h 22"/>
                <a:gd name="T8" fmla="*/ 2 w 14"/>
                <a:gd name="T9" fmla="*/ 19 h 22"/>
                <a:gd name="T10" fmla="*/ 2 w 14"/>
                <a:gd name="T11" fmla="*/ 19 h 22"/>
                <a:gd name="T12" fmla="*/ 7 w 14"/>
                <a:gd name="T13" fmla="*/ 19 h 22"/>
                <a:gd name="T14" fmla="*/ 12 w 14"/>
                <a:gd name="T15" fmla="*/ 13 h 22"/>
                <a:gd name="T16" fmla="*/ 12 w 14"/>
                <a:gd name="T17" fmla="*/ 13 h 22"/>
                <a:gd name="T18" fmla="*/ 7 w 14"/>
                <a:gd name="T19" fmla="*/ 14 h 22"/>
                <a:gd name="T20" fmla="*/ 0 w 14"/>
                <a:gd name="T21" fmla="*/ 8 h 22"/>
                <a:gd name="T22" fmla="*/ 0 w 14"/>
                <a:gd name="T23" fmla="*/ 7 h 22"/>
                <a:gd name="T24" fmla="*/ 7 w 14"/>
                <a:gd name="T25" fmla="*/ 0 h 22"/>
                <a:gd name="T26" fmla="*/ 14 w 14"/>
                <a:gd name="T27" fmla="*/ 8 h 22"/>
                <a:gd name="T28" fmla="*/ 14 w 14"/>
                <a:gd name="T29" fmla="*/ 13 h 22"/>
                <a:gd name="T30" fmla="*/ 7 w 14"/>
                <a:gd name="T31" fmla="*/ 22 h 22"/>
                <a:gd name="T32" fmla="*/ 12 w 14"/>
                <a:gd name="T33" fmla="*/ 8 h 22"/>
                <a:gd name="T34" fmla="*/ 7 w 14"/>
                <a:gd name="T35" fmla="*/ 2 h 22"/>
                <a:gd name="T36" fmla="*/ 3 w 14"/>
                <a:gd name="T37" fmla="*/ 7 h 22"/>
                <a:gd name="T38" fmla="*/ 3 w 14"/>
                <a:gd name="T39" fmla="*/ 8 h 22"/>
                <a:gd name="T40" fmla="*/ 7 w 14"/>
                <a:gd name="T41" fmla="*/ 12 h 22"/>
                <a:gd name="T42" fmla="*/ 12 w 14"/>
                <a:gd name="T43" fmla="*/ 11 h 22"/>
                <a:gd name="T44" fmla="*/ 12 w 14"/>
                <a:gd name="T4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2">
                  <a:moveTo>
                    <a:pt x="7" y="22"/>
                  </a:moveTo>
                  <a:cubicBezTo>
                    <a:pt x="5" y="22"/>
                    <a:pt x="3" y="21"/>
                    <a:pt x="2" y="21"/>
                  </a:cubicBezTo>
                  <a:cubicBezTo>
                    <a:pt x="2" y="21"/>
                    <a:pt x="1" y="21"/>
                    <a:pt x="1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5" y="19"/>
                    <a:pt x="7" y="19"/>
                  </a:cubicBezTo>
                  <a:cubicBezTo>
                    <a:pt x="11" y="19"/>
                    <a:pt x="12" y="17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0" y="13"/>
                    <a:pt x="9" y="14"/>
                    <a:pt x="7" y="14"/>
                  </a:cubicBezTo>
                  <a:cubicBezTo>
                    <a:pt x="4" y="14"/>
                    <a:pt x="0" y="12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4" y="3"/>
                    <a:pt x="14" y="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2"/>
                    <a:pt x="7" y="22"/>
                  </a:cubicBezTo>
                  <a:close/>
                  <a:moveTo>
                    <a:pt x="12" y="8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5" y="12"/>
                    <a:pt x="7" y="12"/>
                  </a:cubicBezTo>
                  <a:cubicBezTo>
                    <a:pt x="9" y="12"/>
                    <a:pt x="11" y="11"/>
                    <a:pt x="12" y="11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472"/>
            <p:cNvSpPr>
              <a:spLocks noEditPoints="1"/>
            </p:cNvSpPr>
            <p:nvPr/>
          </p:nvSpPr>
          <p:spPr bwMode="auto">
            <a:xfrm>
              <a:off x="5177238" y="5028100"/>
              <a:ext cx="55590" cy="87597"/>
            </a:xfrm>
            <a:custGeom>
              <a:avLst/>
              <a:gdLst>
                <a:gd name="T0" fmla="*/ 6 w 14"/>
                <a:gd name="T1" fmla="*/ 22 h 22"/>
                <a:gd name="T2" fmla="*/ 1 w 14"/>
                <a:gd name="T3" fmla="*/ 21 h 22"/>
                <a:gd name="T4" fmla="*/ 0 w 14"/>
                <a:gd name="T5" fmla="*/ 20 h 22"/>
                <a:gd name="T6" fmla="*/ 0 w 14"/>
                <a:gd name="T7" fmla="*/ 2 h 22"/>
                <a:gd name="T8" fmla="*/ 1 w 14"/>
                <a:gd name="T9" fmla="*/ 1 h 22"/>
                <a:gd name="T10" fmla="*/ 5 w 14"/>
                <a:gd name="T11" fmla="*/ 0 h 22"/>
                <a:gd name="T12" fmla="*/ 14 w 14"/>
                <a:gd name="T13" fmla="*/ 6 h 22"/>
                <a:gd name="T14" fmla="*/ 14 w 14"/>
                <a:gd name="T15" fmla="*/ 6 h 22"/>
                <a:gd name="T16" fmla="*/ 11 w 14"/>
                <a:gd name="T17" fmla="*/ 11 h 22"/>
                <a:gd name="T18" fmla="*/ 14 w 14"/>
                <a:gd name="T19" fmla="*/ 15 h 22"/>
                <a:gd name="T20" fmla="*/ 14 w 14"/>
                <a:gd name="T21" fmla="*/ 16 h 22"/>
                <a:gd name="T22" fmla="*/ 6 w 14"/>
                <a:gd name="T23" fmla="*/ 22 h 22"/>
                <a:gd name="T24" fmla="*/ 11 w 14"/>
                <a:gd name="T25" fmla="*/ 6 h 22"/>
                <a:gd name="T26" fmla="*/ 5 w 14"/>
                <a:gd name="T27" fmla="*/ 3 h 22"/>
                <a:gd name="T28" fmla="*/ 3 w 14"/>
                <a:gd name="T29" fmla="*/ 3 h 22"/>
                <a:gd name="T30" fmla="*/ 3 w 14"/>
                <a:gd name="T31" fmla="*/ 10 h 22"/>
                <a:gd name="T32" fmla="*/ 7 w 14"/>
                <a:gd name="T33" fmla="*/ 10 h 22"/>
                <a:gd name="T34" fmla="*/ 11 w 14"/>
                <a:gd name="T35" fmla="*/ 6 h 22"/>
                <a:gd name="T36" fmla="*/ 11 w 14"/>
                <a:gd name="T37" fmla="*/ 15 h 22"/>
                <a:gd name="T38" fmla="*/ 7 w 14"/>
                <a:gd name="T39" fmla="*/ 12 h 22"/>
                <a:gd name="T40" fmla="*/ 3 w 14"/>
                <a:gd name="T41" fmla="*/ 12 h 22"/>
                <a:gd name="T42" fmla="*/ 3 w 14"/>
                <a:gd name="T43" fmla="*/ 19 h 22"/>
                <a:gd name="T44" fmla="*/ 6 w 14"/>
                <a:gd name="T45" fmla="*/ 19 h 22"/>
                <a:gd name="T46" fmla="*/ 11 w 14"/>
                <a:gd name="T47" fmla="*/ 16 h 22"/>
                <a:gd name="T48" fmla="*/ 11 w 14"/>
                <a:gd name="T49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" h="22">
                  <a:moveTo>
                    <a:pt x="6" y="22"/>
                  </a:moveTo>
                  <a:cubicBezTo>
                    <a:pt x="4" y="22"/>
                    <a:pt x="2" y="22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10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1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0"/>
                    <a:pt x="10" y="22"/>
                    <a:pt x="6" y="22"/>
                  </a:cubicBezTo>
                  <a:close/>
                  <a:moveTo>
                    <a:pt x="11" y="6"/>
                  </a:moveTo>
                  <a:cubicBezTo>
                    <a:pt x="11" y="3"/>
                    <a:pt x="9" y="3"/>
                    <a:pt x="5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0" y="10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2"/>
                    <a:pt x="7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1" y="19"/>
                    <a:pt x="11" y="16"/>
                  </a:cubicBezTo>
                  <a:lnTo>
                    <a:pt x="11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73"/>
            <p:cNvSpPr>
              <a:spLocks/>
            </p:cNvSpPr>
            <p:nvPr/>
          </p:nvSpPr>
          <p:spPr bwMode="auto">
            <a:xfrm>
              <a:off x="5244621" y="5031470"/>
              <a:ext cx="52221" cy="79174"/>
            </a:xfrm>
            <a:custGeom>
              <a:avLst/>
              <a:gdLst>
                <a:gd name="T0" fmla="*/ 1 w 13"/>
                <a:gd name="T1" fmla="*/ 20 h 20"/>
                <a:gd name="T2" fmla="*/ 0 w 13"/>
                <a:gd name="T3" fmla="*/ 20 h 20"/>
                <a:gd name="T4" fmla="*/ 0 w 13"/>
                <a:gd name="T5" fmla="*/ 19 h 20"/>
                <a:gd name="T6" fmla="*/ 1 w 13"/>
                <a:gd name="T7" fmla="*/ 18 h 20"/>
                <a:gd name="T8" fmla="*/ 5 w 13"/>
                <a:gd name="T9" fmla="*/ 18 h 20"/>
                <a:gd name="T10" fmla="*/ 5 w 13"/>
                <a:gd name="T11" fmla="*/ 2 h 20"/>
                <a:gd name="T12" fmla="*/ 1 w 13"/>
                <a:gd name="T13" fmla="*/ 4 h 20"/>
                <a:gd name="T14" fmla="*/ 0 w 13"/>
                <a:gd name="T15" fmla="*/ 4 h 20"/>
                <a:gd name="T16" fmla="*/ 0 w 13"/>
                <a:gd name="T17" fmla="*/ 2 h 20"/>
                <a:gd name="T18" fmla="*/ 0 w 13"/>
                <a:gd name="T19" fmla="*/ 2 h 20"/>
                <a:gd name="T20" fmla="*/ 5 w 13"/>
                <a:gd name="T21" fmla="*/ 0 h 20"/>
                <a:gd name="T22" fmla="*/ 6 w 13"/>
                <a:gd name="T23" fmla="*/ 0 h 20"/>
                <a:gd name="T24" fmla="*/ 7 w 13"/>
                <a:gd name="T25" fmla="*/ 0 h 20"/>
                <a:gd name="T26" fmla="*/ 8 w 13"/>
                <a:gd name="T27" fmla="*/ 0 h 20"/>
                <a:gd name="T28" fmla="*/ 8 w 13"/>
                <a:gd name="T29" fmla="*/ 18 h 20"/>
                <a:gd name="T30" fmla="*/ 12 w 13"/>
                <a:gd name="T31" fmla="*/ 18 h 20"/>
                <a:gd name="T32" fmla="*/ 13 w 13"/>
                <a:gd name="T33" fmla="*/ 19 h 20"/>
                <a:gd name="T34" fmla="*/ 13 w 13"/>
                <a:gd name="T35" fmla="*/ 20 h 20"/>
                <a:gd name="T36" fmla="*/ 12 w 13"/>
                <a:gd name="T37" fmla="*/ 20 h 20"/>
                <a:gd name="T38" fmla="*/ 1 w 13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0">
                  <a:moveTo>
                    <a:pt x="1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0"/>
                    <a:pt x="12" y="20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74"/>
            <p:cNvSpPr>
              <a:spLocks noEditPoints="1"/>
            </p:cNvSpPr>
            <p:nvPr/>
          </p:nvSpPr>
          <p:spPr bwMode="auto">
            <a:xfrm>
              <a:off x="5308634" y="5031470"/>
              <a:ext cx="60644" cy="79174"/>
            </a:xfrm>
            <a:custGeom>
              <a:avLst/>
              <a:gdLst>
                <a:gd name="T0" fmla="*/ 14 w 15"/>
                <a:gd name="T1" fmla="*/ 15 h 20"/>
                <a:gd name="T2" fmla="*/ 12 w 15"/>
                <a:gd name="T3" fmla="*/ 15 h 20"/>
                <a:gd name="T4" fmla="*/ 12 w 15"/>
                <a:gd name="T5" fmla="*/ 20 h 20"/>
                <a:gd name="T6" fmla="*/ 11 w 15"/>
                <a:gd name="T7" fmla="*/ 20 h 20"/>
                <a:gd name="T8" fmla="*/ 10 w 15"/>
                <a:gd name="T9" fmla="*/ 20 h 20"/>
                <a:gd name="T10" fmla="*/ 9 w 15"/>
                <a:gd name="T11" fmla="*/ 20 h 20"/>
                <a:gd name="T12" fmla="*/ 9 w 15"/>
                <a:gd name="T13" fmla="*/ 15 h 20"/>
                <a:gd name="T14" fmla="*/ 1 w 15"/>
                <a:gd name="T15" fmla="*/ 15 h 20"/>
                <a:gd name="T16" fmla="*/ 0 w 15"/>
                <a:gd name="T17" fmla="*/ 14 h 20"/>
                <a:gd name="T18" fmla="*/ 0 w 15"/>
                <a:gd name="T19" fmla="*/ 13 h 20"/>
                <a:gd name="T20" fmla="*/ 0 w 15"/>
                <a:gd name="T21" fmla="*/ 12 h 20"/>
                <a:gd name="T22" fmla="*/ 9 w 15"/>
                <a:gd name="T23" fmla="*/ 0 h 20"/>
                <a:gd name="T24" fmla="*/ 10 w 15"/>
                <a:gd name="T25" fmla="*/ 0 h 20"/>
                <a:gd name="T26" fmla="*/ 11 w 15"/>
                <a:gd name="T27" fmla="*/ 0 h 20"/>
                <a:gd name="T28" fmla="*/ 12 w 15"/>
                <a:gd name="T29" fmla="*/ 0 h 20"/>
                <a:gd name="T30" fmla="*/ 12 w 15"/>
                <a:gd name="T31" fmla="*/ 13 h 20"/>
                <a:gd name="T32" fmla="*/ 14 w 15"/>
                <a:gd name="T33" fmla="*/ 13 h 20"/>
                <a:gd name="T34" fmla="*/ 15 w 15"/>
                <a:gd name="T35" fmla="*/ 13 h 20"/>
                <a:gd name="T36" fmla="*/ 15 w 15"/>
                <a:gd name="T37" fmla="*/ 14 h 20"/>
                <a:gd name="T38" fmla="*/ 14 w 15"/>
                <a:gd name="T39" fmla="*/ 15 h 20"/>
                <a:gd name="T40" fmla="*/ 9 w 15"/>
                <a:gd name="T41" fmla="*/ 3 h 20"/>
                <a:gd name="T42" fmla="*/ 9 w 15"/>
                <a:gd name="T43" fmla="*/ 3 h 20"/>
                <a:gd name="T44" fmla="*/ 9 w 15"/>
                <a:gd name="T45" fmla="*/ 3 h 20"/>
                <a:gd name="T46" fmla="*/ 9 w 15"/>
                <a:gd name="T47" fmla="*/ 3 h 20"/>
                <a:gd name="T48" fmla="*/ 3 w 15"/>
                <a:gd name="T49" fmla="*/ 12 h 20"/>
                <a:gd name="T50" fmla="*/ 2 w 15"/>
                <a:gd name="T51" fmla="*/ 13 h 20"/>
                <a:gd name="T52" fmla="*/ 3 w 15"/>
                <a:gd name="T53" fmla="*/ 13 h 20"/>
                <a:gd name="T54" fmla="*/ 9 w 15"/>
                <a:gd name="T55" fmla="*/ 13 h 20"/>
                <a:gd name="T56" fmla="*/ 9 w 15"/>
                <a:gd name="T57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0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1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9" y="20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2" y="13"/>
                    <a:pt x="2" y="13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475"/>
            <p:cNvSpPr>
              <a:spLocks/>
            </p:cNvSpPr>
            <p:nvPr/>
          </p:nvSpPr>
          <p:spPr bwMode="auto">
            <a:xfrm>
              <a:off x="5381070" y="5031470"/>
              <a:ext cx="52221" cy="79174"/>
            </a:xfrm>
            <a:custGeom>
              <a:avLst/>
              <a:gdLst>
                <a:gd name="T0" fmla="*/ 13 w 13"/>
                <a:gd name="T1" fmla="*/ 3 h 20"/>
                <a:gd name="T2" fmla="*/ 4 w 13"/>
                <a:gd name="T3" fmla="*/ 20 h 20"/>
                <a:gd name="T4" fmla="*/ 4 w 13"/>
                <a:gd name="T5" fmla="*/ 20 h 20"/>
                <a:gd name="T6" fmla="*/ 2 w 13"/>
                <a:gd name="T7" fmla="*/ 20 h 20"/>
                <a:gd name="T8" fmla="*/ 2 w 13"/>
                <a:gd name="T9" fmla="*/ 20 h 20"/>
                <a:gd name="T10" fmla="*/ 2 w 13"/>
                <a:gd name="T11" fmla="*/ 20 h 20"/>
                <a:gd name="T12" fmla="*/ 10 w 13"/>
                <a:gd name="T13" fmla="*/ 2 h 20"/>
                <a:gd name="T14" fmla="*/ 10 w 13"/>
                <a:gd name="T15" fmla="*/ 2 h 20"/>
                <a:gd name="T16" fmla="*/ 10 w 13"/>
                <a:gd name="T17" fmla="*/ 2 h 20"/>
                <a:gd name="T18" fmla="*/ 1 w 13"/>
                <a:gd name="T19" fmla="*/ 2 h 20"/>
                <a:gd name="T20" fmla="*/ 0 w 13"/>
                <a:gd name="T21" fmla="*/ 1 h 20"/>
                <a:gd name="T22" fmla="*/ 0 w 13"/>
                <a:gd name="T23" fmla="*/ 0 h 20"/>
                <a:gd name="T24" fmla="*/ 1 w 13"/>
                <a:gd name="T25" fmla="*/ 0 h 20"/>
                <a:gd name="T26" fmla="*/ 11 w 13"/>
                <a:gd name="T27" fmla="*/ 0 h 20"/>
                <a:gd name="T28" fmla="*/ 13 w 13"/>
                <a:gd name="T29" fmla="*/ 1 h 20"/>
                <a:gd name="T30" fmla="*/ 13 w 13"/>
                <a:gd name="T31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0">
                  <a:moveTo>
                    <a:pt x="13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2"/>
                    <a:pt x="13" y="2"/>
                    <a:pt x="1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476"/>
            <p:cNvSpPr>
              <a:spLocks noEditPoints="1"/>
            </p:cNvSpPr>
            <p:nvPr/>
          </p:nvSpPr>
          <p:spPr bwMode="auto">
            <a:xfrm>
              <a:off x="4591011" y="5215087"/>
              <a:ext cx="52221" cy="84228"/>
            </a:xfrm>
            <a:custGeom>
              <a:avLst/>
              <a:gdLst>
                <a:gd name="T0" fmla="*/ 5 w 13"/>
                <a:gd name="T1" fmla="*/ 13 h 21"/>
                <a:gd name="T2" fmla="*/ 3 w 13"/>
                <a:gd name="T3" fmla="*/ 13 h 21"/>
                <a:gd name="T4" fmla="*/ 3 w 13"/>
                <a:gd name="T5" fmla="*/ 20 h 21"/>
                <a:gd name="T6" fmla="*/ 2 w 13"/>
                <a:gd name="T7" fmla="*/ 21 h 21"/>
                <a:gd name="T8" fmla="*/ 1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1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3 h 21"/>
                <a:gd name="T24" fmla="*/ 11 w 13"/>
                <a:gd name="T25" fmla="*/ 6 h 21"/>
                <a:gd name="T26" fmla="*/ 5 w 13"/>
                <a:gd name="T27" fmla="*/ 2 h 21"/>
                <a:gd name="T28" fmla="*/ 3 w 13"/>
                <a:gd name="T29" fmla="*/ 2 h 21"/>
                <a:gd name="T30" fmla="*/ 3 w 13"/>
                <a:gd name="T31" fmla="*/ 10 h 21"/>
                <a:gd name="T32" fmla="*/ 5 w 13"/>
                <a:gd name="T33" fmla="*/ 11 h 21"/>
                <a:gd name="T34" fmla="*/ 11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3"/>
                  </a:moveTo>
                  <a:cubicBezTo>
                    <a:pt x="4" y="13"/>
                    <a:pt x="3" y="13"/>
                    <a:pt x="3" y="13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3"/>
                    <a:pt x="5" y="13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5" y="11"/>
                    <a:pt x="5" y="11"/>
                  </a:cubicBezTo>
                  <a:cubicBezTo>
                    <a:pt x="9" y="11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477"/>
            <p:cNvSpPr>
              <a:spLocks noEditPoints="1"/>
            </p:cNvSpPr>
            <p:nvPr/>
          </p:nvSpPr>
          <p:spPr bwMode="auto">
            <a:xfrm>
              <a:off x="4648286" y="5215087"/>
              <a:ext cx="62329" cy="84228"/>
            </a:xfrm>
            <a:custGeom>
              <a:avLst/>
              <a:gdLst>
                <a:gd name="T0" fmla="*/ 15 w 16"/>
                <a:gd name="T1" fmla="*/ 21 h 21"/>
                <a:gd name="T2" fmla="*/ 14 w 16"/>
                <a:gd name="T3" fmla="*/ 21 h 21"/>
                <a:gd name="T4" fmla="*/ 13 w 16"/>
                <a:gd name="T5" fmla="*/ 21 h 21"/>
                <a:gd name="T6" fmla="*/ 11 w 16"/>
                <a:gd name="T7" fmla="*/ 14 h 21"/>
                <a:gd name="T8" fmla="*/ 4 w 16"/>
                <a:gd name="T9" fmla="*/ 14 h 21"/>
                <a:gd name="T10" fmla="*/ 2 w 16"/>
                <a:gd name="T11" fmla="*/ 21 h 21"/>
                <a:gd name="T12" fmla="*/ 2 w 16"/>
                <a:gd name="T13" fmla="*/ 21 h 21"/>
                <a:gd name="T14" fmla="*/ 0 w 16"/>
                <a:gd name="T15" fmla="*/ 21 h 21"/>
                <a:gd name="T16" fmla="*/ 0 w 16"/>
                <a:gd name="T17" fmla="*/ 21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0 w 16"/>
                <a:gd name="T25" fmla="*/ 2 h 21"/>
                <a:gd name="T26" fmla="*/ 16 w 16"/>
                <a:gd name="T27" fmla="*/ 20 h 21"/>
                <a:gd name="T28" fmla="*/ 16 w 16"/>
                <a:gd name="T29" fmla="*/ 21 h 21"/>
                <a:gd name="T30" fmla="*/ 15 w 16"/>
                <a:gd name="T31" fmla="*/ 21 h 21"/>
                <a:gd name="T32" fmla="*/ 8 w 16"/>
                <a:gd name="T33" fmla="*/ 3 h 21"/>
                <a:gd name="T34" fmla="*/ 8 w 16"/>
                <a:gd name="T35" fmla="*/ 2 h 21"/>
                <a:gd name="T36" fmla="*/ 7 w 16"/>
                <a:gd name="T37" fmla="*/ 3 h 21"/>
                <a:gd name="T38" fmla="*/ 4 w 16"/>
                <a:gd name="T39" fmla="*/ 12 h 21"/>
                <a:gd name="T40" fmla="*/ 11 w 16"/>
                <a:gd name="T41" fmla="*/ 12 h 21"/>
                <a:gd name="T42" fmla="*/ 8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5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0"/>
                    <a:pt x="7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1"/>
                    <a:pt x="16" y="21"/>
                  </a:cubicBezTo>
                  <a:cubicBezTo>
                    <a:pt x="16" y="21"/>
                    <a:pt x="15" y="21"/>
                    <a:pt x="15" y="21"/>
                  </a:cubicBezTo>
                  <a:close/>
                  <a:moveTo>
                    <a:pt x="8" y="3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478"/>
            <p:cNvSpPr>
              <a:spLocks/>
            </p:cNvSpPr>
            <p:nvPr/>
          </p:nvSpPr>
          <p:spPr bwMode="auto">
            <a:xfrm>
              <a:off x="4724092" y="5215087"/>
              <a:ext cx="55590" cy="8422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2 w 14"/>
                <a:gd name="T15" fmla="*/ 21 h 21"/>
                <a:gd name="T16" fmla="*/ 0 w 14"/>
                <a:gd name="T17" fmla="*/ 21 h 21"/>
                <a:gd name="T18" fmla="*/ 0 w 14"/>
                <a:gd name="T19" fmla="*/ 21 h 21"/>
                <a:gd name="T20" fmla="*/ 0 w 14"/>
                <a:gd name="T21" fmla="*/ 1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20 h 21"/>
                <a:gd name="T44" fmla="*/ 14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479"/>
            <p:cNvSpPr>
              <a:spLocks/>
            </p:cNvSpPr>
            <p:nvPr/>
          </p:nvSpPr>
          <p:spPr bwMode="auto">
            <a:xfrm>
              <a:off x="4791474" y="5215087"/>
              <a:ext cx="55590" cy="84228"/>
            </a:xfrm>
            <a:custGeom>
              <a:avLst/>
              <a:gdLst>
                <a:gd name="T0" fmla="*/ 14 w 14"/>
                <a:gd name="T1" fmla="*/ 2 h 21"/>
                <a:gd name="T2" fmla="*/ 8 w 14"/>
                <a:gd name="T3" fmla="*/ 2 h 21"/>
                <a:gd name="T4" fmla="*/ 8 w 14"/>
                <a:gd name="T5" fmla="*/ 20 h 21"/>
                <a:gd name="T6" fmla="*/ 8 w 14"/>
                <a:gd name="T7" fmla="*/ 21 h 21"/>
                <a:gd name="T8" fmla="*/ 6 w 14"/>
                <a:gd name="T9" fmla="*/ 21 h 21"/>
                <a:gd name="T10" fmla="*/ 6 w 14"/>
                <a:gd name="T11" fmla="*/ 20 h 21"/>
                <a:gd name="T12" fmla="*/ 6 w 14"/>
                <a:gd name="T13" fmla="*/ 2 h 21"/>
                <a:gd name="T14" fmla="*/ 0 w 14"/>
                <a:gd name="T15" fmla="*/ 2 h 21"/>
                <a:gd name="T16" fmla="*/ 0 w 14"/>
                <a:gd name="T17" fmla="*/ 2 h 21"/>
                <a:gd name="T18" fmla="*/ 0 w 14"/>
                <a:gd name="T19" fmla="*/ 1 h 21"/>
                <a:gd name="T20" fmla="*/ 0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2 h 21"/>
                <a:gd name="T28" fmla="*/ 14 w 14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4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480"/>
            <p:cNvSpPr>
              <a:spLocks noEditPoints="1"/>
            </p:cNvSpPr>
            <p:nvPr/>
          </p:nvSpPr>
          <p:spPr bwMode="auto">
            <a:xfrm>
              <a:off x="4850434" y="5215087"/>
              <a:ext cx="64013" cy="84228"/>
            </a:xfrm>
            <a:custGeom>
              <a:avLst/>
              <a:gdLst>
                <a:gd name="T0" fmla="*/ 8 w 16"/>
                <a:gd name="T1" fmla="*/ 21 h 21"/>
                <a:gd name="T2" fmla="*/ 0 w 16"/>
                <a:gd name="T3" fmla="*/ 12 h 21"/>
                <a:gd name="T4" fmla="*/ 0 w 16"/>
                <a:gd name="T5" fmla="*/ 9 h 21"/>
                <a:gd name="T6" fmla="*/ 8 w 16"/>
                <a:gd name="T7" fmla="*/ 0 h 21"/>
                <a:gd name="T8" fmla="*/ 16 w 16"/>
                <a:gd name="T9" fmla="*/ 9 h 21"/>
                <a:gd name="T10" fmla="*/ 16 w 16"/>
                <a:gd name="T11" fmla="*/ 12 h 21"/>
                <a:gd name="T12" fmla="*/ 8 w 16"/>
                <a:gd name="T13" fmla="*/ 21 h 21"/>
                <a:gd name="T14" fmla="*/ 13 w 16"/>
                <a:gd name="T15" fmla="*/ 9 h 21"/>
                <a:gd name="T16" fmla="*/ 8 w 16"/>
                <a:gd name="T17" fmla="*/ 2 h 21"/>
                <a:gd name="T18" fmla="*/ 3 w 16"/>
                <a:gd name="T19" fmla="*/ 9 h 21"/>
                <a:gd name="T20" fmla="*/ 3 w 16"/>
                <a:gd name="T21" fmla="*/ 12 h 21"/>
                <a:gd name="T22" fmla="*/ 8 w 16"/>
                <a:gd name="T23" fmla="*/ 19 h 21"/>
                <a:gd name="T24" fmla="*/ 13 w 16"/>
                <a:gd name="T25" fmla="*/ 12 h 21"/>
                <a:gd name="T26" fmla="*/ 13 w 16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1">
                  <a:moveTo>
                    <a:pt x="8" y="21"/>
                  </a:moveTo>
                  <a:cubicBezTo>
                    <a:pt x="4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9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9"/>
                    <a:pt x="12" y="21"/>
                    <a:pt x="8" y="21"/>
                  </a:cubicBezTo>
                  <a:close/>
                  <a:moveTo>
                    <a:pt x="13" y="9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481"/>
            <p:cNvSpPr>
              <a:spLocks/>
            </p:cNvSpPr>
            <p:nvPr/>
          </p:nvSpPr>
          <p:spPr bwMode="auto">
            <a:xfrm>
              <a:off x="4926239" y="5215087"/>
              <a:ext cx="60644" cy="84228"/>
            </a:xfrm>
            <a:custGeom>
              <a:avLst/>
              <a:gdLst>
                <a:gd name="T0" fmla="*/ 14 w 15"/>
                <a:gd name="T1" fmla="*/ 21 h 21"/>
                <a:gd name="T2" fmla="*/ 13 w 15"/>
                <a:gd name="T3" fmla="*/ 21 h 21"/>
                <a:gd name="T4" fmla="*/ 12 w 15"/>
                <a:gd name="T5" fmla="*/ 21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3 w 15"/>
                <a:gd name="T29" fmla="*/ 17 h 21"/>
                <a:gd name="T30" fmla="*/ 13 w 15"/>
                <a:gd name="T31" fmla="*/ 17 h 21"/>
                <a:gd name="T32" fmla="*/ 13 w 15"/>
                <a:gd name="T33" fmla="*/ 17 h 21"/>
                <a:gd name="T34" fmla="*/ 13 w 15"/>
                <a:gd name="T35" fmla="*/ 1 h 21"/>
                <a:gd name="T36" fmla="*/ 13 w 15"/>
                <a:gd name="T37" fmla="*/ 0 h 21"/>
                <a:gd name="T38" fmla="*/ 15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482"/>
            <p:cNvSpPr>
              <a:spLocks/>
            </p:cNvSpPr>
            <p:nvPr/>
          </p:nvSpPr>
          <p:spPr bwMode="auto">
            <a:xfrm>
              <a:off x="5005413" y="5215087"/>
              <a:ext cx="43799" cy="84228"/>
            </a:xfrm>
            <a:custGeom>
              <a:avLst/>
              <a:gdLst>
                <a:gd name="T0" fmla="*/ 11 w 11"/>
                <a:gd name="T1" fmla="*/ 21 h 21"/>
                <a:gd name="T2" fmla="*/ 5 w 11"/>
                <a:gd name="T3" fmla="*/ 21 h 21"/>
                <a:gd name="T4" fmla="*/ 0 w 11"/>
                <a:gd name="T5" fmla="*/ 16 h 21"/>
                <a:gd name="T6" fmla="*/ 0 w 11"/>
                <a:gd name="T7" fmla="*/ 5 h 21"/>
                <a:gd name="T8" fmla="*/ 5 w 11"/>
                <a:gd name="T9" fmla="*/ 0 h 21"/>
                <a:gd name="T10" fmla="*/ 11 w 11"/>
                <a:gd name="T11" fmla="*/ 0 h 21"/>
                <a:gd name="T12" fmla="*/ 11 w 11"/>
                <a:gd name="T13" fmla="*/ 1 h 21"/>
                <a:gd name="T14" fmla="*/ 11 w 11"/>
                <a:gd name="T15" fmla="*/ 2 h 21"/>
                <a:gd name="T16" fmla="*/ 11 w 11"/>
                <a:gd name="T17" fmla="*/ 2 h 21"/>
                <a:gd name="T18" fmla="*/ 6 w 11"/>
                <a:gd name="T19" fmla="*/ 2 h 21"/>
                <a:gd name="T20" fmla="*/ 2 w 11"/>
                <a:gd name="T21" fmla="*/ 5 h 21"/>
                <a:gd name="T22" fmla="*/ 2 w 11"/>
                <a:gd name="T23" fmla="*/ 9 h 21"/>
                <a:gd name="T24" fmla="*/ 11 w 11"/>
                <a:gd name="T25" fmla="*/ 9 h 21"/>
                <a:gd name="T26" fmla="*/ 11 w 11"/>
                <a:gd name="T27" fmla="*/ 10 h 21"/>
                <a:gd name="T28" fmla="*/ 11 w 11"/>
                <a:gd name="T29" fmla="*/ 11 h 21"/>
                <a:gd name="T30" fmla="*/ 11 w 11"/>
                <a:gd name="T31" fmla="*/ 11 h 21"/>
                <a:gd name="T32" fmla="*/ 2 w 11"/>
                <a:gd name="T33" fmla="*/ 11 h 21"/>
                <a:gd name="T34" fmla="*/ 2 w 11"/>
                <a:gd name="T35" fmla="*/ 16 h 21"/>
                <a:gd name="T36" fmla="*/ 6 w 11"/>
                <a:gd name="T37" fmla="*/ 19 h 21"/>
                <a:gd name="T38" fmla="*/ 11 w 11"/>
                <a:gd name="T39" fmla="*/ 19 h 21"/>
                <a:gd name="T40" fmla="*/ 11 w 11"/>
                <a:gd name="T41" fmla="*/ 19 h 21"/>
                <a:gd name="T42" fmla="*/ 11 w 11"/>
                <a:gd name="T43" fmla="*/ 21 h 21"/>
                <a:gd name="T44" fmla="*/ 11 w 11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" h="21">
                  <a:moveTo>
                    <a:pt x="11" y="21"/>
                  </a:moveTo>
                  <a:cubicBezTo>
                    <a:pt x="10" y="21"/>
                    <a:pt x="7" y="21"/>
                    <a:pt x="5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10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3" y="19"/>
                    <a:pt x="6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483"/>
            <p:cNvSpPr>
              <a:spLocks noEditPoints="1"/>
            </p:cNvSpPr>
            <p:nvPr/>
          </p:nvSpPr>
          <p:spPr bwMode="auto">
            <a:xfrm>
              <a:off x="5066057" y="5238670"/>
              <a:ext cx="8423" cy="60644"/>
            </a:xfrm>
            <a:custGeom>
              <a:avLst/>
              <a:gdLst>
                <a:gd name="T0" fmla="*/ 2 w 2"/>
                <a:gd name="T1" fmla="*/ 3 h 15"/>
                <a:gd name="T2" fmla="*/ 0 w 2"/>
                <a:gd name="T3" fmla="*/ 3 h 15"/>
                <a:gd name="T4" fmla="*/ 0 w 2"/>
                <a:gd name="T5" fmla="*/ 3 h 15"/>
                <a:gd name="T6" fmla="*/ 0 w 2"/>
                <a:gd name="T7" fmla="*/ 0 h 15"/>
                <a:gd name="T8" fmla="*/ 0 w 2"/>
                <a:gd name="T9" fmla="*/ 0 h 15"/>
                <a:gd name="T10" fmla="*/ 2 w 2"/>
                <a:gd name="T11" fmla="*/ 0 h 15"/>
                <a:gd name="T12" fmla="*/ 2 w 2"/>
                <a:gd name="T13" fmla="*/ 0 h 15"/>
                <a:gd name="T14" fmla="*/ 2 w 2"/>
                <a:gd name="T15" fmla="*/ 3 h 15"/>
                <a:gd name="T16" fmla="*/ 2 w 2"/>
                <a:gd name="T17" fmla="*/ 3 h 15"/>
                <a:gd name="T18" fmla="*/ 2 w 2"/>
                <a:gd name="T19" fmla="*/ 15 h 15"/>
                <a:gd name="T20" fmla="*/ 0 w 2"/>
                <a:gd name="T21" fmla="*/ 15 h 15"/>
                <a:gd name="T22" fmla="*/ 0 w 2"/>
                <a:gd name="T23" fmla="*/ 14 h 15"/>
                <a:gd name="T24" fmla="*/ 0 w 2"/>
                <a:gd name="T25" fmla="*/ 12 h 15"/>
                <a:gd name="T26" fmla="*/ 0 w 2"/>
                <a:gd name="T27" fmla="*/ 11 h 15"/>
                <a:gd name="T28" fmla="*/ 2 w 2"/>
                <a:gd name="T29" fmla="*/ 11 h 15"/>
                <a:gd name="T30" fmla="*/ 2 w 2"/>
                <a:gd name="T31" fmla="*/ 12 h 15"/>
                <a:gd name="T32" fmla="*/ 2 w 2"/>
                <a:gd name="T33" fmla="*/ 14 h 15"/>
                <a:gd name="T34" fmla="*/ 2 w 2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5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2" y="12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484"/>
            <p:cNvSpPr>
              <a:spLocks/>
            </p:cNvSpPr>
            <p:nvPr/>
          </p:nvSpPr>
          <p:spPr bwMode="auto">
            <a:xfrm>
              <a:off x="5089641" y="5215087"/>
              <a:ext cx="52221" cy="8422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5 h 21"/>
                <a:gd name="T18" fmla="*/ 7 w 13"/>
                <a:gd name="T19" fmla="*/ 11 h 21"/>
                <a:gd name="T20" fmla="*/ 2 w 13"/>
                <a:gd name="T21" fmla="*/ 11 h 21"/>
                <a:gd name="T22" fmla="*/ 1 w 13"/>
                <a:gd name="T23" fmla="*/ 11 h 21"/>
                <a:gd name="T24" fmla="*/ 1 w 13"/>
                <a:gd name="T25" fmla="*/ 10 h 21"/>
                <a:gd name="T26" fmla="*/ 2 w 13"/>
                <a:gd name="T27" fmla="*/ 9 h 21"/>
                <a:gd name="T28" fmla="*/ 7 w 13"/>
                <a:gd name="T29" fmla="*/ 9 h 21"/>
                <a:gd name="T30" fmla="*/ 10 w 13"/>
                <a:gd name="T31" fmla="*/ 6 h 21"/>
                <a:gd name="T32" fmla="*/ 10 w 13"/>
                <a:gd name="T33" fmla="*/ 5 h 21"/>
                <a:gd name="T34" fmla="*/ 6 w 13"/>
                <a:gd name="T35" fmla="*/ 2 h 21"/>
                <a:gd name="T36" fmla="*/ 1 w 13"/>
                <a:gd name="T37" fmla="*/ 3 h 21"/>
                <a:gd name="T38" fmla="*/ 1 w 13"/>
                <a:gd name="T39" fmla="*/ 3 h 21"/>
                <a:gd name="T40" fmla="*/ 0 w 13"/>
                <a:gd name="T41" fmla="*/ 2 h 21"/>
                <a:gd name="T42" fmla="*/ 0 w 13"/>
                <a:gd name="T43" fmla="*/ 1 h 21"/>
                <a:gd name="T44" fmla="*/ 1 w 13"/>
                <a:gd name="T45" fmla="*/ 1 h 21"/>
                <a:gd name="T46" fmla="*/ 6 w 13"/>
                <a:gd name="T47" fmla="*/ 0 h 21"/>
                <a:gd name="T48" fmla="*/ 13 w 13"/>
                <a:gd name="T49" fmla="*/ 5 h 21"/>
                <a:gd name="T50" fmla="*/ 13 w 13"/>
                <a:gd name="T51" fmla="*/ 6 h 21"/>
                <a:gd name="T52" fmla="*/ 10 w 13"/>
                <a:gd name="T53" fmla="*/ 10 h 21"/>
                <a:gd name="T54" fmla="*/ 13 w 13"/>
                <a:gd name="T55" fmla="*/ 15 h 21"/>
                <a:gd name="T56" fmla="*/ 13 w 13"/>
                <a:gd name="T57" fmla="*/ 15 h 21"/>
                <a:gd name="T58" fmla="*/ 6 w 13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9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9"/>
                    <a:pt x="10" y="10"/>
                  </a:cubicBezTo>
                  <a:cubicBezTo>
                    <a:pt x="12" y="11"/>
                    <a:pt x="13" y="13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485"/>
            <p:cNvSpPr>
              <a:spLocks noEditPoints="1"/>
            </p:cNvSpPr>
            <p:nvPr/>
          </p:nvSpPr>
          <p:spPr bwMode="auto">
            <a:xfrm>
              <a:off x="5153654" y="5215087"/>
              <a:ext cx="58960" cy="84228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1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0 w 15"/>
                <a:gd name="T21" fmla="*/ 12 h 21"/>
                <a:gd name="T22" fmla="*/ 9 w 15"/>
                <a:gd name="T23" fmla="*/ 1 h 21"/>
                <a:gd name="T24" fmla="*/ 9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2 w 15"/>
                <a:gd name="T49" fmla="*/ 13 h 21"/>
                <a:gd name="T50" fmla="*/ 2 w 15"/>
                <a:gd name="T51" fmla="*/ 13 h 21"/>
                <a:gd name="T52" fmla="*/ 3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486"/>
            <p:cNvSpPr>
              <a:spLocks noEditPoints="1"/>
            </p:cNvSpPr>
            <p:nvPr/>
          </p:nvSpPr>
          <p:spPr bwMode="auto">
            <a:xfrm>
              <a:off x="5221037" y="5215087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8 h 21"/>
                <a:gd name="T6" fmla="*/ 8 w 14"/>
                <a:gd name="T7" fmla="*/ 0 h 21"/>
                <a:gd name="T8" fmla="*/ 13 w 14"/>
                <a:gd name="T9" fmla="*/ 0 h 21"/>
                <a:gd name="T10" fmla="*/ 13 w 14"/>
                <a:gd name="T11" fmla="*/ 1 h 21"/>
                <a:gd name="T12" fmla="*/ 13 w 14"/>
                <a:gd name="T13" fmla="*/ 2 h 21"/>
                <a:gd name="T14" fmla="*/ 13 w 14"/>
                <a:gd name="T15" fmla="*/ 3 h 21"/>
                <a:gd name="T16" fmla="*/ 13 w 14"/>
                <a:gd name="T17" fmla="*/ 3 h 21"/>
                <a:gd name="T18" fmla="*/ 8 w 14"/>
                <a:gd name="T19" fmla="*/ 2 h 21"/>
                <a:gd name="T20" fmla="*/ 3 w 14"/>
                <a:gd name="T21" fmla="*/ 8 h 21"/>
                <a:gd name="T22" fmla="*/ 3 w 14"/>
                <a:gd name="T23" fmla="*/ 9 h 21"/>
                <a:gd name="T24" fmla="*/ 7 w 14"/>
                <a:gd name="T25" fmla="*/ 8 h 21"/>
                <a:gd name="T26" fmla="*/ 14 w 14"/>
                <a:gd name="T27" fmla="*/ 14 h 21"/>
                <a:gd name="T28" fmla="*/ 14 w 14"/>
                <a:gd name="T29" fmla="*/ 14 h 21"/>
                <a:gd name="T30" fmla="*/ 7 w 14"/>
                <a:gd name="T31" fmla="*/ 21 h 21"/>
                <a:gd name="T32" fmla="*/ 12 w 14"/>
                <a:gd name="T33" fmla="*/ 14 h 21"/>
                <a:gd name="T34" fmla="*/ 7 w 14"/>
                <a:gd name="T35" fmla="*/ 10 h 21"/>
                <a:gd name="T36" fmla="*/ 3 w 14"/>
                <a:gd name="T37" fmla="*/ 11 h 21"/>
                <a:gd name="T38" fmla="*/ 3 w 14"/>
                <a:gd name="T39" fmla="*/ 13 h 21"/>
                <a:gd name="T40" fmla="*/ 7 w 14"/>
                <a:gd name="T41" fmla="*/ 19 h 21"/>
                <a:gd name="T42" fmla="*/ 12 w 14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1" y="2"/>
                    <a:pt x="10" y="2"/>
                    <a:pt x="8" y="2"/>
                  </a:cubicBezTo>
                  <a:cubicBezTo>
                    <a:pt x="3" y="2"/>
                    <a:pt x="3" y="5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11" y="8"/>
                    <a:pt x="14" y="9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9"/>
                    <a:pt x="12" y="21"/>
                    <a:pt x="7" y="21"/>
                  </a:cubicBezTo>
                  <a:close/>
                  <a:moveTo>
                    <a:pt x="12" y="14"/>
                  </a:moveTo>
                  <a:cubicBezTo>
                    <a:pt x="12" y="11"/>
                    <a:pt x="9" y="10"/>
                    <a:pt x="7" y="10"/>
                  </a:cubicBezTo>
                  <a:cubicBezTo>
                    <a:pt x="6" y="10"/>
                    <a:pt x="4" y="10"/>
                    <a:pt x="3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5" y="19"/>
                    <a:pt x="7" y="19"/>
                  </a:cubicBezTo>
                  <a:cubicBezTo>
                    <a:pt x="10" y="19"/>
                    <a:pt x="12" y="18"/>
                    <a:pt x="1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487"/>
            <p:cNvSpPr>
              <a:spLocks/>
            </p:cNvSpPr>
            <p:nvPr/>
          </p:nvSpPr>
          <p:spPr bwMode="auto">
            <a:xfrm>
              <a:off x="5288419" y="5215087"/>
              <a:ext cx="52221" cy="84228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8 w 13"/>
                <a:gd name="T9" fmla="*/ 0 h 21"/>
                <a:gd name="T10" fmla="*/ 13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3 h 21"/>
                <a:gd name="T18" fmla="*/ 13 w 13"/>
                <a:gd name="T19" fmla="*/ 3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8 w 13"/>
                <a:gd name="T27" fmla="*/ 19 h 21"/>
                <a:gd name="T28" fmla="*/ 12 w 13"/>
                <a:gd name="T29" fmla="*/ 19 h 21"/>
                <a:gd name="T30" fmla="*/ 13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2"/>
                    <a:pt x="9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488"/>
            <p:cNvSpPr>
              <a:spLocks/>
            </p:cNvSpPr>
            <p:nvPr/>
          </p:nvSpPr>
          <p:spPr bwMode="auto">
            <a:xfrm>
              <a:off x="5349063" y="5215087"/>
              <a:ext cx="32007" cy="84228"/>
            </a:xfrm>
            <a:custGeom>
              <a:avLst/>
              <a:gdLst>
                <a:gd name="T0" fmla="*/ 8 w 8"/>
                <a:gd name="T1" fmla="*/ 1 h 21"/>
                <a:gd name="T2" fmla="*/ 2 w 8"/>
                <a:gd name="T3" fmla="*/ 20 h 21"/>
                <a:gd name="T4" fmla="*/ 1 w 8"/>
                <a:gd name="T5" fmla="*/ 21 h 21"/>
                <a:gd name="T6" fmla="*/ 0 w 8"/>
                <a:gd name="T7" fmla="*/ 21 h 21"/>
                <a:gd name="T8" fmla="*/ 0 w 8"/>
                <a:gd name="T9" fmla="*/ 21 h 21"/>
                <a:gd name="T10" fmla="*/ 0 w 8"/>
                <a:gd name="T11" fmla="*/ 20 h 21"/>
                <a:gd name="T12" fmla="*/ 6 w 8"/>
                <a:gd name="T13" fmla="*/ 1 h 21"/>
                <a:gd name="T14" fmla="*/ 6 w 8"/>
                <a:gd name="T15" fmla="*/ 0 h 21"/>
                <a:gd name="T16" fmla="*/ 8 w 8"/>
                <a:gd name="T17" fmla="*/ 0 h 21"/>
                <a:gd name="T18" fmla="*/ 8 w 8"/>
                <a:gd name="T19" fmla="*/ 1 h 21"/>
                <a:gd name="T20" fmla="*/ 8 w 8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21">
                  <a:moveTo>
                    <a:pt x="8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489"/>
            <p:cNvSpPr>
              <a:spLocks/>
            </p:cNvSpPr>
            <p:nvPr/>
          </p:nvSpPr>
          <p:spPr bwMode="auto">
            <a:xfrm>
              <a:off x="5392862" y="5215087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1 h 21"/>
                <a:gd name="T6" fmla="*/ 1 w 14"/>
                <a:gd name="T7" fmla="*/ 0 h 21"/>
                <a:gd name="T8" fmla="*/ 2 w 14"/>
                <a:gd name="T9" fmla="*/ 0 h 21"/>
                <a:gd name="T10" fmla="*/ 3 w 14"/>
                <a:gd name="T11" fmla="*/ 1 h 21"/>
                <a:gd name="T12" fmla="*/ 3 w 14"/>
                <a:gd name="T13" fmla="*/ 13 h 21"/>
                <a:gd name="T14" fmla="*/ 7 w 14"/>
                <a:gd name="T15" fmla="*/ 19 h 21"/>
                <a:gd name="T16" fmla="*/ 12 w 14"/>
                <a:gd name="T17" fmla="*/ 13 h 21"/>
                <a:gd name="T18" fmla="*/ 12 w 14"/>
                <a:gd name="T19" fmla="*/ 1 h 21"/>
                <a:gd name="T20" fmla="*/ 12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1" y="19"/>
                    <a:pt x="12" y="17"/>
                    <a:pt x="12" y="1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490"/>
            <p:cNvSpPr>
              <a:spLocks/>
            </p:cNvSpPr>
            <p:nvPr/>
          </p:nvSpPr>
          <p:spPr bwMode="auto">
            <a:xfrm>
              <a:off x="6285679" y="4844483"/>
              <a:ext cx="50537" cy="82543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3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2 h 21"/>
                <a:gd name="T18" fmla="*/ 13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8 w 13"/>
                <a:gd name="T27" fmla="*/ 19 h 21"/>
                <a:gd name="T28" fmla="*/ 12 w 13"/>
                <a:gd name="T29" fmla="*/ 18 h 21"/>
                <a:gd name="T30" fmla="*/ 13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9" y="2"/>
                    <a:pt x="8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8"/>
                  </a:cubicBezTo>
                  <a:cubicBezTo>
                    <a:pt x="12" y="18"/>
                    <a:pt x="13" y="18"/>
                    <a:pt x="13" y="18"/>
                  </a:cubicBezTo>
                  <a:cubicBezTo>
                    <a:pt x="13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491"/>
            <p:cNvSpPr>
              <a:spLocks/>
            </p:cNvSpPr>
            <p:nvPr/>
          </p:nvSpPr>
          <p:spPr bwMode="auto">
            <a:xfrm>
              <a:off x="6349692" y="4844483"/>
              <a:ext cx="50537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0 w 13"/>
                <a:gd name="T15" fmla="*/ 14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1 w 13"/>
                <a:gd name="T23" fmla="*/ 10 h 21"/>
                <a:gd name="T24" fmla="*/ 1 w 13"/>
                <a:gd name="T25" fmla="*/ 10 h 21"/>
                <a:gd name="T26" fmla="*/ 1 w 13"/>
                <a:gd name="T27" fmla="*/ 0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0 h 21"/>
                <a:gd name="T34" fmla="*/ 12 w 13"/>
                <a:gd name="T35" fmla="*/ 2 h 21"/>
                <a:gd name="T36" fmla="*/ 12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2" y="19"/>
                    <a:pt x="4" y="19"/>
                    <a:pt x="6" y="19"/>
                  </a:cubicBezTo>
                  <a:cubicBezTo>
                    <a:pt x="9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492"/>
            <p:cNvSpPr>
              <a:spLocks/>
            </p:cNvSpPr>
            <p:nvPr/>
          </p:nvSpPr>
          <p:spPr bwMode="auto">
            <a:xfrm>
              <a:off x="6417074" y="4844483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7 w 13"/>
                <a:gd name="T19" fmla="*/ 11 h 21"/>
                <a:gd name="T20" fmla="*/ 2 w 13"/>
                <a:gd name="T21" fmla="*/ 11 h 21"/>
                <a:gd name="T22" fmla="*/ 1 w 13"/>
                <a:gd name="T23" fmla="*/ 10 h 21"/>
                <a:gd name="T24" fmla="*/ 1 w 13"/>
                <a:gd name="T25" fmla="*/ 10 h 21"/>
                <a:gd name="T26" fmla="*/ 2 w 13"/>
                <a:gd name="T27" fmla="*/ 9 h 21"/>
                <a:gd name="T28" fmla="*/ 7 w 13"/>
                <a:gd name="T29" fmla="*/ 9 h 21"/>
                <a:gd name="T30" fmla="*/ 10 w 13"/>
                <a:gd name="T31" fmla="*/ 6 h 21"/>
                <a:gd name="T32" fmla="*/ 10 w 13"/>
                <a:gd name="T33" fmla="*/ 5 h 21"/>
                <a:gd name="T34" fmla="*/ 6 w 13"/>
                <a:gd name="T35" fmla="*/ 2 h 21"/>
                <a:gd name="T36" fmla="*/ 1 w 13"/>
                <a:gd name="T37" fmla="*/ 2 h 21"/>
                <a:gd name="T38" fmla="*/ 1 w 13"/>
                <a:gd name="T39" fmla="*/ 2 h 21"/>
                <a:gd name="T40" fmla="*/ 0 w 13"/>
                <a:gd name="T41" fmla="*/ 2 h 21"/>
                <a:gd name="T42" fmla="*/ 0 w 13"/>
                <a:gd name="T43" fmla="*/ 1 h 21"/>
                <a:gd name="T44" fmla="*/ 1 w 13"/>
                <a:gd name="T45" fmla="*/ 0 h 21"/>
                <a:gd name="T46" fmla="*/ 6 w 13"/>
                <a:gd name="T47" fmla="*/ 0 h 21"/>
                <a:gd name="T48" fmla="*/ 13 w 13"/>
                <a:gd name="T49" fmla="*/ 5 h 21"/>
                <a:gd name="T50" fmla="*/ 13 w 13"/>
                <a:gd name="T51" fmla="*/ 6 h 21"/>
                <a:gd name="T52" fmla="*/ 10 w 13"/>
                <a:gd name="T53" fmla="*/ 10 h 21"/>
                <a:gd name="T54" fmla="*/ 13 w 13"/>
                <a:gd name="T55" fmla="*/ 14 h 21"/>
                <a:gd name="T56" fmla="*/ 13 w 13"/>
                <a:gd name="T57" fmla="*/ 15 h 21"/>
                <a:gd name="T58" fmla="*/ 6 w 13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9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9"/>
                    <a:pt x="10" y="10"/>
                  </a:cubicBezTo>
                  <a:cubicBezTo>
                    <a:pt x="12" y="11"/>
                    <a:pt x="13" y="13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493"/>
            <p:cNvSpPr>
              <a:spLocks/>
            </p:cNvSpPr>
            <p:nvPr/>
          </p:nvSpPr>
          <p:spPr bwMode="auto">
            <a:xfrm>
              <a:off x="6540047" y="4844483"/>
              <a:ext cx="67382" cy="82543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4 w 17"/>
                <a:gd name="T5" fmla="*/ 20 h 21"/>
                <a:gd name="T6" fmla="*/ 14 w 17"/>
                <a:gd name="T7" fmla="*/ 4 h 21"/>
                <a:gd name="T8" fmla="*/ 14 w 17"/>
                <a:gd name="T9" fmla="*/ 4 h 21"/>
                <a:gd name="T10" fmla="*/ 14 w 17"/>
                <a:gd name="T11" fmla="*/ 4 h 21"/>
                <a:gd name="T12" fmla="*/ 10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6 w 17"/>
                <a:gd name="T19" fmla="*/ 12 h 21"/>
                <a:gd name="T20" fmla="*/ 2 w 17"/>
                <a:gd name="T21" fmla="*/ 4 h 21"/>
                <a:gd name="T22" fmla="*/ 2 w 17"/>
                <a:gd name="T23" fmla="*/ 4 h 21"/>
                <a:gd name="T24" fmla="*/ 2 w 17"/>
                <a:gd name="T25" fmla="*/ 4 h 21"/>
                <a:gd name="T26" fmla="*/ 2 w 17"/>
                <a:gd name="T27" fmla="*/ 20 h 21"/>
                <a:gd name="T28" fmla="*/ 2 w 17"/>
                <a:gd name="T29" fmla="*/ 21 h 21"/>
                <a:gd name="T30" fmla="*/ 0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3 w 17"/>
                <a:gd name="T41" fmla="*/ 0 h 21"/>
                <a:gd name="T42" fmla="*/ 8 w 17"/>
                <a:gd name="T43" fmla="*/ 10 h 21"/>
                <a:gd name="T44" fmla="*/ 8 w 17"/>
                <a:gd name="T45" fmla="*/ 10 h 21"/>
                <a:gd name="T46" fmla="*/ 9 w 17"/>
                <a:gd name="T47" fmla="*/ 10 h 21"/>
                <a:gd name="T48" fmla="*/ 13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4" y="21"/>
                    <a:pt x="14" y="2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2"/>
                    <a:pt x="6" y="1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7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494"/>
            <p:cNvSpPr>
              <a:spLocks noEditPoints="1"/>
            </p:cNvSpPr>
            <p:nvPr/>
          </p:nvSpPr>
          <p:spPr bwMode="auto">
            <a:xfrm>
              <a:off x="6624275" y="4844483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2 h 21"/>
                <a:gd name="T4" fmla="*/ 0 w 13"/>
                <a:gd name="T5" fmla="*/ 8 h 21"/>
                <a:gd name="T6" fmla="*/ 6 w 13"/>
                <a:gd name="T7" fmla="*/ 0 h 21"/>
                <a:gd name="T8" fmla="*/ 13 w 13"/>
                <a:gd name="T9" fmla="*/ 8 h 21"/>
                <a:gd name="T10" fmla="*/ 13 w 13"/>
                <a:gd name="T11" fmla="*/ 12 h 21"/>
                <a:gd name="T12" fmla="*/ 6 w 13"/>
                <a:gd name="T13" fmla="*/ 21 h 21"/>
                <a:gd name="T14" fmla="*/ 11 w 13"/>
                <a:gd name="T15" fmla="*/ 8 h 21"/>
                <a:gd name="T16" fmla="*/ 6 w 13"/>
                <a:gd name="T17" fmla="*/ 2 h 21"/>
                <a:gd name="T18" fmla="*/ 2 w 13"/>
                <a:gd name="T19" fmla="*/ 8 h 21"/>
                <a:gd name="T20" fmla="*/ 2 w 13"/>
                <a:gd name="T21" fmla="*/ 12 h 21"/>
                <a:gd name="T22" fmla="*/ 6 w 13"/>
                <a:gd name="T23" fmla="*/ 19 h 21"/>
                <a:gd name="T24" fmla="*/ 11 w 13"/>
                <a:gd name="T25" fmla="*/ 12 h 21"/>
                <a:gd name="T26" fmla="*/ 11 w 13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8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4"/>
                    <a:pt x="9" y="2"/>
                    <a:pt x="6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495"/>
            <p:cNvSpPr>
              <a:spLocks/>
            </p:cNvSpPr>
            <p:nvPr/>
          </p:nvSpPr>
          <p:spPr bwMode="auto">
            <a:xfrm>
              <a:off x="6743879" y="4844483"/>
              <a:ext cx="55590" cy="82543"/>
            </a:xfrm>
            <a:custGeom>
              <a:avLst/>
              <a:gdLst>
                <a:gd name="T0" fmla="*/ 14 w 14"/>
                <a:gd name="T1" fmla="*/ 1 h 21"/>
                <a:gd name="T2" fmla="*/ 10 w 14"/>
                <a:gd name="T3" fmla="*/ 10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0 h 21"/>
                <a:gd name="T18" fmla="*/ 0 w 14"/>
                <a:gd name="T19" fmla="*/ 1 h 21"/>
                <a:gd name="T20" fmla="*/ 0 w 14"/>
                <a:gd name="T21" fmla="*/ 0 h 21"/>
                <a:gd name="T22" fmla="*/ 0 w 14"/>
                <a:gd name="T23" fmla="*/ 0 h 21"/>
                <a:gd name="T24" fmla="*/ 2 w 14"/>
                <a:gd name="T25" fmla="*/ 0 h 21"/>
                <a:gd name="T26" fmla="*/ 2 w 14"/>
                <a:gd name="T27" fmla="*/ 0 h 21"/>
                <a:gd name="T28" fmla="*/ 6 w 14"/>
                <a:gd name="T29" fmla="*/ 9 h 21"/>
                <a:gd name="T30" fmla="*/ 7 w 14"/>
                <a:gd name="T31" fmla="*/ 10 h 21"/>
                <a:gd name="T32" fmla="*/ 8 w 14"/>
                <a:gd name="T33" fmla="*/ 9 h 21"/>
                <a:gd name="T34" fmla="*/ 11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1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8" y="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496"/>
            <p:cNvSpPr>
              <a:spLocks noEditPoints="1"/>
            </p:cNvSpPr>
            <p:nvPr/>
          </p:nvSpPr>
          <p:spPr bwMode="auto">
            <a:xfrm>
              <a:off x="6807892" y="4844483"/>
              <a:ext cx="58960" cy="82543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2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1 w 15"/>
                <a:gd name="T21" fmla="*/ 12 h 21"/>
                <a:gd name="T22" fmla="*/ 9 w 15"/>
                <a:gd name="T23" fmla="*/ 0 h 21"/>
                <a:gd name="T24" fmla="*/ 10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3 h 21"/>
                <a:gd name="T44" fmla="*/ 9 w 15"/>
                <a:gd name="T45" fmla="*/ 3 h 21"/>
                <a:gd name="T46" fmla="*/ 9 w 15"/>
                <a:gd name="T47" fmla="*/ 4 h 21"/>
                <a:gd name="T48" fmla="*/ 3 w 15"/>
                <a:gd name="T49" fmla="*/ 13 h 21"/>
                <a:gd name="T50" fmla="*/ 3 w 15"/>
                <a:gd name="T51" fmla="*/ 13 h 21"/>
                <a:gd name="T52" fmla="*/ 3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1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497"/>
            <p:cNvSpPr>
              <a:spLocks noEditPoints="1"/>
            </p:cNvSpPr>
            <p:nvPr/>
          </p:nvSpPr>
          <p:spPr bwMode="auto">
            <a:xfrm>
              <a:off x="6875275" y="4844483"/>
              <a:ext cx="58960" cy="82543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1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0 w 15"/>
                <a:gd name="T21" fmla="*/ 12 h 21"/>
                <a:gd name="T22" fmla="*/ 9 w 15"/>
                <a:gd name="T23" fmla="*/ 0 h 21"/>
                <a:gd name="T24" fmla="*/ 10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3 h 21"/>
                <a:gd name="T44" fmla="*/ 9 w 15"/>
                <a:gd name="T45" fmla="*/ 3 h 21"/>
                <a:gd name="T46" fmla="*/ 9 w 15"/>
                <a:gd name="T47" fmla="*/ 4 h 21"/>
                <a:gd name="T48" fmla="*/ 3 w 15"/>
                <a:gd name="T49" fmla="*/ 13 h 21"/>
                <a:gd name="T50" fmla="*/ 2 w 15"/>
                <a:gd name="T51" fmla="*/ 13 h 21"/>
                <a:gd name="T52" fmla="*/ 3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2" y="13"/>
                    <a:pt x="2" y="13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498"/>
            <p:cNvSpPr>
              <a:spLocks/>
            </p:cNvSpPr>
            <p:nvPr/>
          </p:nvSpPr>
          <p:spPr bwMode="auto">
            <a:xfrm>
              <a:off x="7001617" y="4844483"/>
              <a:ext cx="57275" cy="82543"/>
            </a:xfrm>
            <a:custGeom>
              <a:avLst/>
              <a:gdLst>
                <a:gd name="T0" fmla="*/ 13 w 14"/>
                <a:gd name="T1" fmla="*/ 21 h 21"/>
                <a:gd name="T2" fmla="*/ 11 w 14"/>
                <a:gd name="T3" fmla="*/ 21 h 21"/>
                <a:gd name="T4" fmla="*/ 10 w 14"/>
                <a:gd name="T5" fmla="*/ 21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1 w 14"/>
                <a:gd name="T13" fmla="*/ 21 h 21"/>
                <a:gd name="T14" fmla="*/ 0 w 14"/>
                <a:gd name="T15" fmla="*/ 20 h 21"/>
                <a:gd name="T16" fmla="*/ 0 w 14"/>
                <a:gd name="T17" fmla="*/ 1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1 h 21"/>
                <a:gd name="T24" fmla="*/ 3 w 14"/>
                <a:gd name="T25" fmla="*/ 10 h 21"/>
                <a:gd name="T26" fmla="*/ 11 w 14"/>
                <a:gd name="T27" fmla="*/ 0 h 21"/>
                <a:gd name="T28" fmla="*/ 11 w 14"/>
                <a:gd name="T29" fmla="*/ 0 h 21"/>
                <a:gd name="T30" fmla="*/ 13 w 14"/>
                <a:gd name="T31" fmla="*/ 0 h 21"/>
                <a:gd name="T32" fmla="*/ 14 w 14"/>
                <a:gd name="T33" fmla="*/ 0 h 21"/>
                <a:gd name="T34" fmla="*/ 13 w 14"/>
                <a:gd name="T35" fmla="*/ 1 h 21"/>
                <a:gd name="T36" fmla="*/ 5 w 14"/>
                <a:gd name="T37" fmla="*/ 10 h 21"/>
                <a:gd name="T38" fmla="*/ 13 w 14"/>
                <a:gd name="T39" fmla="*/ 20 h 21"/>
                <a:gd name="T40" fmla="*/ 14 w 14"/>
                <a:gd name="T41" fmla="*/ 21 h 21"/>
                <a:gd name="T42" fmla="*/ 13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0" y="2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1"/>
                  </a:cubicBezTo>
                  <a:cubicBezTo>
                    <a:pt x="14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499"/>
            <p:cNvSpPr>
              <a:spLocks noEditPoints="1"/>
            </p:cNvSpPr>
            <p:nvPr/>
          </p:nvSpPr>
          <p:spPr bwMode="auto">
            <a:xfrm>
              <a:off x="7065630" y="4844483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2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2" y="21"/>
                    <a:pt x="7" y="21"/>
                  </a:cubicBezTo>
                  <a:close/>
                  <a:moveTo>
                    <a:pt x="12" y="8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500"/>
            <p:cNvSpPr>
              <a:spLocks noEditPoints="1"/>
            </p:cNvSpPr>
            <p:nvPr/>
          </p:nvSpPr>
          <p:spPr bwMode="auto">
            <a:xfrm>
              <a:off x="6289048" y="5028100"/>
              <a:ext cx="55590" cy="82543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3 h 21"/>
                <a:gd name="T8" fmla="*/ 6 w 14"/>
                <a:gd name="T9" fmla="*/ 13 h 21"/>
                <a:gd name="T10" fmla="*/ 6 w 14"/>
                <a:gd name="T11" fmla="*/ 13 h 21"/>
                <a:gd name="T12" fmla="*/ 2 w 14"/>
                <a:gd name="T13" fmla="*/ 13 h 21"/>
                <a:gd name="T14" fmla="*/ 2 w 14"/>
                <a:gd name="T15" fmla="*/ 21 h 21"/>
                <a:gd name="T16" fmla="*/ 2 w 14"/>
                <a:gd name="T17" fmla="*/ 21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1 h 21"/>
                <a:gd name="T24" fmla="*/ 1 w 14"/>
                <a:gd name="T25" fmla="*/ 1 h 21"/>
                <a:gd name="T26" fmla="*/ 6 w 14"/>
                <a:gd name="T27" fmla="*/ 0 h 21"/>
                <a:gd name="T28" fmla="*/ 13 w 14"/>
                <a:gd name="T29" fmla="*/ 6 h 21"/>
                <a:gd name="T30" fmla="*/ 13 w 14"/>
                <a:gd name="T31" fmla="*/ 7 h 21"/>
                <a:gd name="T32" fmla="*/ 9 w 14"/>
                <a:gd name="T33" fmla="*/ 12 h 21"/>
                <a:gd name="T34" fmla="*/ 14 w 14"/>
                <a:gd name="T35" fmla="*/ 21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6 w 14"/>
                <a:gd name="T43" fmla="*/ 3 h 21"/>
                <a:gd name="T44" fmla="*/ 2 w 14"/>
                <a:gd name="T45" fmla="*/ 3 h 21"/>
                <a:gd name="T46" fmla="*/ 2 w 14"/>
                <a:gd name="T47" fmla="*/ 10 h 21"/>
                <a:gd name="T48" fmla="*/ 6 w 14"/>
                <a:gd name="T49" fmla="*/ 11 h 21"/>
                <a:gd name="T50" fmla="*/ 11 w 14"/>
                <a:gd name="T51" fmla="*/ 7 h 21"/>
                <a:gd name="T52" fmla="*/ 11 w 14"/>
                <a:gd name="T53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4" y="13"/>
                    <a:pt x="2" y="13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10"/>
                    <a:pt x="12" y="12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4"/>
                    <a:pt x="9" y="3"/>
                    <a:pt x="6" y="3"/>
                  </a:cubicBezTo>
                  <a:cubicBezTo>
                    <a:pt x="5" y="3"/>
                    <a:pt x="3" y="3"/>
                    <a:pt x="2" y="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9" y="11"/>
                    <a:pt x="11" y="10"/>
                    <a:pt x="11" y="7"/>
                  </a:cubicBezTo>
                  <a:lnTo>
                    <a:pt x="11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501"/>
            <p:cNvSpPr>
              <a:spLocks/>
            </p:cNvSpPr>
            <p:nvPr/>
          </p:nvSpPr>
          <p:spPr bwMode="auto">
            <a:xfrm>
              <a:off x="6356430" y="5031470"/>
              <a:ext cx="52221" cy="79174"/>
            </a:xfrm>
            <a:custGeom>
              <a:avLst/>
              <a:gdLst>
                <a:gd name="T0" fmla="*/ 1 w 13"/>
                <a:gd name="T1" fmla="*/ 20 h 20"/>
                <a:gd name="T2" fmla="*/ 0 w 13"/>
                <a:gd name="T3" fmla="*/ 20 h 20"/>
                <a:gd name="T4" fmla="*/ 0 w 13"/>
                <a:gd name="T5" fmla="*/ 19 h 20"/>
                <a:gd name="T6" fmla="*/ 1 w 13"/>
                <a:gd name="T7" fmla="*/ 18 h 20"/>
                <a:gd name="T8" fmla="*/ 5 w 13"/>
                <a:gd name="T9" fmla="*/ 18 h 20"/>
                <a:gd name="T10" fmla="*/ 5 w 13"/>
                <a:gd name="T11" fmla="*/ 2 h 20"/>
                <a:gd name="T12" fmla="*/ 1 w 13"/>
                <a:gd name="T13" fmla="*/ 4 h 20"/>
                <a:gd name="T14" fmla="*/ 0 w 13"/>
                <a:gd name="T15" fmla="*/ 4 h 20"/>
                <a:gd name="T16" fmla="*/ 0 w 13"/>
                <a:gd name="T17" fmla="*/ 2 h 20"/>
                <a:gd name="T18" fmla="*/ 0 w 13"/>
                <a:gd name="T19" fmla="*/ 2 h 20"/>
                <a:gd name="T20" fmla="*/ 5 w 13"/>
                <a:gd name="T21" fmla="*/ 0 h 20"/>
                <a:gd name="T22" fmla="*/ 6 w 13"/>
                <a:gd name="T23" fmla="*/ 0 h 20"/>
                <a:gd name="T24" fmla="*/ 7 w 13"/>
                <a:gd name="T25" fmla="*/ 0 h 20"/>
                <a:gd name="T26" fmla="*/ 8 w 13"/>
                <a:gd name="T27" fmla="*/ 0 h 20"/>
                <a:gd name="T28" fmla="*/ 8 w 13"/>
                <a:gd name="T29" fmla="*/ 18 h 20"/>
                <a:gd name="T30" fmla="*/ 12 w 13"/>
                <a:gd name="T31" fmla="*/ 18 h 20"/>
                <a:gd name="T32" fmla="*/ 13 w 13"/>
                <a:gd name="T33" fmla="*/ 19 h 20"/>
                <a:gd name="T34" fmla="*/ 13 w 13"/>
                <a:gd name="T35" fmla="*/ 20 h 20"/>
                <a:gd name="T36" fmla="*/ 12 w 13"/>
                <a:gd name="T37" fmla="*/ 20 h 20"/>
                <a:gd name="T38" fmla="*/ 1 w 13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0">
                  <a:moveTo>
                    <a:pt x="1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2" y="20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502"/>
            <p:cNvSpPr>
              <a:spLocks/>
            </p:cNvSpPr>
            <p:nvPr/>
          </p:nvSpPr>
          <p:spPr bwMode="auto">
            <a:xfrm>
              <a:off x="6425497" y="5028100"/>
              <a:ext cx="50537" cy="82543"/>
            </a:xfrm>
            <a:custGeom>
              <a:avLst/>
              <a:gdLst>
                <a:gd name="T0" fmla="*/ 9 w 13"/>
                <a:gd name="T1" fmla="*/ 11 h 21"/>
                <a:gd name="T2" fmla="*/ 7 w 13"/>
                <a:gd name="T3" fmla="*/ 13 h 21"/>
                <a:gd name="T4" fmla="*/ 3 w 13"/>
                <a:gd name="T5" fmla="*/ 19 h 21"/>
                <a:gd name="T6" fmla="*/ 3 w 13"/>
                <a:gd name="T7" fmla="*/ 19 h 21"/>
                <a:gd name="T8" fmla="*/ 12 w 13"/>
                <a:gd name="T9" fmla="*/ 19 h 21"/>
                <a:gd name="T10" fmla="*/ 13 w 13"/>
                <a:gd name="T11" fmla="*/ 20 h 21"/>
                <a:gd name="T12" fmla="*/ 13 w 13"/>
                <a:gd name="T13" fmla="*/ 21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1 h 21"/>
                <a:gd name="T20" fmla="*/ 0 w 13"/>
                <a:gd name="T21" fmla="*/ 19 h 21"/>
                <a:gd name="T22" fmla="*/ 5 w 13"/>
                <a:gd name="T23" fmla="*/ 11 h 21"/>
                <a:gd name="T24" fmla="*/ 8 w 13"/>
                <a:gd name="T25" fmla="*/ 9 h 21"/>
                <a:gd name="T26" fmla="*/ 10 w 13"/>
                <a:gd name="T27" fmla="*/ 5 h 21"/>
                <a:gd name="T28" fmla="*/ 6 w 13"/>
                <a:gd name="T29" fmla="*/ 3 h 21"/>
                <a:gd name="T30" fmla="*/ 1 w 13"/>
                <a:gd name="T31" fmla="*/ 3 h 21"/>
                <a:gd name="T32" fmla="*/ 1 w 13"/>
                <a:gd name="T33" fmla="*/ 3 h 21"/>
                <a:gd name="T34" fmla="*/ 1 w 13"/>
                <a:gd name="T35" fmla="*/ 2 h 21"/>
                <a:gd name="T36" fmla="*/ 1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1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5"/>
                    <a:pt x="3" y="16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6"/>
                    <a:pt x="2" y="13"/>
                    <a:pt x="5" y="1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8"/>
                    <a:pt x="10" y="7"/>
                    <a:pt x="10" y="5"/>
                  </a:cubicBezTo>
                  <a:cubicBezTo>
                    <a:pt x="10" y="3"/>
                    <a:pt x="9" y="3"/>
                    <a:pt x="6" y="3"/>
                  </a:cubicBezTo>
                  <a:cubicBezTo>
                    <a:pt x="5" y="3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5" y="0"/>
                    <a:pt x="6" y="0"/>
                  </a:cubicBezTo>
                  <a:cubicBezTo>
                    <a:pt x="11" y="0"/>
                    <a:pt x="13" y="2"/>
                    <a:pt x="13" y="5"/>
                  </a:cubicBezTo>
                  <a:cubicBezTo>
                    <a:pt x="13" y="8"/>
                    <a:pt x="12" y="9"/>
                    <a:pt x="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503"/>
            <p:cNvSpPr>
              <a:spLocks noEditPoints="1"/>
            </p:cNvSpPr>
            <p:nvPr/>
          </p:nvSpPr>
          <p:spPr bwMode="auto">
            <a:xfrm>
              <a:off x="6492880" y="5028100"/>
              <a:ext cx="50537" cy="87597"/>
            </a:xfrm>
            <a:custGeom>
              <a:avLst/>
              <a:gdLst>
                <a:gd name="T0" fmla="*/ 7 w 13"/>
                <a:gd name="T1" fmla="*/ 22 h 22"/>
                <a:gd name="T2" fmla="*/ 0 w 13"/>
                <a:gd name="T3" fmla="*/ 14 h 22"/>
                <a:gd name="T4" fmla="*/ 0 w 13"/>
                <a:gd name="T5" fmla="*/ 9 h 22"/>
                <a:gd name="T6" fmla="*/ 7 w 13"/>
                <a:gd name="T7" fmla="*/ 0 h 22"/>
                <a:gd name="T8" fmla="*/ 12 w 13"/>
                <a:gd name="T9" fmla="*/ 1 h 22"/>
                <a:gd name="T10" fmla="*/ 13 w 13"/>
                <a:gd name="T11" fmla="*/ 1 h 22"/>
                <a:gd name="T12" fmla="*/ 13 w 13"/>
                <a:gd name="T13" fmla="*/ 2 h 22"/>
                <a:gd name="T14" fmla="*/ 12 w 13"/>
                <a:gd name="T15" fmla="*/ 3 h 22"/>
                <a:gd name="T16" fmla="*/ 12 w 13"/>
                <a:gd name="T17" fmla="*/ 3 h 22"/>
                <a:gd name="T18" fmla="*/ 7 w 13"/>
                <a:gd name="T19" fmla="*/ 3 h 22"/>
                <a:gd name="T20" fmla="*/ 2 w 13"/>
                <a:gd name="T21" fmla="*/ 9 h 22"/>
                <a:gd name="T22" fmla="*/ 2 w 13"/>
                <a:gd name="T23" fmla="*/ 9 h 22"/>
                <a:gd name="T24" fmla="*/ 7 w 13"/>
                <a:gd name="T25" fmla="*/ 8 h 22"/>
                <a:gd name="T26" fmla="*/ 13 w 13"/>
                <a:gd name="T27" fmla="*/ 14 h 22"/>
                <a:gd name="T28" fmla="*/ 13 w 13"/>
                <a:gd name="T29" fmla="*/ 15 h 22"/>
                <a:gd name="T30" fmla="*/ 7 w 13"/>
                <a:gd name="T31" fmla="*/ 22 h 22"/>
                <a:gd name="T32" fmla="*/ 11 w 13"/>
                <a:gd name="T33" fmla="*/ 14 h 22"/>
                <a:gd name="T34" fmla="*/ 7 w 13"/>
                <a:gd name="T35" fmla="*/ 10 h 22"/>
                <a:gd name="T36" fmla="*/ 2 w 13"/>
                <a:gd name="T37" fmla="*/ 11 h 22"/>
                <a:gd name="T38" fmla="*/ 2 w 13"/>
                <a:gd name="T39" fmla="*/ 14 h 22"/>
                <a:gd name="T40" fmla="*/ 7 w 13"/>
                <a:gd name="T41" fmla="*/ 20 h 22"/>
                <a:gd name="T42" fmla="*/ 11 w 13"/>
                <a:gd name="T43" fmla="*/ 15 h 22"/>
                <a:gd name="T44" fmla="*/ 11 w 13"/>
                <a:gd name="T45" fmla="*/ 1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2">
                  <a:moveTo>
                    <a:pt x="7" y="22"/>
                  </a:moveTo>
                  <a:cubicBezTo>
                    <a:pt x="2" y="22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9" y="0"/>
                    <a:pt x="11" y="1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3"/>
                    <a:pt x="9" y="3"/>
                    <a:pt x="7" y="3"/>
                  </a:cubicBezTo>
                  <a:cubicBezTo>
                    <a:pt x="3" y="3"/>
                    <a:pt x="2" y="5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5" y="8"/>
                    <a:pt x="7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1" y="22"/>
                    <a:pt x="7" y="22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7" y="10"/>
                  </a:cubicBezTo>
                  <a:cubicBezTo>
                    <a:pt x="5" y="10"/>
                    <a:pt x="3" y="11"/>
                    <a:pt x="2" y="11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8"/>
                    <a:pt x="4" y="20"/>
                    <a:pt x="7" y="20"/>
                  </a:cubicBezTo>
                  <a:cubicBezTo>
                    <a:pt x="9" y="20"/>
                    <a:pt x="11" y="18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504"/>
            <p:cNvSpPr>
              <a:spLocks/>
            </p:cNvSpPr>
            <p:nvPr/>
          </p:nvSpPr>
          <p:spPr bwMode="auto">
            <a:xfrm>
              <a:off x="6615852" y="5028100"/>
              <a:ext cx="52221" cy="87597"/>
            </a:xfrm>
            <a:custGeom>
              <a:avLst/>
              <a:gdLst>
                <a:gd name="T0" fmla="*/ 12 w 13"/>
                <a:gd name="T1" fmla="*/ 21 h 22"/>
                <a:gd name="T2" fmla="*/ 7 w 13"/>
                <a:gd name="T3" fmla="*/ 22 h 22"/>
                <a:gd name="T4" fmla="*/ 0 w 13"/>
                <a:gd name="T5" fmla="*/ 13 h 22"/>
                <a:gd name="T6" fmla="*/ 0 w 13"/>
                <a:gd name="T7" fmla="*/ 9 h 22"/>
                <a:gd name="T8" fmla="*/ 7 w 13"/>
                <a:gd name="T9" fmla="*/ 0 h 22"/>
                <a:gd name="T10" fmla="*/ 12 w 13"/>
                <a:gd name="T11" fmla="*/ 1 h 22"/>
                <a:gd name="T12" fmla="*/ 13 w 13"/>
                <a:gd name="T13" fmla="*/ 1 h 22"/>
                <a:gd name="T14" fmla="*/ 13 w 13"/>
                <a:gd name="T15" fmla="*/ 3 h 22"/>
                <a:gd name="T16" fmla="*/ 12 w 13"/>
                <a:gd name="T17" fmla="*/ 3 h 22"/>
                <a:gd name="T18" fmla="*/ 12 w 13"/>
                <a:gd name="T19" fmla="*/ 3 h 22"/>
                <a:gd name="T20" fmla="*/ 7 w 13"/>
                <a:gd name="T21" fmla="*/ 3 h 22"/>
                <a:gd name="T22" fmla="*/ 2 w 13"/>
                <a:gd name="T23" fmla="*/ 9 h 22"/>
                <a:gd name="T24" fmla="*/ 2 w 13"/>
                <a:gd name="T25" fmla="*/ 13 h 22"/>
                <a:gd name="T26" fmla="*/ 7 w 13"/>
                <a:gd name="T27" fmla="*/ 19 h 22"/>
                <a:gd name="T28" fmla="*/ 10 w 13"/>
                <a:gd name="T29" fmla="*/ 19 h 22"/>
                <a:gd name="T30" fmla="*/ 10 w 13"/>
                <a:gd name="T31" fmla="*/ 11 h 22"/>
                <a:gd name="T32" fmla="*/ 11 w 13"/>
                <a:gd name="T33" fmla="*/ 11 h 22"/>
                <a:gd name="T34" fmla="*/ 12 w 13"/>
                <a:gd name="T35" fmla="*/ 11 h 22"/>
                <a:gd name="T36" fmla="*/ 13 w 13"/>
                <a:gd name="T37" fmla="*/ 11 h 22"/>
                <a:gd name="T38" fmla="*/ 13 w 13"/>
                <a:gd name="T39" fmla="*/ 21 h 22"/>
                <a:gd name="T40" fmla="*/ 12 w 13"/>
                <a:gd name="T4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2">
                  <a:moveTo>
                    <a:pt x="12" y="21"/>
                  </a:moveTo>
                  <a:cubicBezTo>
                    <a:pt x="11" y="21"/>
                    <a:pt x="9" y="22"/>
                    <a:pt x="7" y="22"/>
                  </a:cubicBezTo>
                  <a:cubicBezTo>
                    <a:pt x="3" y="22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1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9" y="3"/>
                    <a:pt x="7" y="3"/>
                  </a:cubicBezTo>
                  <a:cubicBezTo>
                    <a:pt x="4" y="3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8" y="19"/>
                    <a:pt x="10" y="19"/>
                    <a:pt x="10" y="19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505"/>
            <p:cNvSpPr>
              <a:spLocks/>
            </p:cNvSpPr>
            <p:nvPr/>
          </p:nvSpPr>
          <p:spPr bwMode="auto">
            <a:xfrm>
              <a:off x="6683235" y="5031470"/>
              <a:ext cx="52221" cy="79174"/>
            </a:xfrm>
            <a:custGeom>
              <a:avLst/>
              <a:gdLst>
                <a:gd name="T0" fmla="*/ 1 w 13"/>
                <a:gd name="T1" fmla="*/ 20 h 20"/>
                <a:gd name="T2" fmla="*/ 0 w 13"/>
                <a:gd name="T3" fmla="*/ 20 h 20"/>
                <a:gd name="T4" fmla="*/ 0 w 13"/>
                <a:gd name="T5" fmla="*/ 19 h 20"/>
                <a:gd name="T6" fmla="*/ 1 w 13"/>
                <a:gd name="T7" fmla="*/ 18 h 20"/>
                <a:gd name="T8" fmla="*/ 5 w 13"/>
                <a:gd name="T9" fmla="*/ 18 h 20"/>
                <a:gd name="T10" fmla="*/ 5 w 13"/>
                <a:gd name="T11" fmla="*/ 2 h 20"/>
                <a:gd name="T12" fmla="*/ 1 w 13"/>
                <a:gd name="T13" fmla="*/ 4 h 20"/>
                <a:gd name="T14" fmla="*/ 0 w 13"/>
                <a:gd name="T15" fmla="*/ 4 h 20"/>
                <a:gd name="T16" fmla="*/ 0 w 13"/>
                <a:gd name="T17" fmla="*/ 2 h 20"/>
                <a:gd name="T18" fmla="*/ 0 w 13"/>
                <a:gd name="T19" fmla="*/ 2 h 20"/>
                <a:gd name="T20" fmla="*/ 5 w 13"/>
                <a:gd name="T21" fmla="*/ 0 h 20"/>
                <a:gd name="T22" fmla="*/ 6 w 13"/>
                <a:gd name="T23" fmla="*/ 0 h 20"/>
                <a:gd name="T24" fmla="*/ 7 w 13"/>
                <a:gd name="T25" fmla="*/ 0 h 20"/>
                <a:gd name="T26" fmla="*/ 8 w 13"/>
                <a:gd name="T27" fmla="*/ 0 h 20"/>
                <a:gd name="T28" fmla="*/ 8 w 13"/>
                <a:gd name="T29" fmla="*/ 18 h 20"/>
                <a:gd name="T30" fmla="*/ 12 w 13"/>
                <a:gd name="T31" fmla="*/ 18 h 20"/>
                <a:gd name="T32" fmla="*/ 13 w 13"/>
                <a:gd name="T33" fmla="*/ 19 h 20"/>
                <a:gd name="T34" fmla="*/ 13 w 13"/>
                <a:gd name="T35" fmla="*/ 20 h 20"/>
                <a:gd name="T36" fmla="*/ 12 w 13"/>
                <a:gd name="T37" fmla="*/ 20 h 20"/>
                <a:gd name="T38" fmla="*/ 1 w 13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0">
                  <a:moveTo>
                    <a:pt x="1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0"/>
                    <a:pt x="12" y="20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506"/>
            <p:cNvSpPr>
              <a:spLocks noEditPoints="1"/>
            </p:cNvSpPr>
            <p:nvPr/>
          </p:nvSpPr>
          <p:spPr bwMode="auto">
            <a:xfrm>
              <a:off x="6747248" y="5028100"/>
              <a:ext cx="55590" cy="87597"/>
            </a:xfrm>
            <a:custGeom>
              <a:avLst/>
              <a:gdLst>
                <a:gd name="T0" fmla="*/ 7 w 14"/>
                <a:gd name="T1" fmla="*/ 22 h 22"/>
                <a:gd name="T2" fmla="*/ 2 w 14"/>
                <a:gd name="T3" fmla="*/ 21 h 22"/>
                <a:gd name="T4" fmla="*/ 1 w 14"/>
                <a:gd name="T5" fmla="*/ 21 h 22"/>
                <a:gd name="T6" fmla="*/ 1 w 14"/>
                <a:gd name="T7" fmla="*/ 20 h 22"/>
                <a:gd name="T8" fmla="*/ 2 w 14"/>
                <a:gd name="T9" fmla="*/ 19 h 22"/>
                <a:gd name="T10" fmla="*/ 2 w 14"/>
                <a:gd name="T11" fmla="*/ 19 h 22"/>
                <a:gd name="T12" fmla="*/ 7 w 14"/>
                <a:gd name="T13" fmla="*/ 19 h 22"/>
                <a:gd name="T14" fmla="*/ 11 w 14"/>
                <a:gd name="T15" fmla="*/ 13 h 22"/>
                <a:gd name="T16" fmla="*/ 11 w 14"/>
                <a:gd name="T17" fmla="*/ 13 h 22"/>
                <a:gd name="T18" fmla="*/ 7 w 14"/>
                <a:gd name="T19" fmla="*/ 14 h 22"/>
                <a:gd name="T20" fmla="*/ 0 w 14"/>
                <a:gd name="T21" fmla="*/ 8 h 22"/>
                <a:gd name="T22" fmla="*/ 0 w 14"/>
                <a:gd name="T23" fmla="*/ 7 h 22"/>
                <a:gd name="T24" fmla="*/ 7 w 14"/>
                <a:gd name="T25" fmla="*/ 0 h 22"/>
                <a:gd name="T26" fmla="*/ 14 w 14"/>
                <a:gd name="T27" fmla="*/ 8 h 22"/>
                <a:gd name="T28" fmla="*/ 14 w 14"/>
                <a:gd name="T29" fmla="*/ 13 h 22"/>
                <a:gd name="T30" fmla="*/ 7 w 14"/>
                <a:gd name="T31" fmla="*/ 22 h 22"/>
                <a:gd name="T32" fmla="*/ 11 w 14"/>
                <a:gd name="T33" fmla="*/ 8 h 22"/>
                <a:gd name="T34" fmla="*/ 7 w 14"/>
                <a:gd name="T35" fmla="*/ 2 h 22"/>
                <a:gd name="T36" fmla="*/ 3 w 14"/>
                <a:gd name="T37" fmla="*/ 7 h 22"/>
                <a:gd name="T38" fmla="*/ 3 w 14"/>
                <a:gd name="T39" fmla="*/ 8 h 22"/>
                <a:gd name="T40" fmla="*/ 7 w 14"/>
                <a:gd name="T41" fmla="*/ 12 h 22"/>
                <a:gd name="T42" fmla="*/ 11 w 14"/>
                <a:gd name="T43" fmla="*/ 11 h 22"/>
                <a:gd name="T44" fmla="*/ 11 w 14"/>
                <a:gd name="T4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2">
                  <a:moveTo>
                    <a:pt x="7" y="22"/>
                  </a:moveTo>
                  <a:cubicBezTo>
                    <a:pt x="4" y="22"/>
                    <a:pt x="3" y="21"/>
                    <a:pt x="2" y="21"/>
                  </a:cubicBezTo>
                  <a:cubicBezTo>
                    <a:pt x="2" y="21"/>
                    <a:pt x="1" y="21"/>
                    <a:pt x="1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5" y="19"/>
                    <a:pt x="7" y="19"/>
                  </a:cubicBezTo>
                  <a:cubicBezTo>
                    <a:pt x="11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9" y="14"/>
                    <a:pt x="7" y="14"/>
                  </a:cubicBezTo>
                  <a:cubicBezTo>
                    <a:pt x="4" y="14"/>
                    <a:pt x="0" y="12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2"/>
                    <a:pt x="7" y="22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5" y="2"/>
                    <a:pt x="3" y="4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5" y="12"/>
                    <a:pt x="7" y="12"/>
                  </a:cubicBezTo>
                  <a:cubicBezTo>
                    <a:pt x="9" y="12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507"/>
            <p:cNvSpPr>
              <a:spLocks noEditPoints="1"/>
            </p:cNvSpPr>
            <p:nvPr/>
          </p:nvSpPr>
          <p:spPr bwMode="auto">
            <a:xfrm>
              <a:off x="6814630" y="5028100"/>
              <a:ext cx="55590" cy="87597"/>
            </a:xfrm>
            <a:custGeom>
              <a:avLst/>
              <a:gdLst>
                <a:gd name="T0" fmla="*/ 8 w 14"/>
                <a:gd name="T1" fmla="*/ 22 h 22"/>
                <a:gd name="T2" fmla="*/ 7 w 14"/>
                <a:gd name="T3" fmla="*/ 22 h 22"/>
                <a:gd name="T4" fmla="*/ 0 w 14"/>
                <a:gd name="T5" fmla="*/ 16 h 22"/>
                <a:gd name="T6" fmla="*/ 0 w 14"/>
                <a:gd name="T7" fmla="*/ 15 h 22"/>
                <a:gd name="T8" fmla="*/ 3 w 14"/>
                <a:gd name="T9" fmla="*/ 11 h 22"/>
                <a:gd name="T10" fmla="*/ 0 w 14"/>
                <a:gd name="T11" fmla="*/ 6 h 22"/>
                <a:gd name="T12" fmla="*/ 0 w 14"/>
                <a:gd name="T13" fmla="*/ 6 h 22"/>
                <a:gd name="T14" fmla="*/ 7 w 14"/>
                <a:gd name="T15" fmla="*/ 0 h 22"/>
                <a:gd name="T16" fmla="*/ 8 w 14"/>
                <a:gd name="T17" fmla="*/ 0 h 22"/>
                <a:gd name="T18" fmla="*/ 14 w 14"/>
                <a:gd name="T19" fmla="*/ 6 h 22"/>
                <a:gd name="T20" fmla="*/ 14 w 14"/>
                <a:gd name="T21" fmla="*/ 6 h 22"/>
                <a:gd name="T22" fmla="*/ 12 w 14"/>
                <a:gd name="T23" fmla="*/ 11 h 22"/>
                <a:gd name="T24" fmla="*/ 14 w 14"/>
                <a:gd name="T25" fmla="*/ 15 h 22"/>
                <a:gd name="T26" fmla="*/ 14 w 14"/>
                <a:gd name="T27" fmla="*/ 16 h 22"/>
                <a:gd name="T28" fmla="*/ 8 w 14"/>
                <a:gd name="T29" fmla="*/ 22 h 22"/>
                <a:gd name="T30" fmla="*/ 12 w 14"/>
                <a:gd name="T31" fmla="*/ 6 h 22"/>
                <a:gd name="T32" fmla="*/ 8 w 14"/>
                <a:gd name="T33" fmla="*/ 2 h 22"/>
                <a:gd name="T34" fmla="*/ 7 w 14"/>
                <a:gd name="T35" fmla="*/ 2 h 22"/>
                <a:gd name="T36" fmla="*/ 3 w 14"/>
                <a:gd name="T37" fmla="*/ 6 h 22"/>
                <a:gd name="T38" fmla="*/ 3 w 14"/>
                <a:gd name="T39" fmla="*/ 6 h 22"/>
                <a:gd name="T40" fmla="*/ 7 w 14"/>
                <a:gd name="T41" fmla="*/ 10 h 22"/>
                <a:gd name="T42" fmla="*/ 8 w 14"/>
                <a:gd name="T43" fmla="*/ 10 h 22"/>
                <a:gd name="T44" fmla="*/ 12 w 14"/>
                <a:gd name="T45" fmla="*/ 6 h 22"/>
                <a:gd name="T46" fmla="*/ 12 w 14"/>
                <a:gd name="T47" fmla="*/ 15 h 22"/>
                <a:gd name="T48" fmla="*/ 8 w 14"/>
                <a:gd name="T49" fmla="*/ 12 h 22"/>
                <a:gd name="T50" fmla="*/ 7 w 14"/>
                <a:gd name="T51" fmla="*/ 12 h 22"/>
                <a:gd name="T52" fmla="*/ 3 w 14"/>
                <a:gd name="T53" fmla="*/ 15 h 22"/>
                <a:gd name="T54" fmla="*/ 3 w 14"/>
                <a:gd name="T55" fmla="*/ 16 h 22"/>
                <a:gd name="T56" fmla="*/ 7 w 14"/>
                <a:gd name="T57" fmla="*/ 19 h 22"/>
                <a:gd name="T58" fmla="*/ 8 w 14"/>
                <a:gd name="T59" fmla="*/ 19 h 22"/>
                <a:gd name="T60" fmla="*/ 12 w 14"/>
                <a:gd name="T61" fmla="*/ 16 h 22"/>
                <a:gd name="T62" fmla="*/ 12 w 14"/>
                <a:gd name="T63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2">
                  <a:moveTo>
                    <a:pt x="8" y="22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4" y="22"/>
                    <a:pt x="0" y="20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2"/>
                    <a:pt x="3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2" y="11"/>
                  </a:cubicBezTo>
                  <a:cubicBezTo>
                    <a:pt x="13" y="12"/>
                    <a:pt x="14" y="13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0"/>
                    <a:pt x="11" y="22"/>
                    <a:pt x="8" y="22"/>
                  </a:cubicBezTo>
                  <a:close/>
                  <a:moveTo>
                    <a:pt x="12" y="6"/>
                  </a:moveTo>
                  <a:cubicBezTo>
                    <a:pt x="12" y="4"/>
                    <a:pt x="10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8"/>
                    <a:pt x="4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1" y="10"/>
                    <a:pt x="12" y="8"/>
                    <a:pt x="12" y="6"/>
                  </a:cubicBezTo>
                  <a:close/>
                  <a:moveTo>
                    <a:pt x="12" y="15"/>
                  </a:moveTo>
                  <a:cubicBezTo>
                    <a:pt x="12" y="13"/>
                    <a:pt x="11" y="12"/>
                    <a:pt x="8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4" y="12"/>
                    <a:pt x="3" y="13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4" y="19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0" y="19"/>
                    <a:pt x="12" y="18"/>
                    <a:pt x="12" y="16"/>
                  </a:cubicBezTo>
                  <a:lnTo>
                    <a:pt x="12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508"/>
            <p:cNvSpPr>
              <a:spLocks noEditPoints="1"/>
            </p:cNvSpPr>
            <p:nvPr/>
          </p:nvSpPr>
          <p:spPr bwMode="auto">
            <a:xfrm>
              <a:off x="6942657" y="5028100"/>
              <a:ext cx="55590" cy="87597"/>
            </a:xfrm>
            <a:custGeom>
              <a:avLst/>
              <a:gdLst>
                <a:gd name="T0" fmla="*/ 5 w 14"/>
                <a:gd name="T1" fmla="*/ 22 h 22"/>
                <a:gd name="T2" fmla="*/ 1 w 14"/>
                <a:gd name="T3" fmla="*/ 21 h 22"/>
                <a:gd name="T4" fmla="*/ 0 w 14"/>
                <a:gd name="T5" fmla="*/ 20 h 22"/>
                <a:gd name="T6" fmla="*/ 0 w 14"/>
                <a:gd name="T7" fmla="*/ 2 h 22"/>
                <a:gd name="T8" fmla="*/ 1 w 14"/>
                <a:gd name="T9" fmla="*/ 1 h 22"/>
                <a:gd name="T10" fmla="*/ 5 w 14"/>
                <a:gd name="T11" fmla="*/ 0 h 22"/>
                <a:gd name="T12" fmla="*/ 13 w 14"/>
                <a:gd name="T13" fmla="*/ 6 h 22"/>
                <a:gd name="T14" fmla="*/ 13 w 14"/>
                <a:gd name="T15" fmla="*/ 6 h 22"/>
                <a:gd name="T16" fmla="*/ 10 w 14"/>
                <a:gd name="T17" fmla="*/ 11 h 22"/>
                <a:gd name="T18" fmla="*/ 14 w 14"/>
                <a:gd name="T19" fmla="*/ 15 h 22"/>
                <a:gd name="T20" fmla="*/ 14 w 14"/>
                <a:gd name="T21" fmla="*/ 16 h 22"/>
                <a:gd name="T22" fmla="*/ 5 w 14"/>
                <a:gd name="T23" fmla="*/ 22 h 22"/>
                <a:gd name="T24" fmla="*/ 11 w 14"/>
                <a:gd name="T25" fmla="*/ 6 h 22"/>
                <a:gd name="T26" fmla="*/ 5 w 14"/>
                <a:gd name="T27" fmla="*/ 3 h 22"/>
                <a:gd name="T28" fmla="*/ 2 w 14"/>
                <a:gd name="T29" fmla="*/ 3 h 22"/>
                <a:gd name="T30" fmla="*/ 2 w 14"/>
                <a:gd name="T31" fmla="*/ 10 h 22"/>
                <a:gd name="T32" fmla="*/ 7 w 14"/>
                <a:gd name="T33" fmla="*/ 10 h 22"/>
                <a:gd name="T34" fmla="*/ 11 w 14"/>
                <a:gd name="T35" fmla="*/ 6 h 22"/>
                <a:gd name="T36" fmla="*/ 11 w 14"/>
                <a:gd name="T37" fmla="*/ 15 h 22"/>
                <a:gd name="T38" fmla="*/ 7 w 14"/>
                <a:gd name="T39" fmla="*/ 12 h 22"/>
                <a:gd name="T40" fmla="*/ 2 w 14"/>
                <a:gd name="T41" fmla="*/ 12 h 22"/>
                <a:gd name="T42" fmla="*/ 2 w 14"/>
                <a:gd name="T43" fmla="*/ 19 h 22"/>
                <a:gd name="T44" fmla="*/ 5 w 14"/>
                <a:gd name="T45" fmla="*/ 19 h 22"/>
                <a:gd name="T46" fmla="*/ 11 w 14"/>
                <a:gd name="T47" fmla="*/ 16 h 22"/>
                <a:gd name="T48" fmla="*/ 11 w 14"/>
                <a:gd name="T49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" h="22">
                  <a:moveTo>
                    <a:pt x="5" y="22"/>
                  </a:moveTo>
                  <a:cubicBezTo>
                    <a:pt x="3" y="22"/>
                    <a:pt x="2" y="22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0" y="11"/>
                  </a:cubicBezTo>
                  <a:cubicBezTo>
                    <a:pt x="12" y="11"/>
                    <a:pt x="14" y="13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0"/>
                    <a:pt x="10" y="22"/>
                    <a:pt x="5" y="22"/>
                  </a:cubicBezTo>
                  <a:close/>
                  <a:moveTo>
                    <a:pt x="11" y="6"/>
                  </a:moveTo>
                  <a:cubicBezTo>
                    <a:pt x="11" y="3"/>
                    <a:pt x="9" y="3"/>
                    <a:pt x="5" y="3"/>
                  </a:cubicBezTo>
                  <a:cubicBezTo>
                    <a:pt x="4" y="3"/>
                    <a:pt x="3" y="3"/>
                    <a:pt x="2" y="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0" y="10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2"/>
                    <a:pt x="7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9"/>
                    <a:pt x="11" y="16"/>
                  </a:cubicBezTo>
                  <a:lnTo>
                    <a:pt x="11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509"/>
            <p:cNvSpPr>
              <a:spLocks/>
            </p:cNvSpPr>
            <p:nvPr/>
          </p:nvSpPr>
          <p:spPr bwMode="auto">
            <a:xfrm>
              <a:off x="7010039" y="5031470"/>
              <a:ext cx="48852" cy="79174"/>
            </a:xfrm>
            <a:custGeom>
              <a:avLst/>
              <a:gdLst>
                <a:gd name="T0" fmla="*/ 0 w 12"/>
                <a:gd name="T1" fmla="*/ 20 h 20"/>
                <a:gd name="T2" fmla="*/ 0 w 12"/>
                <a:gd name="T3" fmla="*/ 20 h 20"/>
                <a:gd name="T4" fmla="*/ 0 w 12"/>
                <a:gd name="T5" fmla="*/ 19 h 20"/>
                <a:gd name="T6" fmla="*/ 0 w 12"/>
                <a:gd name="T7" fmla="*/ 18 h 20"/>
                <a:gd name="T8" fmla="*/ 5 w 12"/>
                <a:gd name="T9" fmla="*/ 18 h 20"/>
                <a:gd name="T10" fmla="*/ 5 w 12"/>
                <a:gd name="T11" fmla="*/ 2 h 20"/>
                <a:gd name="T12" fmla="*/ 0 w 12"/>
                <a:gd name="T13" fmla="*/ 4 h 20"/>
                <a:gd name="T14" fmla="*/ 0 w 12"/>
                <a:gd name="T15" fmla="*/ 4 h 20"/>
                <a:gd name="T16" fmla="*/ 0 w 12"/>
                <a:gd name="T17" fmla="*/ 2 h 20"/>
                <a:gd name="T18" fmla="*/ 0 w 12"/>
                <a:gd name="T19" fmla="*/ 2 h 20"/>
                <a:gd name="T20" fmla="*/ 5 w 12"/>
                <a:gd name="T21" fmla="*/ 0 h 20"/>
                <a:gd name="T22" fmla="*/ 6 w 12"/>
                <a:gd name="T23" fmla="*/ 0 h 20"/>
                <a:gd name="T24" fmla="*/ 7 w 12"/>
                <a:gd name="T25" fmla="*/ 0 h 20"/>
                <a:gd name="T26" fmla="*/ 7 w 12"/>
                <a:gd name="T27" fmla="*/ 0 h 20"/>
                <a:gd name="T28" fmla="*/ 7 w 12"/>
                <a:gd name="T29" fmla="*/ 18 h 20"/>
                <a:gd name="T30" fmla="*/ 12 w 12"/>
                <a:gd name="T31" fmla="*/ 18 h 20"/>
                <a:gd name="T32" fmla="*/ 12 w 12"/>
                <a:gd name="T33" fmla="*/ 19 h 20"/>
                <a:gd name="T34" fmla="*/ 12 w 12"/>
                <a:gd name="T35" fmla="*/ 20 h 20"/>
                <a:gd name="T36" fmla="*/ 12 w 12"/>
                <a:gd name="T37" fmla="*/ 20 h 20"/>
                <a:gd name="T38" fmla="*/ 0 w 12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0"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510"/>
            <p:cNvSpPr>
              <a:spLocks noEditPoints="1"/>
            </p:cNvSpPr>
            <p:nvPr/>
          </p:nvSpPr>
          <p:spPr bwMode="auto">
            <a:xfrm>
              <a:off x="7077422" y="5028100"/>
              <a:ext cx="52221" cy="87597"/>
            </a:xfrm>
            <a:custGeom>
              <a:avLst/>
              <a:gdLst>
                <a:gd name="T0" fmla="*/ 6 w 13"/>
                <a:gd name="T1" fmla="*/ 22 h 22"/>
                <a:gd name="T2" fmla="*/ 0 w 13"/>
                <a:gd name="T3" fmla="*/ 14 h 22"/>
                <a:gd name="T4" fmla="*/ 0 w 13"/>
                <a:gd name="T5" fmla="*/ 9 h 22"/>
                <a:gd name="T6" fmla="*/ 7 w 13"/>
                <a:gd name="T7" fmla="*/ 0 h 22"/>
                <a:gd name="T8" fmla="*/ 12 w 13"/>
                <a:gd name="T9" fmla="*/ 1 h 22"/>
                <a:gd name="T10" fmla="*/ 12 w 13"/>
                <a:gd name="T11" fmla="*/ 1 h 22"/>
                <a:gd name="T12" fmla="*/ 12 w 13"/>
                <a:gd name="T13" fmla="*/ 2 h 22"/>
                <a:gd name="T14" fmla="*/ 12 w 13"/>
                <a:gd name="T15" fmla="*/ 3 h 22"/>
                <a:gd name="T16" fmla="*/ 12 w 13"/>
                <a:gd name="T17" fmla="*/ 3 h 22"/>
                <a:gd name="T18" fmla="*/ 7 w 13"/>
                <a:gd name="T19" fmla="*/ 3 h 22"/>
                <a:gd name="T20" fmla="*/ 2 w 13"/>
                <a:gd name="T21" fmla="*/ 9 h 22"/>
                <a:gd name="T22" fmla="*/ 2 w 13"/>
                <a:gd name="T23" fmla="*/ 9 h 22"/>
                <a:gd name="T24" fmla="*/ 6 w 13"/>
                <a:gd name="T25" fmla="*/ 8 h 22"/>
                <a:gd name="T26" fmla="*/ 13 w 13"/>
                <a:gd name="T27" fmla="*/ 14 h 22"/>
                <a:gd name="T28" fmla="*/ 13 w 13"/>
                <a:gd name="T29" fmla="*/ 15 h 22"/>
                <a:gd name="T30" fmla="*/ 6 w 13"/>
                <a:gd name="T31" fmla="*/ 22 h 22"/>
                <a:gd name="T32" fmla="*/ 11 w 13"/>
                <a:gd name="T33" fmla="*/ 14 h 22"/>
                <a:gd name="T34" fmla="*/ 6 w 13"/>
                <a:gd name="T35" fmla="*/ 10 h 22"/>
                <a:gd name="T36" fmla="*/ 2 w 13"/>
                <a:gd name="T37" fmla="*/ 11 h 22"/>
                <a:gd name="T38" fmla="*/ 2 w 13"/>
                <a:gd name="T39" fmla="*/ 14 h 22"/>
                <a:gd name="T40" fmla="*/ 6 w 13"/>
                <a:gd name="T41" fmla="*/ 20 h 22"/>
                <a:gd name="T42" fmla="*/ 11 w 13"/>
                <a:gd name="T43" fmla="*/ 15 h 22"/>
                <a:gd name="T44" fmla="*/ 11 w 13"/>
                <a:gd name="T45" fmla="*/ 1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2">
                  <a:moveTo>
                    <a:pt x="6" y="22"/>
                  </a:moveTo>
                  <a:cubicBezTo>
                    <a:pt x="2" y="22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9" y="0"/>
                    <a:pt x="11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3"/>
                    <a:pt x="9" y="3"/>
                    <a:pt x="7" y="3"/>
                  </a:cubicBezTo>
                  <a:cubicBezTo>
                    <a:pt x="3" y="3"/>
                    <a:pt x="2" y="5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5" y="8"/>
                    <a:pt x="6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1" y="22"/>
                    <a:pt x="6" y="22"/>
                  </a:cubicBezTo>
                  <a:close/>
                  <a:moveTo>
                    <a:pt x="11" y="14"/>
                  </a:moveTo>
                  <a:cubicBezTo>
                    <a:pt x="11" y="11"/>
                    <a:pt x="8" y="10"/>
                    <a:pt x="6" y="10"/>
                  </a:cubicBezTo>
                  <a:cubicBezTo>
                    <a:pt x="5" y="10"/>
                    <a:pt x="3" y="11"/>
                    <a:pt x="2" y="11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8"/>
                    <a:pt x="4" y="20"/>
                    <a:pt x="6" y="20"/>
                  </a:cubicBezTo>
                  <a:cubicBezTo>
                    <a:pt x="9" y="20"/>
                    <a:pt x="11" y="18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511"/>
            <p:cNvSpPr>
              <a:spLocks/>
            </p:cNvSpPr>
            <p:nvPr/>
          </p:nvSpPr>
          <p:spPr bwMode="auto">
            <a:xfrm>
              <a:off x="7146489" y="5028100"/>
              <a:ext cx="47168" cy="87597"/>
            </a:xfrm>
            <a:custGeom>
              <a:avLst/>
              <a:gdLst>
                <a:gd name="T0" fmla="*/ 5 w 12"/>
                <a:gd name="T1" fmla="*/ 22 h 22"/>
                <a:gd name="T2" fmla="*/ 1 w 12"/>
                <a:gd name="T3" fmla="*/ 21 h 22"/>
                <a:gd name="T4" fmla="*/ 0 w 12"/>
                <a:gd name="T5" fmla="*/ 21 h 22"/>
                <a:gd name="T6" fmla="*/ 0 w 12"/>
                <a:gd name="T7" fmla="*/ 20 h 22"/>
                <a:gd name="T8" fmla="*/ 1 w 12"/>
                <a:gd name="T9" fmla="*/ 19 h 22"/>
                <a:gd name="T10" fmla="*/ 1 w 12"/>
                <a:gd name="T11" fmla="*/ 19 h 22"/>
                <a:gd name="T12" fmla="*/ 5 w 12"/>
                <a:gd name="T13" fmla="*/ 19 h 22"/>
                <a:gd name="T14" fmla="*/ 10 w 12"/>
                <a:gd name="T15" fmla="*/ 16 h 22"/>
                <a:gd name="T16" fmla="*/ 10 w 12"/>
                <a:gd name="T17" fmla="*/ 15 h 22"/>
                <a:gd name="T18" fmla="*/ 7 w 12"/>
                <a:gd name="T19" fmla="*/ 12 h 22"/>
                <a:gd name="T20" fmla="*/ 1 w 12"/>
                <a:gd name="T21" fmla="*/ 12 h 22"/>
                <a:gd name="T22" fmla="*/ 1 w 12"/>
                <a:gd name="T23" fmla="*/ 11 h 22"/>
                <a:gd name="T24" fmla="*/ 1 w 12"/>
                <a:gd name="T25" fmla="*/ 10 h 22"/>
                <a:gd name="T26" fmla="*/ 1 w 12"/>
                <a:gd name="T27" fmla="*/ 10 h 22"/>
                <a:gd name="T28" fmla="*/ 7 w 12"/>
                <a:gd name="T29" fmla="*/ 10 h 22"/>
                <a:gd name="T30" fmla="*/ 10 w 12"/>
                <a:gd name="T31" fmla="*/ 6 h 22"/>
                <a:gd name="T32" fmla="*/ 10 w 12"/>
                <a:gd name="T33" fmla="*/ 6 h 22"/>
                <a:gd name="T34" fmla="*/ 5 w 12"/>
                <a:gd name="T35" fmla="*/ 3 h 22"/>
                <a:gd name="T36" fmla="*/ 1 w 12"/>
                <a:gd name="T37" fmla="*/ 3 h 22"/>
                <a:gd name="T38" fmla="*/ 1 w 12"/>
                <a:gd name="T39" fmla="*/ 3 h 22"/>
                <a:gd name="T40" fmla="*/ 0 w 12"/>
                <a:gd name="T41" fmla="*/ 2 h 22"/>
                <a:gd name="T42" fmla="*/ 0 w 12"/>
                <a:gd name="T43" fmla="*/ 1 h 22"/>
                <a:gd name="T44" fmla="*/ 1 w 12"/>
                <a:gd name="T45" fmla="*/ 1 h 22"/>
                <a:gd name="T46" fmla="*/ 5 w 12"/>
                <a:gd name="T47" fmla="*/ 0 h 22"/>
                <a:gd name="T48" fmla="*/ 12 w 12"/>
                <a:gd name="T49" fmla="*/ 6 h 22"/>
                <a:gd name="T50" fmla="*/ 12 w 12"/>
                <a:gd name="T51" fmla="*/ 6 h 22"/>
                <a:gd name="T52" fmla="*/ 10 w 12"/>
                <a:gd name="T53" fmla="*/ 11 h 22"/>
                <a:gd name="T54" fmla="*/ 12 w 12"/>
                <a:gd name="T55" fmla="*/ 15 h 22"/>
                <a:gd name="T56" fmla="*/ 12 w 12"/>
                <a:gd name="T57" fmla="*/ 16 h 22"/>
                <a:gd name="T58" fmla="*/ 5 w 12"/>
                <a:gd name="T5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2">
                  <a:moveTo>
                    <a:pt x="5" y="22"/>
                  </a:moveTo>
                  <a:cubicBezTo>
                    <a:pt x="4" y="22"/>
                    <a:pt x="2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9" y="12"/>
                    <a:pt x="7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9" y="10"/>
                    <a:pt x="10" y="8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4"/>
                    <a:pt x="9" y="3"/>
                    <a:pt x="5" y="3"/>
                  </a:cubicBezTo>
                  <a:cubicBezTo>
                    <a:pt x="4" y="3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10"/>
                    <a:pt x="10" y="11"/>
                  </a:cubicBezTo>
                  <a:cubicBezTo>
                    <a:pt x="12" y="12"/>
                    <a:pt x="12" y="13"/>
                    <a:pt x="12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20"/>
                    <a:pt x="10" y="22"/>
                    <a:pt x="5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512"/>
            <p:cNvSpPr>
              <a:spLocks noEditPoints="1"/>
            </p:cNvSpPr>
            <p:nvPr/>
          </p:nvSpPr>
          <p:spPr bwMode="auto">
            <a:xfrm>
              <a:off x="6289048" y="5215087"/>
              <a:ext cx="52221" cy="84228"/>
            </a:xfrm>
            <a:custGeom>
              <a:avLst/>
              <a:gdLst>
                <a:gd name="T0" fmla="*/ 5 w 13"/>
                <a:gd name="T1" fmla="*/ 13 h 21"/>
                <a:gd name="T2" fmla="*/ 2 w 13"/>
                <a:gd name="T3" fmla="*/ 13 h 21"/>
                <a:gd name="T4" fmla="*/ 2 w 13"/>
                <a:gd name="T5" fmla="*/ 20 h 21"/>
                <a:gd name="T6" fmla="*/ 2 w 13"/>
                <a:gd name="T7" fmla="*/ 21 h 21"/>
                <a:gd name="T8" fmla="*/ 0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1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3 h 21"/>
                <a:gd name="T24" fmla="*/ 11 w 13"/>
                <a:gd name="T25" fmla="*/ 6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10 h 21"/>
                <a:gd name="T32" fmla="*/ 5 w 13"/>
                <a:gd name="T33" fmla="*/ 11 h 21"/>
                <a:gd name="T34" fmla="*/ 11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3"/>
                  </a:moveTo>
                  <a:cubicBezTo>
                    <a:pt x="4" y="13"/>
                    <a:pt x="3" y="13"/>
                    <a:pt x="2" y="13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3"/>
                    <a:pt x="5" y="13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1"/>
                    <a:pt x="5" y="11"/>
                    <a:pt x="5" y="11"/>
                  </a:cubicBezTo>
                  <a:cubicBezTo>
                    <a:pt x="9" y="11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513"/>
            <p:cNvSpPr>
              <a:spLocks noEditPoints="1"/>
            </p:cNvSpPr>
            <p:nvPr/>
          </p:nvSpPr>
          <p:spPr bwMode="auto">
            <a:xfrm>
              <a:off x="6341269" y="5215087"/>
              <a:ext cx="67382" cy="84228"/>
            </a:xfrm>
            <a:custGeom>
              <a:avLst/>
              <a:gdLst>
                <a:gd name="T0" fmla="*/ 16 w 17"/>
                <a:gd name="T1" fmla="*/ 21 h 21"/>
                <a:gd name="T2" fmla="*/ 14 w 17"/>
                <a:gd name="T3" fmla="*/ 21 h 21"/>
                <a:gd name="T4" fmla="*/ 14 w 17"/>
                <a:gd name="T5" fmla="*/ 21 h 21"/>
                <a:gd name="T6" fmla="*/ 12 w 17"/>
                <a:gd name="T7" fmla="*/ 14 h 21"/>
                <a:gd name="T8" fmla="*/ 5 w 17"/>
                <a:gd name="T9" fmla="*/ 14 h 21"/>
                <a:gd name="T10" fmla="*/ 3 w 17"/>
                <a:gd name="T11" fmla="*/ 21 h 21"/>
                <a:gd name="T12" fmla="*/ 3 w 17"/>
                <a:gd name="T13" fmla="*/ 21 h 21"/>
                <a:gd name="T14" fmla="*/ 1 w 17"/>
                <a:gd name="T15" fmla="*/ 21 h 21"/>
                <a:gd name="T16" fmla="*/ 0 w 17"/>
                <a:gd name="T17" fmla="*/ 21 h 21"/>
                <a:gd name="T18" fmla="*/ 0 w 17"/>
                <a:gd name="T19" fmla="*/ 20 h 21"/>
                <a:gd name="T20" fmla="*/ 6 w 17"/>
                <a:gd name="T21" fmla="*/ 2 h 21"/>
                <a:gd name="T22" fmla="*/ 8 w 17"/>
                <a:gd name="T23" fmla="*/ 0 h 21"/>
                <a:gd name="T24" fmla="*/ 11 w 17"/>
                <a:gd name="T25" fmla="*/ 2 h 21"/>
                <a:gd name="T26" fmla="*/ 16 w 17"/>
                <a:gd name="T27" fmla="*/ 20 h 21"/>
                <a:gd name="T28" fmla="*/ 17 w 17"/>
                <a:gd name="T29" fmla="*/ 21 h 21"/>
                <a:gd name="T30" fmla="*/ 16 w 17"/>
                <a:gd name="T31" fmla="*/ 21 h 21"/>
                <a:gd name="T32" fmla="*/ 9 w 17"/>
                <a:gd name="T33" fmla="*/ 3 h 21"/>
                <a:gd name="T34" fmla="*/ 8 w 17"/>
                <a:gd name="T35" fmla="*/ 2 h 21"/>
                <a:gd name="T36" fmla="*/ 8 w 17"/>
                <a:gd name="T37" fmla="*/ 3 h 21"/>
                <a:gd name="T38" fmla="*/ 5 w 17"/>
                <a:gd name="T39" fmla="*/ 12 h 21"/>
                <a:gd name="T40" fmla="*/ 12 w 17"/>
                <a:gd name="T41" fmla="*/ 12 h 21"/>
                <a:gd name="T42" fmla="*/ 9 w 17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10" y="0"/>
                    <a:pt x="11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1"/>
                    <a:pt x="16" y="21"/>
                    <a:pt x="16" y="21"/>
                  </a:cubicBezTo>
                  <a:close/>
                  <a:moveTo>
                    <a:pt x="9" y="3"/>
                  </a:move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514"/>
            <p:cNvSpPr>
              <a:spLocks/>
            </p:cNvSpPr>
            <p:nvPr/>
          </p:nvSpPr>
          <p:spPr bwMode="auto">
            <a:xfrm>
              <a:off x="6420443" y="5215087"/>
              <a:ext cx="55590" cy="84228"/>
            </a:xfrm>
            <a:custGeom>
              <a:avLst/>
              <a:gdLst>
                <a:gd name="T0" fmla="*/ 13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1 w 14"/>
                <a:gd name="T15" fmla="*/ 21 h 21"/>
                <a:gd name="T16" fmla="*/ 0 w 14"/>
                <a:gd name="T17" fmla="*/ 21 h 21"/>
                <a:gd name="T18" fmla="*/ 0 w 14"/>
                <a:gd name="T19" fmla="*/ 21 h 21"/>
                <a:gd name="T20" fmla="*/ 0 w 14"/>
                <a:gd name="T21" fmla="*/ 1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20 h 21"/>
                <a:gd name="T44" fmla="*/ 13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515"/>
            <p:cNvSpPr>
              <a:spLocks/>
            </p:cNvSpPr>
            <p:nvPr/>
          </p:nvSpPr>
          <p:spPr bwMode="auto">
            <a:xfrm>
              <a:off x="6484457" y="5215087"/>
              <a:ext cx="58960" cy="84228"/>
            </a:xfrm>
            <a:custGeom>
              <a:avLst/>
              <a:gdLst>
                <a:gd name="T0" fmla="*/ 14 w 15"/>
                <a:gd name="T1" fmla="*/ 2 h 21"/>
                <a:gd name="T2" fmla="*/ 9 w 15"/>
                <a:gd name="T3" fmla="*/ 2 h 21"/>
                <a:gd name="T4" fmla="*/ 9 w 15"/>
                <a:gd name="T5" fmla="*/ 20 h 21"/>
                <a:gd name="T6" fmla="*/ 8 w 15"/>
                <a:gd name="T7" fmla="*/ 21 h 21"/>
                <a:gd name="T8" fmla="*/ 7 w 15"/>
                <a:gd name="T9" fmla="*/ 21 h 21"/>
                <a:gd name="T10" fmla="*/ 6 w 15"/>
                <a:gd name="T11" fmla="*/ 20 h 21"/>
                <a:gd name="T12" fmla="*/ 6 w 15"/>
                <a:gd name="T13" fmla="*/ 2 h 21"/>
                <a:gd name="T14" fmla="*/ 1 w 15"/>
                <a:gd name="T15" fmla="*/ 2 h 21"/>
                <a:gd name="T16" fmla="*/ 0 w 15"/>
                <a:gd name="T17" fmla="*/ 2 h 21"/>
                <a:gd name="T18" fmla="*/ 0 w 15"/>
                <a:gd name="T19" fmla="*/ 1 h 21"/>
                <a:gd name="T20" fmla="*/ 1 w 15"/>
                <a:gd name="T21" fmla="*/ 0 h 21"/>
                <a:gd name="T22" fmla="*/ 14 w 15"/>
                <a:gd name="T23" fmla="*/ 0 h 21"/>
                <a:gd name="T24" fmla="*/ 15 w 15"/>
                <a:gd name="T25" fmla="*/ 1 h 21"/>
                <a:gd name="T26" fmla="*/ 15 w 15"/>
                <a:gd name="T27" fmla="*/ 2 h 21"/>
                <a:gd name="T28" fmla="*/ 14 w 15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14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516"/>
            <p:cNvSpPr>
              <a:spLocks noEditPoints="1"/>
            </p:cNvSpPr>
            <p:nvPr/>
          </p:nvSpPr>
          <p:spPr bwMode="auto">
            <a:xfrm>
              <a:off x="6548470" y="5215087"/>
              <a:ext cx="64013" cy="84228"/>
            </a:xfrm>
            <a:custGeom>
              <a:avLst/>
              <a:gdLst>
                <a:gd name="T0" fmla="*/ 8 w 16"/>
                <a:gd name="T1" fmla="*/ 21 h 21"/>
                <a:gd name="T2" fmla="*/ 0 w 16"/>
                <a:gd name="T3" fmla="*/ 12 h 21"/>
                <a:gd name="T4" fmla="*/ 0 w 16"/>
                <a:gd name="T5" fmla="*/ 9 h 21"/>
                <a:gd name="T6" fmla="*/ 8 w 16"/>
                <a:gd name="T7" fmla="*/ 0 h 21"/>
                <a:gd name="T8" fmla="*/ 16 w 16"/>
                <a:gd name="T9" fmla="*/ 9 h 21"/>
                <a:gd name="T10" fmla="*/ 16 w 16"/>
                <a:gd name="T11" fmla="*/ 12 h 21"/>
                <a:gd name="T12" fmla="*/ 8 w 16"/>
                <a:gd name="T13" fmla="*/ 21 h 21"/>
                <a:gd name="T14" fmla="*/ 13 w 16"/>
                <a:gd name="T15" fmla="*/ 9 h 21"/>
                <a:gd name="T16" fmla="*/ 8 w 16"/>
                <a:gd name="T17" fmla="*/ 2 h 21"/>
                <a:gd name="T18" fmla="*/ 3 w 16"/>
                <a:gd name="T19" fmla="*/ 9 h 21"/>
                <a:gd name="T20" fmla="*/ 3 w 16"/>
                <a:gd name="T21" fmla="*/ 12 h 21"/>
                <a:gd name="T22" fmla="*/ 8 w 16"/>
                <a:gd name="T23" fmla="*/ 19 h 21"/>
                <a:gd name="T24" fmla="*/ 13 w 16"/>
                <a:gd name="T25" fmla="*/ 12 h 21"/>
                <a:gd name="T26" fmla="*/ 13 w 16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1">
                  <a:moveTo>
                    <a:pt x="8" y="21"/>
                  </a:moveTo>
                  <a:cubicBezTo>
                    <a:pt x="4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9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9"/>
                    <a:pt x="12" y="21"/>
                    <a:pt x="8" y="21"/>
                  </a:cubicBezTo>
                  <a:close/>
                  <a:moveTo>
                    <a:pt x="13" y="9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517"/>
            <p:cNvSpPr>
              <a:spLocks/>
            </p:cNvSpPr>
            <p:nvPr/>
          </p:nvSpPr>
          <p:spPr bwMode="auto">
            <a:xfrm>
              <a:off x="6624275" y="5215087"/>
              <a:ext cx="58960" cy="84228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2 w 15"/>
                <a:gd name="T5" fmla="*/ 21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3 w 15"/>
                <a:gd name="T31" fmla="*/ 17 h 21"/>
                <a:gd name="T32" fmla="*/ 13 w 15"/>
                <a:gd name="T33" fmla="*/ 17 h 21"/>
                <a:gd name="T34" fmla="*/ 13 w 15"/>
                <a:gd name="T35" fmla="*/ 1 h 21"/>
                <a:gd name="T36" fmla="*/ 13 w 15"/>
                <a:gd name="T37" fmla="*/ 0 h 21"/>
                <a:gd name="T38" fmla="*/ 15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518"/>
            <p:cNvSpPr>
              <a:spLocks/>
            </p:cNvSpPr>
            <p:nvPr/>
          </p:nvSpPr>
          <p:spPr bwMode="auto">
            <a:xfrm>
              <a:off x="6700080" y="5215087"/>
              <a:ext cx="47168" cy="84228"/>
            </a:xfrm>
            <a:custGeom>
              <a:avLst/>
              <a:gdLst>
                <a:gd name="T0" fmla="*/ 12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2 w 12"/>
                <a:gd name="T25" fmla="*/ 9 h 21"/>
                <a:gd name="T26" fmla="*/ 12 w 12"/>
                <a:gd name="T27" fmla="*/ 10 h 21"/>
                <a:gd name="T28" fmla="*/ 12 w 12"/>
                <a:gd name="T29" fmla="*/ 11 h 21"/>
                <a:gd name="T30" fmla="*/ 12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2 w 12"/>
                <a:gd name="T39" fmla="*/ 19 h 21"/>
                <a:gd name="T40" fmla="*/ 12 w 12"/>
                <a:gd name="T41" fmla="*/ 19 h 21"/>
                <a:gd name="T42" fmla="*/ 12 w 12"/>
                <a:gd name="T43" fmla="*/ 21 h 21"/>
                <a:gd name="T44" fmla="*/ 12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8" y="21"/>
                    <a:pt x="6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519"/>
            <p:cNvSpPr>
              <a:spLocks noEditPoints="1"/>
            </p:cNvSpPr>
            <p:nvPr/>
          </p:nvSpPr>
          <p:spPr bwMode="auto">
            <a:xfrm>
              <a:off x="6759040" y="5238670"/>
              <a:ext cx="11792" cy="60644"/>
            </a:xfrm>
            <a:custGeom>
              <a:avLst/>
              <a:gdLst>
                <a:gd name="T0" fmla="*/ 2 w 3"/>
                <a:gd name="T1" fmla="*/ 3 h 15"/>
                <a:gd name="T2" fmla="*/ 1 w 3"/>
                <a:gd name="T3" fmla="*/ 3 h 15"/>
                <a:gd name="T4" fmla="*/ 0 w 3"/>
                <a:gd name="T5" fmla="*/ 3 h 15"/>
                <a:gd name="T6" fmla="*/ 0 w 3"/>
                <a:gd name="T7" fmla="*/ 0 h 15"/>
                <a:gd name="T8" fmla="*/ 1 w 3"/>
                <a:gd name="T9" fmla="*/ 0 h 15"/>
                <a:gd name="T10" fmla="*/ 2 w 3"/>
                <a:gd name="T11" fmla="*/ 0 h 15"/>
                <a:gd name="T12" fmla="*/ 3 w 3"/>
                <a:gd name="T13" fmla="*/ 0 h 15"/>
                <a:gd name="T14" fmla="*/ 3 w 3"/>
                <a:gd name="T15" fmla="*/ 3 h 15"/>
                <a:gd name="T16" fmla="*/ 2 w 3"/>
                <a:gd name="T17" fmla="*/ 3 h 15"/>
                <a:gd name="T18" fmla="*/ 2 w 3"/>
                <a:gd name="T19" fmla="*/ 15 h 15"/>
                <a:gd name="T20" fmla="*/ 1 w 3"/>
                <a:gd name="T21" fmla="*/ 15 h 15"/>
                <a:gd name="T22" fmla="*/ 0 w 3"/>
                <a:gd name="T23" fmla="*/ 14 h 15"/>
                <a:gd name="T24" fmla="*/ 0 w 3"/>
                <a:gd name="T25" fmla="*/ 12 h 15"/>
                <a:gd name="T26" fmla="*/ 1 w 3"/>
                <a:gd name="T27" fmla="*/ 11 h 15"/>
                <a:gd name="T28" fmla="*/ 2 w 3"/>
                <a:gd name="T29" fmla="*/ 11 h 15"/>
                <a:gd name="T30" fmla="*/ 3 w 3"/>
                <a:gd name="T31" fmla="*/ 12 h 15"/>
                <a:gd name="T32" fmla="*/ 3 w 3"/>
                <a:gd name="T33" fmla="*/ 14 h 15"/>
                <a:gd name="T34" fmla="*/ 2 w 3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5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lose/>
                  <a:moveTo>
                    <a:pt x="2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11"/>
                    <a:pt x="3" y="12"/>
                    <a:pt x="3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520"/>
            <p:cNvSpPr>
              <a:spLocks/>
            </p:cNvSpPr>
            <p:nvPr/>
          </p:nvSpPr>
          <p:spPr bwMode="auto">
            <a:xfrm>
              <a:off x="6787678" y="5215087"/>
              <a:ext cx="47168" cy="84228"/>
            </a:xfrm>
            <a:custGeom>
              <a:avLst/>
              <a:gdLst>
                <a:gd name="T0" fmla="*/ 5 w 12"/>
                <a:gd name="T1" fmla="*/ 21 h 21"/>
                <a:gd name="T2" fmla="*/ 1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1 w 12"/>
                <a:gd name="T9" fmla="*/ 19 h 21"/>
                <a:gd name="T10" fmla="*/ 1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5 h 21"/>
                <a:gd name="T18" fmla="*/ 6 w 12"/>
                <a:gd name="T19" fmla="*/ 11 h 21"/>
                <a:gd name="T20" fmla="*/ 1 w 12"/>
                <a:gd name="T21" fmla="*/ 11 h 21"/>
                <a:gd name="T22" fmla="*/ 1 w 12"/>
                <a:gd name="T23" fmla="*/ 11 h 21"/>
                <a:gd name="T24" fmla="*/ 1 w 12"/>
                <a:gd name="T25" fmla="*/ 10 h 21"/>
                <a:gd name="T26" fmla="*/ 1 w 12"/>
                <a:gd name="T27" fmla="*/ 9 h 21"/>
                <a:gd name="T28" fmla="*/ 6 w 12"/>
                <a:gd name="T29" fmla="*/ 9 h 21"/>
                <a:gd name="T30" fmla="*/ 10 w 12"/>
                <a:gd name="T31" fmla="*/ 6 h 21"/>
                <a:gd name="T32" fmla="*/ 10 w 12"/>
                <a:gd name="T33" fmla="*/ 5 h 21"/>
                <a:gd name="T34" fmla="*/ 5 w 12"/>
                <a:gd name="T35" fmla="*/ 2 h 21"/>
                <a:gd name="T36" fmla="*/ 1 w 12"/>
                <a:gd name="T37" fmla="*/ 3 h 21"/>
                <a:gd name="T38" fmla="*/ 1 w 12"/>
                <a:gd name="T39" fmla="*/ 3 h 21"/>
                <a:gd name="T40" fmla="*/ 0 w 12"/>
                <a:gd name="T41" fmla="*/ 2 h 21"/>
                <a:gd name="T42" fmla="*/ 0 w 12"/>
                <a:gd name="T43" fmla="*/ 1 h 21"/>
                <a:gd name="T44" fmla="*/ 1 w 12"/>
                <a:gd name="T45" fmla="*/ 1 h 21"/>
                <a:gd name="T46" fmla="*/ 5 w 12"/>
                <a:gd name="T47" fmla="*/ 0 h 21"/>
                <a:gd name="T48" fmla="*/ 12 w 12"/>
                <a:gd name="T49" fmla="*/ 5 h 21"/>
                <a:gd name="T50" fmla="*/ 12 w 12"/>
                <a:gd name="T51" fmla="*/ 6 h 21"/>
                <a:gd name="T52" fmla="*/ 10 w 12"/>
                <a:gd name="T53" fmla="*/ 10 h 21"/>
                <a:gd name="T54" fmla="*/ 12 w 12"/>
                <a:gd name="T55" fmla="*/ 15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9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2" y="1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9"/>
                    <a:pt x="10" y="10"/>
                  </a:cubicBezTo>
                  <a:cubicBezTo>
                    <a:pt x="12" y="11"/>
                    <a:pt x="12" y="13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521"/>
            <p:cNvSpPr>
              <a:spLocks/>
            </p:cNvSpPr>
            <p:nvPr/>
          </p:nvSpPr>
          <p:spPr bwMode="auto">
            <a:xfrm>
              <a:off x="6855060" y="5215087"/>
              <a:ext cx="52221" cy="84228"/>
            </a:xfrm>
            <a:custGeom>
              <a:avLst/>
              <a:gdLst>
                <a:gd name="T0" fmla="*/ 5 w 13"/>
                <a:gd name="T1" fmla="*/ 21 h 21"/>
                <a:gd name="T2" fmla="*/ 0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0 w 13"/>
                <a:gd name="T9" fmla="*/ 19 h 21"/>
                <a:gd name="T10" fmla="*/ 0 w 13"/>
                <a:gd name="T11" fmla="*/ 19 h 21"/>
                <a:gd name="T12" fmla="*/ 5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4 w 13"/>
                <a:gd name="T19" fmla="*/ 11 h 21"/>
                <a:gd name="T20" fmla="*/ 1 w 13"/>
                <a:gd name="T21" fmla="*/ 11 h 21"/>
                <a:gd name="T22" fmla="*/ 0 w 13"/>
                <a:gd name="T23" fmla="*/ 10 h 21"/>
                <a:gd name="T24" fmla="*/ 0 w 13"/>
                <a:gd name="T25" fmla="*/ 10 h 21"/>
                <a:gd name="T26" fmla="*/ 1 w 13"/>
                <a:gd name="T27" fmla="*/ 1 h 21"/>
                <a:gd name="T28" fmla="*/ 2 w 13"/>
                <a:gd name="T29" fmla="*/ 0 h 21"/>
                <a:gd name="T30" fmla="*/ 11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1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5 h 21"/>
                <a:gd name="T48" fmla="*/ 5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4" y="21"/>
                    <a:pt x="2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1"/>
                    <a:pt x="4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522"/>
            <p:cNvSpPr>
              <a:spLocks/>
            </p:cNvSpPr>
            <p:nvPr/>
          </p:nvSpPr>
          <p:spPr bwMode="auto">
            <a:xfrm>
              <a:off x="6922442" y="5215087"/>
              <a:ext cx="48852" cy="84228"/>
            </a:xfrm>
            <a:custGeom>
              <a:avLst/>
              <a:gdLst>
                <a:gd name="T0" fmla="*/ 5 w 12"/>
                <a:gd name="T1" fmla="*/ 21 h 21"/>
                <a:gd name="T2" fmla="*/ 1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1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5 h 21"/>
                <a:gd name="T18" fmla="*/ 6 w 12"/>
                <a:gd name="T19" fmla="*/ 11 h 21"/>
                <a:gd name="T20" fmla="*/ 1 w 12"/>
                <a:gd name="T21" fmla="*/ 11 h 21"/>
                <a:gd name="T22" fmla="*/ 1 w 12"/>
                <a:gd name="T23" fmla="*/ 11 h 21"/>
                <a:gd name="T24" fmla="*/ 1 w 12"/>
                <a:gd name="T25" fmla="*/ 10 h 21"/>
                <a:gd name="T26" fmla="*/ 1 w 12"/>
                <a:gd name="T27" fmla="*/ 9 h 21"/>
                <a:gd name="T28" fmla="*/ 6 w 12"/>
                <a:gd name="T29" fmla="*/ 9 h 21"/>
                <a:gd name="T30" fmla="*/ 10 w 12"/>
                <a:gd name="T31" fmla="*/ 6 h 21"/>
                <a:gd name="T32" fmla="*/ 10 w 12"/>
                <a:gd name="T33" fmla="*/ 5 h 21"/>
                <a:gd name="T34" fmla="*/ 5 w 12"/>
                <a:gd name="T35" fmla="*/ 2 h 21"/>
                <a:gd name="T36" fmla="*/ 1 w 12"/>
                <a:gd name="T37" fmla="*/ 3 h 21"/>
                <a:gd name="T38" fmla="*/ 0 w 12"/>
                <a:gd name="T39" fmla="*/ 3 h 21"/>
                <a:gd name="T40" fmla="*/ 0 w 12"/>
                <a:gd name="T41" fmla="*/ 2 h 21"/>
                <a:gd name="T42" fmla="*/ 0 w 12"/>
                <a:gd name="T43" fmla="*/ 1 h 21"/>
                <a:gd name="T44" fmla="*/ 1 w 12"/>
                <a:gd name="T45" fmla="*/ 1 h 21"/>
                <a:gd name="T46" fmla="*/ 5 w 12"/>
                <a:gd name="T47" fmla="*/ 0 h 21"/>
                <a:gd name="T48" fmla="*/ 12 w 12"/>
                <a:gd name="T49" fmla="*/ 5 h 21"/>
                <a:gd name="T50" fmla="*/ 12 w 12"/>
                <a:gd name="T51" fmla="*/ 6 h 21"/>
                <a:gd name="T52" fmla="*/ 10 w 12"/>
                <a:gd name="T53" fmla="*/ 10 h 21"/>
                <a:gd name="T54" fmla="*/ 12 w 12"/>
                <a:gd name="T55" fmla="*/ 15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9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2" y="2"/>
                    <a:pt x="1" y="3"/>
                  </a:cubicBez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" y="0"/>
                    <a:pt x="12" y="1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9"/>
                    <a:pt x="10" y="10"/>
                  </a:cubicBezTo>
                  <a:cubicBezTo>
                    <a:pt x="12" y="11"/>
                    <a:pt x="12" y="13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523"/>
            <p:cNvSpPr>
              <a:spLocks/>
            </p:cNvSpPr>
            <p:nvPr/>
          </p:nvSpPr>
          <p:spPr bwMode="auto">
            <a:xfrm>
              <a:off x="6986456" y="5215087"/>
              <a:ext cx="52221" cy="84228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3 h 21"/>
                <a:gd name="T18" fmla="*/ 12 w 13"/>
                <a:gd name="T19" fmla="*/ 3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8 w 13"/>
                <a:gd name="T27" fmla="*/ 19 h 21"/>
                <a:gd name="T28" fmla="*/ 12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524"/>
            <p:cNvSpPr>
              <a:spLocks/>
            </p:cNvSpPr>
            <p:nvPr/>
          </p:nvSpPr>
          <p:spPr bwMode="auto">
            <a:xfrm>
              <a:off x="7042046" y="5215087"/>
              <a:ext cx="35376" cy="84228"/>
            </a:xfrm>
            <a:custGeom>
              <a:avLst/>
              <a:gdLst>
                <a:gd name="T0" fmla="*/ 9 w 9"/>
                <a:gd name="T1" fmla="*/ 1 h 21"/>
                <a:gd name="T2" fmla="*/ 3 w 9"/>
                <a:gd name="T3" fmla="*/ 20 h 21"/>
                <a:gd name="T4" fmla="*/ 2 w 9"/>
                <a:gd name="T5" fmla="*/ 21 h 21"/>
                <a:gd name="T6" fmla="*/ 1 w 9"/>
                <a:gd name="T7" fmla="*/ 21 h 21"/>
                <a:gd name="T8" fmla="*/ 0 w 9"/>
                <a:gd name="T9" fmla="*/ 21 h 21"/>
                <a:gd name="T10" fmla="*/ 1 w 9"/>
                <a:gd name="T11" fmla="*/ 20 h 21"/>
                <a:gd name="T12" fmla="*/ 7 w 9"/>
                <a:gd name="T13" fmla="*/ 1 h 21"/>
                <a:gd name="T14" fmla="*/ 7 w 9"/>
                <a:gd name="T15" fmla="*/ 0 h 21"/>
                <a:gd name="T16" fmla="*/ 9 w 9"/>
                <a:gd name="T17" fmla="*/ 0 h 21"/>
                <a:gd name="T18" fmla="*/ 9 w 9"/>
                <a:gd name="T19" fmla="*/ 1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1"/>
                    <a:pt x="0" y="21"/>
                    <a:pt x="1" y="2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525"/>
            <p:cNvSpPr>
              <a:spLocks/>
            </p:cNvSpPr>
            <p:nvPr/>
          </p:nvSpPr>
          <p:spPr bwMode="auto">
            <a:xfrm>
              <a:off x="7090898" y="5215087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1 h 21"/>
                <a:gd name="T6" fmla="*/ 0 w 14"/>
                <a:gd name="T7" fmla="*/ 0 h 21"/>
                <a:gd name="T8" fmla="*/ 2 w 14"/>
                <a:gd name="T9" fmla="*/ 0 h 21"/>
                <a:gd name="T10" fmla="*/ 2 w 14"/>
                <a:gd name="T11" fmla="*/ 1 h 21"/>
                <a:gd name="T12" fmla="*/ 2 w 14"/>
                <a:gd name="T13" fmla="*/ 13 h 21"/>
                <a:gd name="T14" fmla="*/ 7 w 14"/>
                <a:gd name="T15" fmla="*/ 19 h 21"/>
                <a:gd name="T16" fmla="*/ 12 w 14"/>
                <a:gd name="T17" fmla="*/ 13 h 21"/>
                <a:gd name="T18" fmla="*/ 12 w 14"/>
                <a:gd name="T19" fmla="*/ 1 h 21"/>
                <a:gd name="T20" fmla="*/ 12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11" y="19"/>
                    <a:pt x="12" y="17"/>
                    <a:pt x="12" y="1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526"/>
            <p:cNvSpPr>
              <a:spLocks/>
            </p:cNvSpPr>
            <p:nvPr/>
          </p:nvSpPr>
          <p:spPr bwMode="auto">
            <a:xfrm>
              <a:off x="7982031" y="4844483"/>
              <a:ext cx="52221" cy="82543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2 h 21"/>
                <a:gd name="T18" fmla="*/ 12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8 w 13"/>
                <a:gd name="T27" fmla="*/ 19 h 21"/>
                <a:gd name="T28" fmla="*/ 12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527"/>
            <p:cNvSpPr>
              <a:spLocks noEditPoints="1"/>
            </p:cNvSpPr>
            <p:nvPr/>
          </p:nvSpPr>
          <p:spPr bwMode="auto">
            <a:xfrm>
              <a:off x="8042675" y="4844483"/>
              <a:ext cx="58960" cy="82543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1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0 w 15"/>
                <a:gd name="T21" fmla="*/ 12 h 21"/>
                <a:gd name="T22" fmla="*/ 9 w 15"/>
                <a:gd name="T23" fmla="*/ 0 h 21"/>
                <a:gd name="T24" fmla="*/ 9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3 h 21"/>
                <a:gd name="T44" fmla="*/ 9 w 15"/>
                <a:gd name="T45" fmla="*/ 3 h 21"/>
                <a:gd name="T46" fmla="*/ 9 w 15"/>
                <a:gd name="T47" fmla="*/ 4 h 21"/>
                <a:gd name="T48" fmla="*/ 2 w 15"/>
                <a:gd name="T49" fmla="*/ 13 h 21"/>
                <a:gd name="T50" fmla="*/ 2 w 15"/>
                <a:gd name="T51" fmla="*/ 13 h 21"/>
                <a:gd name="T52" fmla="*/ 3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3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528"/>
            <p:cNvSpPr>
              <a:spLocks noEditPoints="1"/>
            </p:cNvSpPr>
            <p:nvPr/>
          </p:nvSpPr>
          <p:spPr bwMode="auto">
            <a:xfrm>
              <a:off x="8110057" y="4844483"/>
              <a:ext cx="60644" cy="82543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1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0 w 15"/>
                <a:gd name="T21" fmla="*/ 12 h 21"/>
                <a:gd name="T22" fmla="*/ 9 w 15"/>
                <a:gd name="T23" fmla="*/ 0 h 21"/>
                <a:gd name="T24" fmla="*/ 9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3 h 21"/>
                <a:gd name="T44" fmla="*/ 9 w 15"/>
                <a:gd name="T45" fmla="*/ 3 h 21"/>
                <a:gd name="T46" fmla="*/ 9 w 15"/>
                <a:gd name="T47" fmla="*/ 4 h 21"/>
                <a:gd name="T48" fmla="*/ 2 w 15"/>
                <a:gd name="T49" fmla="*/ 13 h 21"/>
                <a:gd name="T50" fmla="*/ 2 w 15"/>
                <a:gd name="T51" fmla="*/ 13 h 21"/>
                <a:gd name="T52" fmla="*/ 2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3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4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529"/>
            <p:cNvSpPr>
              <a:spLocks/>
            </p:cNvSpPr>
            <p:nvPr/>
          </p:nvSpPr>
          <p:spPr bwMode="auto">
            <a:xfrm>
              <a:off x="8238084" y="4844483"/>
              <a:ext cx="67382" cy="82543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4 w 17"/>
                <a:gd name="T5" fmla="*/ 20 h 21"/>
                <a:gd name="T6" fmla="*/ 14 w 17"/>
                <a:gd name="T7" fmla="*/ 4 h 21"/>
                <a:gd name="T8" fmla="*/ 14 w 17"/>
                <a:gd name="T9" fmla="*/ 4 h 21"/>
                <a:gd name="T10" fmla="*/ 14 w 17"/>
                <a:gd name="T11" fmla="*/ 4 h 21"/>
                <a:gd name="T12" fmla="*/ 10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6 w 17"/>
                <a:gd name="T19" fmla="*/ 12 h 21"/>
                <a:gd name="T20" fmla="*/ 2 w 17"/>
                <a:gd name="T21" fmla="*/ 4 h 21"/>
                <a:gd name="T22" fmla="*/ 2 w 17"/>
                <a:gd name="T23" fmla="*/ 4 h 21"/>
                <a:gd name="T24" fmla="*/ 2 w 17"/>
                <a:gd name="T25" fmla="*/ 4 h 21"/>
                <a:gd name="T26" fmla="*/ 2 w 17"/>
                <a:gd name="T27" fmla="*/ 20 h 21"/>
                <a:gd name="T28" fmla="*/ 2 w 17"/>
                <a:gd name="T29" fmla="*/ 21 h 21"/>
                <a:gd name="T30" fmla="*/ 0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2 w 17"/>
                <a:gd name="T39" fmla="*/ 0 h 21"/>
                <a:gd name="T40" fmla="*/ 3 w 17"/>
                <a:gd name="T41" fmla="*/ 0 h 21"/>
                <a:gd name="T42" fmla="*/ 8 w 17"/>
                <a:gd name="T43" fmla="*/ 10 h 21"/>
                <a:gd name="T44" fmla="*/ 8 w 17"/>
                <a:gd name="T45" fmla="*/ 10 h 21"/>
                <a:gd name="T46" fmla="*/ 9 w 17"/>
                <a:gd name="T47" fmla="*/ 10 h 21"/>
                <a:gd name="T48" fmla="*/ 13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1"/>
                    <a:pt x="14" y="2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2"/>
                    <a:pt x="6" y="1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6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530"/>
            <p:cNvSpPr>
              <a:spLocks noEditPoints="1"/>
            </p:cNvSpPr>
            <p:nvPr/>
          </p:nvSpPr>
          <p:spPr bwMode="auto">
            <a:xfrm>
              <a:off x="8317258" y="4844483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2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2" y="21"/>
                    <a:pt x="7" y="21"/>
                  </a:cubicBezTo>
                  <a:close/>
                  <a:moveTo>
                    <a:pt x="12" y="8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531"/>
            <p:cNvSpPr>
              <a:spLocks/>
            </p:cNvSpPr>
            <p:nvPr/>
          </p:nvSpPr>
          <p:spPr bwMode="auto">
            <a:xfrm>
              <a:off x="8440231" y="4844483"/>
              <a:ext cx="55590" cy="82543"/>
            </a:xfrm>
            <a:custGeom>
              <a:avLst/>
              <a:gdLst>
                <a:gd name="T0" fmla="*/ 14 w 14"/>
                <a:gd name="T1" fmla="*/ 1 h 21"/>
                <a:gd name="T2" fmla="*/ 10 w 14"/>
                <a:gd name="T3" fmla="*/ 10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0 h 21"/>
                <a:gd name="T18" fmla="*/ 0 w 14"/>
                <a:gd name="T19" fmla="*/ 1 h 21"/>
                <a:gd name="T20" fmla="*/ 0 w 14"/>
                <a:gd name="T21" fmla="*/ 0 h 21"/>
                <a:gd name="T22" fmla="*/ 0 w 14"/>
                <a:gd name="T23" fmla="*/ 0 h 21"/>
                <a:gd name="T24" fmla="*/ 2 w 14"/>
                <a:gd name="T25" fmla="*/ 0 h 21"/>
                <a:gd name="T26" fmla="*/ 2 w 14"/>
                <a:gd name="T27" fmla="*/ 0 h 21"/>
                <a:gd name="T28" fmla="*/ 6 w 14"/>
                <a:gd name="T29" fmla="*/ 9 h 21"/>
                <a:gd name="T30" fmla="*/ 7 w 14"/>
                <a:gd name="T31" fmla="*/ 10 h 21"/>
                <a:gd name="T32" fmla="*/ 7 w 14"/>
                <a:gd name="T33" fmla="*/ 9 h 21"/>
                <a:gd name="T34" fmla="*/ 11 w 14"/>
                <a:gd name="T35" fmla="*/ 0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0 h 21"/>
                <a:gd name="T42" fmla="*/ 14 w 14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1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532"/>
            <p:cNvSpPr>
              <a:spLocks/>
            </p:cNvSpPr>
            <p:nvPr/>
          </p:nvSpPr>
          <p:spPr bwMode="auto">
            <a:xfrm>
              <a:off x="8509298" y="4844483"/>
              <a:ext cx="50537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7 w 13"/>
                <a:gd name="T19" fmla="*/ 11 h 21"/>
                <a:gd name="T20" fmla="*/ 2 w 13"/>
                <a:gd name="T21" fmla="*/ 11 h 21"/>
                <a:gd name="T22" fmla="*/ 1 w 13"/>
                <a:gd name="T23" fmla="*/ 10 h 21"/>
                <a:gd name="T24" fmla="*/ 1 w 13"/>
                <a:gd name="T25" fmla="*/ 10 h 21"/>
                <a:gd name="T26" fmla="*/ 2 w 13"/>
                <a:gd name="T27" fmla="*/ 9 h 21"/>
                <a:gd name="T28" fmla="*/ 7 w 13"/>
                <a:gd name="T29" fmla="*/ 9 h 21"/>
                <a:gd name="T30" fmla="*/ 10 w 13"/>
                <a:gd name="T31" fmla="*/ 6 h 21"/>
                <a:gd name="T32" fmla="*/ 10 w 13"/>
                <a:gd name="T33" fmla="*/ 5 h 21"/>
                <a:gd name="T34" fmla="*/ 6 w 13"/>
                <a:gd name="T35" fmla="*/ 2 h 21"/>
                <a:gd name="T36" fmla="*/ 1 w 13"/>
                <a:gd name="T37" fmla="*/ 2 h 21"/>
                <a:gd name="T38" fmla="*/ 1 w 13"/>
                <a:gd name="T39" fmla="*/ 2 h 21"/>
                <a:gd name="T40" fmla="*/ 0 w 13"/>
                <a:gd name="T41" fmla="*/ 2 h 21"/>
                <a:gd name="T42" fmla="*/ 0 w 13"/>
                <a:gd name="T43" fmla="*/ 1 h 21"/>
                <a:gd name="T44" fmla="*/ 1 w 13"/>
                <a:gd name="T45" fmla="*/ 0 h 21"/>
                <a:gd name="T46" fmla="*/ 6 w 13"/>
                <a:gd name="T47" fmla="*/ 0 h 21"/>
                <a:gd name="T48" fmla="*/ 13 w 13"/>
                <a:gd name="T49" fmla="*/ 5 h 21"/>
                <a:gd name="T50" fmla="*/ 13 w 13"/>
                <a:gd name="T51" fmla="*/ 6 h 21"/>
                <a:gd name="T52" fmla="*/ 10 w 13"/>
                <a:gd name="T53" fmla="*/ 10 h 21"/>
                <a:gd name="T54" fmla="*/ 13 w 13"/>
                <a:gd name="T55" fmla="*/ 14 h 21"/>
                <a:gd name="T56" fmla="*/ 13 w 13"/>
                <a:gd name="T57" fmla="*/ 15 h 21"/>
                <a:gd name="T58" fmla="*/ 6 w 13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9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1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9"/>
                    <a:pt x="10" y="10"/>
                  </a:cubicBezTo>
                  <a:cubicBezTo>
                    <a:pt x="12" y="11"/>
                    <a:pt x="13" y="13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533"/>
            <p:cNvSpPr>
              <a:spLocks/>
            </p:cNvSpPr>
            <p:nvPr/>
          </p:nvSpPr>
          <p:spPr bwMode="auto">
            <a:xfrm>
              <a:off x="8576680" y="4844483"/>
              <a:ext cx="52221" cy="82543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0 w 13"/>
                <a:gd name="T15" fmla="*/ 14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0 w 13"/>
                <a:gd name="T23" fmla="*/ 10 h 21"/>
                <a:gd name="T24" fmla="*/ 0 w 13"/>
                <a:gd name="T25" fmla="*/ 10 h 21"/>
                <a:gd name="T26" fmla="*/ 1 w 13"/>
                <a:gd name="T27" fmla="*/ 0 h 21"/>
                <a:gd name="T28" fmla="*/ 2 w 13"/>
                <a:gd name="T29" fmla="*/ 0 h 21"/>
                <a:gd name="T30" fmla="*/ 11 w 13"/>
                <a:gd name="T31" fmla="*/ 0 h 21"/>
                <a:gd name="T32" fmla="*/ 12 w 13"/>
                <a:gd name="T33" fmla="*/ 0 h 21"/>
                <a:gd name="T34" fmla="*/ 12 w 13"/>
                <a:gd name="T35" fmla="*/ 2 h 21"/>
                <a:gd name="T36" fmla="*/ 11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2" y="19"/>
                    <a:pt x="4" y="19"/>
                    <a:pt x="6" y="19"/>
                  </a:cubicBezTo>
                  <a:cubicBezTo>
                    <a:pt x="9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3" y="10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534"/>
            <p:cNvSpPr>
              <a:spLocks/>
            </p:cNvSpPr>
            <p:nvPr/>
          </p:nvSpPr>
          <p:spPr bwMode="auto">
            <a:xfrm>
              <a:off x="8699653" y="4844483"/>
              <a:ext cx="52221" cy="82543"/>
            </a:xfrm>
            <a:custGeom>
              <a:avLst/>
              <a:gdLst>
                <a:gd name="T0" fmla="*/ 13 w 13"/>
                <a:gd name="T1" fmla="*/ 21 h 21"/>
                <a:gd name="T2" fmla="*/ 11 w 13"/>
                <a:gd name="T3" fmla="*/ 21 h 21"/>
                <a:gd name="T4" fmla="*/ 10 w 13"/>
                <a:gd name="T5" fmla="*/ 21 h 21"/>
                <a:gd name="T6" fmla="*/ 2 w 13"/>
                <a:gd name="T7" fmla="*/ 11 h 21"/>
                <a:gd name="T8" fmla="*/ 2 w 13"/>
                <a:gd name="T9" fmla="*/ 20 h 21"/>
                <a:gd name="T10" fmla="*/ 2 w 13"/>
                <a:gd name="T11" fmla="*/ 21 h 21"/>
                <a:gd name="T12" fmla="*/ 0 w 13"/>
                <a:gd name="T13" fmla="*/ 21 h 21"/>
                <a:gd name="T14" fmla="*/ 0 w 13"/>
                <a:gd name="T15" fmla="*/ 20 h 21"/>
                <a:gd name="T16" fmla="*/ 0 w 13"/>
                <a:gd name="T17" fmla="*/ 1 h 21"/>
                <a:gd name="T18" fmla="*/ 0 w 13"/>
                <a:gd name="T19" fmla="*/ 0 h 21"/>
                <a:gd name="T20" fmla="*/ 2 w 13"/>
                <a:gd name="T21" fmla="*/ 0 h 21"/>
                <a:gd name="T22" fmla="*/ 2 w 13"/>
                <a:gd name="T23" fmla="*/ 1 h 21"/>
                <a:gd name="T24" fmla="*/ 2 w 13"/>
                <a:gd name="T25" fmla="*/ 10 h 21"/>
                <a:gd name="T26" fmla="*/ 10 w 13"/>
                <a:gd name="T27" fmla="*/ 0 h 21"/>
                <a:gd name="T28" fmla="*/ 11 w 13"/>
                <a:gd name="T29" fmla="*/ 0 h 21"/>
                <a:gd name="T30" fmla="*/ 13 w 13"/>
                <a:gd name="T31" fmla="*/ 0 h 21"/>
                <a:gd name="T32" fmla="*/ 13 w 13"/>
                <a:gd name="T33" fmla="*/ 0 h 21"/>
                <a:gd name="T34" fmla="*/ 13 w 13"/>
                <a:gd name="T35" fmla="*/ 1 h 21"/>
                <a:gd name="T36" fmla="*/ 5 w 13"/>
                <a:gd name="T37" fmla="*/ 10 h 21"/>
                <a:gd name="T38" fmla="*/ 13 w 13"/>
                <a:gd name="T39" fmla="*/ 20 h 21"/>
                <a:gd name="T40" fmla="*/ 13 w 13"/>
                <a:gd name="T41" fmla="*/ 21 h 21"/>
                <a:gd name="T42" fmla="*/ 13 w 13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0" y="21"/>
                    <a:pt x="10" y="2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535"/>
            <p:cNvSpPr>
              <a:spLocks noEditPoints="1"/>
            </p:cNvSpPr>
            <p:nvPr/>
          </p:nvSpPr>
          <p:spPr bwMode="auto">
            <a:xfrm>
              <a:off x="8763666" y="4844483"/>
              <a:ext cx="55590" cy="82543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536"/>
            <p:cNvSpPr>
              <a:spLocks noEditPoints="1"/>
            </p:cNvSpPr>
            <p:nvPr/>
          </p:nvSpPr>
          <p:spPr bwMode="auto">
            <a:xfrm>
              <a:off x="7987084" y="5028100"/>
              <a:ext cx="55590" cy="82543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3 h 21"/>
                <a:gd name="T8" fmla="*/ 6 w 14"/>
                <a:gd name="T9" fmla="*/ 13 h 21"/>
                <a:gd name="T10" fmla="*/ 5 w 14"/>
                <a:gd name="T11" fmla="*/ 13 h 21"/>
                <a:gd name="T12" fmla="*/ 2 w 14"/>
                <a:gd name="T13" fmla="*/ 13 h 21"/>
                <a:gd name="T14" fmla="*/ 2 w 14"/>
                <a:gd name="T15" fmla="*/ 21 h 21"/>
                <a:gd name="T16" fmla="*/ 2 w 14"/>
                <a:gd name="T17" fmla="*/ 21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1 h 21"/>
                <a:gd name="T24" fmla="*/ 0 w 14"/>
                <a:gd name="T25" fmla="*/ 1 h 21"/>
                <a:gd name="T26" fmla="*/ 5 w 14"/>
                <a:gd name="T27" fmla="*/ 0 h 21"/>
                <a:gd name="T28" fmla="*/ 13 w 14"/>
                <a:gd name="T29" fmla="*/ 6 h 21"/>
                <a:gd name="T30" fmla="*/ 13 w 14"/>
                <a:gd name="T31" fmla="*/ 7 h 21"/>
                <a:gd name="T32" fmla="*/ 9 w 14"/>
                <a:gd name="T33" fmla="*/ 12 h 21"/>
                <a:gd name="T34" fmla="*/ 14 w 14"/>
                <a:gd name="T35" fmla="*/ 21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5 w 14"/>
                <a:gd name="T43" fmla="*/ 3 h 21"/>
                <a:gd name="T44" fmla="*/ 2 w 14"/>
                <a:gd name="T45" fmla="*/ 3 h 21"/>
                <a:gd name="T46" fmla="*/ 2 w 14"/>
                <a:gd name="T47" fmla="*/ 10 h 21"/>
                <a:gd name="T48" fmla="*/ 5 w 14"/>
                <a:gd name="T49" fmla="*/ 11 h 21"/>
                <a:gd name="T50" fmla="*/ 11 w 14"/>
                <a:gd name="T51" fmla="*/ 7 h 21"/>
                <a:gd name="T52" fmla="*/ 11 w 14"/>
                <a:gd name="T53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5" y="13"/>
                  </a:cubicBezTo>
                  <a:cubicBezTo>
                    <a:pt x="4" y="13"/>
                    <a:pt x="4" y="13"/>
                    <a:pt x="2" y="13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10"/>
                    <a:pt x="11" y="12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4"/>
                    <a:pt x="9" y="3"/>
                    <a:pt x="5" y="3"/>
                  </a:cubicBezTo>
                  <a:cubicBezTo>
                    <a:pt x="5" y="3"/>
                    <a:pt x="3" y="3"/>
                    <a:pt x="2" y="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0"/>
                    <a:pt x="5" y="11"/>
                    <a:pt x="5" y="11"/>
                  </a:cubicBezTo>
                  <a:cubicBezTo>
                    <a:pt x="9" y="11"/>
                    <a:pt x="11" y="10"/>
                    <a:pt x="11" y="7"/>
                  </a:cubicBezTo>
                  <a:lnTo>
                    <a:pt x="11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537"/>
            <p:cNvSpPr>
              <a:spLocks/>
            </p:cNvSpPr>
            <p:nvPr/>
          </p:nvSpPr>
          <p:spPr bwMode="auto">
            <a:xfrm>
              <a:off x="8054467" y="5031470"/>
              <a:ext cx="52221" cy="79174"/>
            </a:xfrm>
            <a:custGeom>
              <a:avLst/>
              <a:gdLst>
                <a:gd name="T0" fmla="*/ 1 w 13"/>
                <a:gd name="T1" fmla="*/ 20 h 20"/>
                <a:gd name="T2" fmla="*/ 0 w 13"/>
                <a:gd name="T3" fmla="*/ 20 h 20"/>
                <a:gd name="T4" fmla="*/ 0 w 13"/>
                <a:gd name="T5" fmla="*/ 19 h 20"/>
                <a:gd name="T6" fmla="*/ 1 w 13"/>
                <a:gd name="T7" fmla="*/ 18 h 20"/>
                <a:gd name="T8" fmla="*/ 5 w 13"/>
                <a:gd name="T9" fmla="*/ 18 h 20"/>
                <a:gd name="T10" fmla="*/ 5 w 13"/>
                <a:gd name="T11" fmla="*/ 2 h 20"/>
                <a:gd name="T12" fmla="*/ 1 w 13"/>
                <a:gd name="T13" fmla="*/ 4 h 20"/>
                <a:gd name="T14" fmla="*/ 0 w 13"/>
                <a:gd name="T15" fmla="*/ 4 h 20"/>
                <a:gd name="T16" fmla="*/ 0 w 13"/>
                <a:gd name="T17" fmla="*/ 2 h 20"/>
                <a:gd name="T18" fmla="*/ 0 w 13"/>
                <a:gd name="T19" fmla="*/ 2 h 20"/>
                <a:gd name="T20" fmla="*/ 5 w 13"/>
                <a:gd name="T21" fmla="*/ 0 h 20"/>
                <a:gd name="T22" fmla="*/ 6 w 13"/>
                <a:gd name="T23" fmla="*/ 0 h 20"/>
                <a:gd name="T24" fmla="*/ 7 w 13"/>
                <a:gd name="T25" fmla="*/ 0 h 20"/>
                <a:gd name="T26" fmla="*/ 8 w 13"/>
                <a:gd name="T27" fmla="*/ 0 h 20"/>
                <a:gd name="T28" fmla="*/ 8 w 13"/>
                <a:gd name="T29" fmla="*/ 18 h 20"/>
                <a:gd name="T30" fmla="*/ 12 w 13"/>
                <a:gd name="T31" fmla="*/ 18 h 20"/>
                <a:gd name="T32" fmla="*/ 13 w 13"/>
                <a:gd name="T33" fmla="*/ 19 h 20"/>
                <a:gd name="T34" fmla="*/ 13 w 13"/>
                <a:gd name="T35" fmla="*/ 20 h 20"/>
                <a:gd name="T36" fmla="*/ 12 w 13"/>
                <a:gd name="T37" fmla="*/ 20 h 20"/>
                <a:gd name="T38" fmla="*/ 1 w 13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0">
                  <a:moveTo>
                    <a:pt x="1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8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0"/>
                    <a:pt x="12" y="20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538"/>
            <p:cNvSpPr>
              <a:spLocks/>
            </p:cNvSpPr>
            <p:nvPr/>
          </p:nvSpPr>
          <p:spPr bwMode="auto">
            <a:xfrm>
              <a:off x="8121849" y="5031470"/>
              <a:ext cx="52221" cy="8422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8 h 21"/>
                <a:gd name="T14" fmla="*/ 10 w 13"/>
                <a:gd name="T15" fmla="*/ 14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1 w 13"/>
                <a:gd name="T23" fmla="*/ 9 h 21"/>
                <a:gd name="T24" fmla="*/ 1 w 13"/>
                <a:gd name="T25" fmla="*/ 9 h 21"/>
                <a:gd name="T26" fmla="*/ 1 w 13"/>
                <a:gd name="T27" fmla="*/ 0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0 h 21"/>
                <a:gd name="T34" fmla="*/ 12 w 13"/>
                <a:gd name="T35" fmla="*/ 1 h 21"/>
                <a:gd name="T36" fmla="*/ 12 w 13"/>
                <a:gd name="T37" fmla="*/ 2 h 21"/>
                <a:gd name="T38" fmla="*/ 4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0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8"/>
                    <a:pt x="4" y="18"/>
                    <a:pt x="6" y="18"/>
                  </a:cubicBezTo>
                  <a:cubicBezTo>
                    <a:pt x="9" y="18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9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0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8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539"/>
            <p:cNvSpPr>
              <a:spLocks/>
            </p:cNvSpPr>
            <p:nvPr/>
          </p:nvSpPr>
          <p:spPr bwMode="auto">
            <a:xfrm>
              <a:off x="8189231" y="5028100"/>
              <a:ext cx="52221" cy="87597"/>
            </a:xfrm>
            <a:custGeom>
              <a:avLst/>
              <a:gdLst>
                <a:gd name="T0" fmla="*/ 6 w 13"/>
                <a:gd name="T1" fmla="*/ 22 h 22"/>
                <a:gd name="T2" fmla="*/ 1 w 13"/>
                <a:gd name="T3" fmla="*/ 21 h 22"/>
                <a:gd name="T4" fmla="*/ 0 w 13"/>
                <a:gd name="T5" fmla="*/ 21 h 22"/>
                <a:gd name="T6" fmla="*/ 0 w 13"/>
                <a:gd name="T7" fmla="*/ 20 h 22"/>
                <a:gd name="T8" fmla="*/ 1 w 13"/>
                <a:gd name="T9" fmla="*/ 19 h 22"/>
                <a:gd name="T10" fmla="*/ 1 w 13"/>
                <a:gd name="T11" fmla="*/ 19 h 22"/>
                <a:gd name="T12" fmla="*/ 6 w 13"/>
                <a:gd name="T13" fmla="*/ 19 h 22"/>
                <a:gd name="T14" fmla="*/ 10 w 13"/>
                <a:gd name="T15" fmla="*/ 16 h 22"/>
                <a:gd name="T16" fmla="*/ 10 w 13"/>
                <a:gd name="T17" fmla="*/ 15 h 22"/>
                <a:gd name="T18" fmla="*/ 7 w 13"/>
                <a:gd name="T19" fmla="*/ 12 h 22"/>
                <a:gd name="T20" fmla="*/ 2 w 13"/>
                <a:gd name="T21" fmla="*/ 12 h 22"/>
                <a:gd name="T22" fmla="*/ 1 w 13"/>
                <a:gd name="T23" fmla="*/ 11 h 22"/>
                <a:gd name="T24" fmla="*/ 1 w 13"/>
                <a:gd name="T25" fmla="*/ 10 h 22"/>
                <a:gd name="T26" fmla="*/ 2 w 13"/>
                <a:gd name="T27" fmla="*/ 10 h 22"/>
                <a:gd name="T28" fmla="*/ 7 w 13"/>
                <a:gd name="T29" fmla="*/ 10 h 22"/>
                <a:gd name="T30" fmla="*/ 10 w 13"/>
                <a:gd name="T31" fmla="*/ 6 h 22"/>
                <a:gd name="T32" fmla="*/ 10 w 13"/>
                <a:gd name="T33" fmla="*/ 6 h 22"/>
                <a:gd name="T34" fmla="*/ 6 w 13"/>
                <a:gd name="T35" fmla="*/ 3 h 22"/>
                <a:gd name="T36" fmla="*/ 1 w 13"/>
                <a:gd name="T37" fmla="*/ 3 h 22"/>
                <a:gd name="T38" fmla="*/ 1 w 13"/>
                <a:gd name="T39" fmla="*/ 3 h 22"/>
                <a:gd name="T40" fmla="*/ 0 w 13"/>
                <a:gd name="T41" fmla="*/ 2 h 22"/>
                <a:gd name="T42" fmla="*/ 0 w 13"/>
                <a:gd name="T43" fmla="*/ 1 h 22"/>
                <a:gd name="T44" fmla="*/ 1 w 13"/>
                <a:gd name="T45" fmla="*/ 1 h 22"/>
                <a:gd name="T46" fmla="*/ 6 w 13"/>
                <a:gd name="T47" fmla="*/ 0 h 22"/>
                <a:gd name="T48" fmla="*/ 13 w 13"/>
                <a:gd name="T49" fmla="*/ 6 h 22"/>
                <a:gd name="T50" fmla="*/ 13 w 13"/>
                <a:gd name="T51" fmla="*/ 6 h 22"/>
                <a:gd name="T52" fmla="*/ 10 w 13"/>
                <a:gd name="T53" fmla="*/ 11 h 22"/>
                <a:gd name="T54" fmla="*/ 13 w 13"/>
                <a:gd name="T55" fmla="*/ 15 h 22"/>
                <a:gd name="T56" fmla="*/ 13 w 13"/>
                <a:gd name="T57" fmla="*/ 16 h 22"/>
                <a:gd name="T58" fmla="*/ 6 w 13"/>
                <a:gd name="T5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" h="22">
                  <a:moveTo>
                    <a:pt x="6" y="22"/>
                  </a:moveTo>
                  <a:cubicBezTo>
                    <a:pt x="4" y="22"/>
                    <a:pt x="2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9" y="12"/>
                    <a:pt x="7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2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9" y="10"/>
                    <a:pt x="10" y="8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4"/>
                    <a:pt x="9" y="3"/>
                    <a:pt x="6" y="3"/>
                  </a:cubicBezTo>
                  <a:cubicBezTo>
                    <a:pt x="4" y="3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0" y="11"/>
                  </a:cubicBezTo>
                  <a:cubicBezTo>
                    <a:pt x="12" y="12"/>
                    <a:pt x="13" y="13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20"/>
                    <a:pt x="10" y="22"/>
                    <a:pt x="6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540"/>
            <p:cNvSpPr>
              <a:spLocks/>
            </p:cNvSpPr>
            <p:nvPr/>
          </p:nvSpPr>
          <p:spPr bwMode="auto">
            <a:xfrm>
              <a:off x="8308835" y="5028100"/>
              <a:ext cx="55590" cy="87597"/>
            </a:xfrm>
            <a:custGeom>
              <a:avLst/>
              <a:gdLst>
                <a:gd name="T0" fmla="*/ 13 w 14"/>
                <a:gd name="T1" fmla="*/ 21 h 22"/>
                <a:gd name="T2" fmla="*/ 8 w 14"/>
                <a:gd name="T3" fmla="*/ 22 h 22"/>
                <a:gd name="T4" fmla="*/ 0 w 14"/>
                <a:gd name="T5" fmla="*/ 13 h 22"/>
                <a:gd name="T6" fmla="*/ 0 w 14"/>
                <a:gd name="T7" fmla="*/ 9 h 22"/>
                <a:gd name="T8" fmla="*/ 8 w 14"/>
                <a:gd name="T9" fmla="*/ 0 h 22"/>
                <a:gd name="T10" fmla="*/ 13 w 14"/>
                <a:gd name="T11" fmla="*/ 1 h 22"/>
                <a:gd name="T12" fmla="*/ 14 w 14"/>
                <a:gd name="T13" fmla="*/ 1 h 22"/>
                <a:gd name="T14" fmla="*/ 14 w 14"/>
                <a:gd name="T15" fmla="*/ 3 h 22"/>
                <a:gd name="T16" fmla="*/ 13 w 14"/>
                <a:gd name="T17" fmla="*/ 3 h 22"/>
                <a:gd name="T18" fmla="*/ 13 w 14"/>
                <a:gd name="T19" fmla="*/ 3 h 22"/>
                <a:gd name="T20" fmla="*/ 8 w 14"/>
                <a:gd name="T21" fmla="*/ 3 h 22"/>
                <a:gd name="T22" fmla="*/ 3 w 14"/>
                <a:gd name="T23" fmla="*/ 9 h 22"/>
                <a:gd name="T24" fmla="*/ 3 w 14"/>
                <a:gd name="T25" fmla="*/ 13 h 22"/>
                <a:gd name="T26" fmla="*/ 8 w 14"/>
                <a:gd name="T27" fmla="*/ 19 h 22"/>
                <a:gd name="T28" fmla="*/ 11 w 14"/>
                <a:gd name="T29" fmla="*/ 19 h 22"/>
                <a:gd name="T30" fmla="*/ 11 w 14"/>
                <a:gd name="T31" fmla="*/ 11 h 22"/>
                <a:gd name="T32" fmla="*/ 12 w 14"/>
                <a:gd name="T33" fmla="*/ 11 h 22"/>
                <a:gd name="T34" fmla="*/ 13 w 14"/>
                <a:gd name="T35" fmla="*/ 11 h 22"/>
                <a:gd name="T36" fmla="*/ 14 w 14"/>
                <a:gd name="T37" fmla="*/ 11 h 22"/>
                <a:gd name="T38" fmla="*/ 14 w 14"/>
                <a:gd name="T39" fmla="*/ 21 h 22"/>
                <a:gd name="T40" fmla="*/ 13 w 14"/>
                <a:gd name="T4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2">
                  <a:moveTo>
                    <a:pt x="13" y="21"/>
                  </a:moveTo>
                  <a:cubicBezTo>
                    <a:pt x="12" y="21"/>
                    <a:pt x="10" y="22"/>
                    <a:pt x="8" y="22"/>
                  </a:cubicBezTo>
                  <a:cubicBezTo>
                    <a:pt x="4" y="22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2" y="1"/>
                    <a:pt x="13" y="1"/>
                  </a:cubicBezTo>
                  <a:cubicBezTo>
                    <a:pt x="13" y="1"/>
                    <a:pt x="14" y="1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0" y="3"/>
                    <a:pt x="8" y="3"/>
                  </a:cubicBezTo>
                  <a:cubicBezTo>
                    <a:pt x="5" y="3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5" y="19"/>
                    <a:pt x="8" y="19"/>
                  </a:cubicBezTo>
                  <a:cubicBezTo>
                    <a:pt x="9" y="19"/>
                    <a:pt x="10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4" y="11"/>
                    <a:pt x="14" y="1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541"/>
            <p:cNvSpPr>
              <a:spLocks/>
            </p:cNvSpPr>
            <p:nvPr/>
          </p:nvSpPr>
          <p:spPr bwMode="auto">
            <a:xfrm>
              <a:off x="8381271" y="5028100"/>
              <a:ext cx="52221" cy="82543"/>
            </a:xfrm>
            <a:custGeom>
              <a:avLst/>
              <a:gdLst>
                <a:gd name="T0" fmla="*/ 9 w 13"/>
                <a:gd name="T1" fmla="*/ 11 h 21"/>
                <a:gd name="T2" fmla="*/ 6 w 13"/>
                <a:gd name="T3" fmla="*/ 13 h 21"/>
                <a:gd name="T4" fmla="*/ 2 w 13"/>
                <a:gd name="T5" fmla="*/ 19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20 h 21"/>
                <a:gd name="T12" fmla="*/ 12 w 13"/>
                <a:gd name="T13" fmla="*/ 21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1 h 21"/>
                <a:gd name="T20" fmla="*/ 0 w 13"/>
                <a:gd name="T21" fmla="*/ 19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3 h 21"/>
                <a:gd name="T30" fmla="*/ 1 w 13"/>
                <a:gd name="T31" fmla="*/ 3 h 21"/>
                <a:gd name="T32" fmla="*/ 1 w 13"/>
                <a:gd name="T33" fmla="*/ 3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1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3" y="15"/>
                    <a:pt x="2" y="16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6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8"/>
                    <a:pt x="10" y="7"/>
                    <a:pt x="10" y="5"/>
                  </a:cubicBezTo>
                  <a:cubicBezTo>
                    <a:pt x="10" y="3"/>
                    <a:pt x="9" y="3"/>
                    <a:pt x="6" y="3"/>
                  </a:cubicBezTo>
                  <a:cubicBezTo>
                    <a:pt x="4" y="3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10" y="0"/>
                    <a:pt x="13" y="2"/>
                    <a:pt x="13" y="5"/>
                  </a:cubicBezTo>
                  <a:cubicBezTo>
                    <a:pt x="13" y="8"/>
                    <a:pt x="12" y="9"/>
                    <a:pt x="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542"/>
            <p:cNvSpPr>
              <a:spLocks noEditPoints="1"/>
            </p:cNvSpPr>
            <p:nvPr/>
          </p:nvSpPr>
          <p:spPr bwMode="auto">
            <a:xfrm>
              <a:off x="8445285" y="5028100"/>
              <a:ext cx="55590" cy="87597"/>
            </a:xfrm>
            <a:custGeom>
              <a:avLst/>
              <a:gdLst>
                <a:gd name="T0" fmla="*/ 7 w 14"/>
                <a:gd name="T1" fmla="*/ 22 h 22"/>
                <a:gd name="T2" fmla="*/ 0 w 14"/>
                <a:gd name="T3" fmla="*/ 13 h 22"/>
                <a:gd name="T4" fmla="*/ 0 w 14"/>
                <a:gd name="T5" fmla="*/ 9 h 22"/>
                <a:gd name="T6" fmla="*/ 7 w 14"/>
                <a:gd name="T7" fmla="*/ 0 h 22"/>
                <a:gd name="T8" fmla="*/ 14 w 14"/>
                <a:gd name="T9" fmla="*/ 9 h 22"/>
                <a:gd name="T10" fmla="*/ 14 w 14"/>
                <a:gd name="T11" fmla="*/ 13 h 22"/>
                <a:gd name="T12" fmla="*/ 7 w 14"/>
                <a:gd name="T13" fmla="*/ 22 h 22"/>
                <a:gd name="T14" fmla="*/ 12 w 14"/>
                <a:gd name="T15" fmla="*/ 9 h 22"/>
                <a:gd name="T16" fmla="*/ 7 w 14"/>
                <a:gd name="T17" fmla="*/ 3 h 22"/>
                <a:gd name="T18" fmla="*/ 3 w 14"/>
                <a:gd name="T19" fmla="*/ 9 h 22"/>
                <a:gd name="T20" fmla="*/ 3 w 14"/>
                <a:gd name="T21" fmla="*/ 13 h 22"/>
                <a:gd name="T22" fmla="*/ 7 w 14"/>
                <a:gd name="T23" fmla="*/ 19 h 22"/>
                <a:gd name="T24" fmla="*/ 12 w 14"/>
                <a:gd name="T25" fmla="*/ 13 h 22"/>
                <a:gd name="T26" fmla="*/ 12 w 14"/>
                <a:gd name="T27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2">
                  <a:moveTo>
                    <a:pt x="7" y="22"/>
                  </a:moveTo>
                  <a:cubicBezTo>
                    <a:pt x="3" y="22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4" y="3"/>
                    <a:pt x="14" y="9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2"/>
                    <a:pt x="7" y="22"/>
                  </a:cubicBezTo>
                  <a:close/>
                  <a:moveTo>
                    <a:pt x="12" y="9"/>
                  </a:moveTo>
                  <a:cubicBezTo>
                    <a:pt x="12" y="4"/>
                    <a:pt x="10" y="3"/>
                    <a:pt x="7" y="3"/>
                  </a:cubicBezTo>
                  <a:cubicBezTo>
                    <a:pt x="5" y="3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5" y="19"/>
                    <a:pt x="7" y="19"/>
                  </a:cubicBezTo>
                  <a:cubicBezTo>
                    <a:pt x="10" y="19"/>
                    <a:pt x="12" y="18"/>
                    <a:pt x="12" y="13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543"/>
            <p:cNvSpPr>
              <a:spLocks noEditPoints="1"/>
            </p:cNvSpPr>
            <p:nvPr/>
          </p:nvSpPr>
          <p:spPr bwMode="auto">
            <a:xfrm>
              <a:off x="8512667" y="5028100"/>
              <a:ext cx="55590" cy="87597"/>
            </a:xfrm>
            <a:custGeom>
              <a:avLst/>
              <a:gdLst>
                <a:gd name="T0" fmla="*/ 6 w 14"/>
                <a:gd name="T1" fmla="*/ 22 h 22"/>
                <a:gd name="T2" fmla="*/ 2 w 14"/>
                <a:gd name="T3" fmla="*/ 21 h 22"/>
                <a:gd name="T4" fmla="*/ 1 w 14"/>
                <a:gd name="T5" fmla="*/ 21 h 22"/>
                <a:gd name="T6" fmla="*/ 1 w 14"/>
                <a:gd name="T7" fmla="*/ 20 h 22"/>
                <a:gd name="T8" fmla="*/ 2 w 14"/>
                <a:gd name="T9" fmla="*/ 19 h 22"/>
                <a:gd name="T10" fmla="*/ 2 w 14"/>
                <a:gd name="T11" fmla="*/ 19 h 22"/>
                <a:gd name="T12" fmla="*/ 6 w 14"/>
                <a:gd name="T13" fmla="*/ 19 h 22"/>
                <a:gd name="T14" fmla="*/ 11 w 14"/>
                <a:gd name="T15" fmla="*/ 13 h 22"/>
                <a:gd name="T16" fmla="*/ 11 w 14"/>
                <a:gd name="T17" fmla="*/ 13 h 22"/>
                <a:gd name="T18" fmla="*/ 7 w 14"/>
                <a:gd name="T19" fmla="*/ 14 h 22"/>
                <a:gd name="T20" fmla="*/ 0 w 14"/>
                <a:gd name="T21" fmla="*/ 8 h 22"/>
                <a:gd name="T22" fmla="*/ 0 w 14"/>
                <a:gd name="T23" fmla="*/ 7 h 22"/>
                <a:gd name="T24" fmla="*/ 7 w 14"/>
                <a:gd name="T25" fmla="*/ 0 h 22"/>
                <a:gd name="T26" fmla="*/ 14 w 14"/>
                <a:gd name="T27" fmla="*/ 8 h 22"/>
                <a:gd name="T28" fmla="*/ 14 w 14"/>
                <a:gd name="T29" fmla="*/ 13 h 22"/>
                <a:gd name="T30" fmla="*/ 6 w 14"/>
                <a:gd name="T31" fmla="*/ 22 h 22"/>
                <a:gd name="T32" fmla="*/ 11 w 14"/>
                <a:gd name="T33" fmla="*/ 8 h 22"/>
                <a:gd name="T34" fmla="*/ 7 w 14"/>
                <a:gd name="T35" fmla="*/ 2 h 22"/>
                <a:gd name="T36" fmla="*/ 3 w 14"/>
                <a:gd name="T37" fmla="*/ 7 h 22"/>
                <a:gd name="T38" fmla="*/ 3 w 14"/>
                <a:gd name="T39" fmla="*/ 8 h 22"/>
                <a:gd name="T40" fmla="*/ 7 w 14"/>
                <a:gd name="T41" fmla="*/ 12 h 22"/>
                <a:gd name="T42" fmla="*/ 11 w 14"/>
                <a:gd name="T43" fmla="*/ 11 h 22"/>
                <a:gd name="T44" fmla="*/ 11 w 14"/>
                <a:gd name="T4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2">
                  <a:moveTo>
                    <a:pt x="6" y="22"/>
                  </a:moveTo>
                  <a:cubicBezTo>
                    <a:pt x="4" y="22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5" y="19"/>
                    <a:pt x="6" y="19"/>
                  </a:cubicBezTo>
                  <a:cubicBezTo>
                    <a:pt x="11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9" y="14"/>
                    <a:pt x="7" y="14"/>
                  </a:cubicBezTo>
                  <a:cubicBezTo>
                    <a:pt x="3" y="14"/>
                    <a:pt x="0" y="12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4" y="3"/>
                    <a:pt x="14" y="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2"/>
                    <a:pt x="6" y="22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5" y="12"/>
                    <a:pt x="7" y="12"/>
                  </a:cubicBezTo>
                  <a:cubicBezTo>
                    <a:pt x="8" y="12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544"/>
            <p:cNvSpPr>
              <a:spLocks noEditPoints="1"/>
            </p:cNvSpPr>
            <p:nvPr/>
          </p:nvSpPr>
          <p:spPr bwMode="auto">
            <a:xfrm>
              <a:off x="8640693" y="5028100"/>
              <a:ext cx="50537" cy="87597"/>
            </a:xfrm>
            <a:custGeom>
              <a:avLst/>
              <a:gdLst>
                <a:gd name="T0" fmla="*/ 5 w 13"/>
                <a:gd name="T1" fmla="*/ 22 h 22"/>
                <a:gd name="T2" fmla="*/ 1 w 13"/>
                <a:gd name="T3" fmla="*/ 21 h 22"/>
                <a:gd name="T4" fmla="*/ 0 w 13"/>
                <a:gd name="T5" fmla="*/ 20 h 22"/>
                <a:gd name="T6" fmla="*/ 0 w 13"/>
                <a:gd name="T7" fmla="*/ 2 h 22"/>
                <a:gd name="T8" fmla="*/ 1 w 13"/>
                <a:gd name="T9" fmla="*/ 1 h 22"/>
                <a:gd name="T10" fmla="*/ 5 w 13"/>
                <a:gd name="T11" fmla="*/ 0 h 22"/>
                <a:gd name="T12" fmla="*/ 13 w 13"/>
                <a:gd name="T13" fmla="*/ 6 h 22"/>
                <a:gd name="T14" fmla="*/ 13 w 13"/>
                <a:gd name="T15" fmla="*/ 6 h 22"/>
                <a:gd name="T16" fmla="*/ 10 w 13"/>
                <a:gd name="T17" fmla="*/ 11 h 22"/>
                <a:gd name="T18" fmla="*/ 13 w 13"/>
                <a:gd name="T19" fmla="*/ 15 h 22"/>
                <a:gd name="T20" fmla="*/ 13 w 13"/>
                <a:gd name="T21" fmla="*/ 16 h 22"/>
                <a:gd name="T22" fmla="*/ 5 w 13"/>
                <a:gd name="T23" fmla="*/ 22 h 22"/>
                <a:gd name="T24" fmla="*/ 11 w 13"/>
                <a:gd name="T25" fmla="*/ 6 h 22"/>
                <a:gd name="T26" fmla="*/ 5 w 13"/>
                <a:gd name="T27" fmla="*/ 3 h 22"/>
                <a:gd name="T28" fmla="*/ 2 w 13"/>
                <a:gd name="T29" fmla="*/ 3 h 22"/>
                <a:gd name="T30" fmla="*/ 2 w 13"/>
                <a:gd name="T31" fmla="*/ 10 h 22"/>
                <a:gd name="T32" fmla="*/ 7 w 13"/>
                <a:gd name="T33" fmla="*/ 10 h 22"/>
                <a:gd name="T34" fmla="*/ 11 w 13"/>
                <a:gd name="T35" fmla="*/ 6 h 22"/>
                <a:gd name="T36" fmla="*/ 11 w 13"/>
                <a:gd name="T37" fmla="*/ 15 h 22"/>
                <a:gd name="T38" fmla="*/ 7 w 13"/>
                <a:gd name="T39" fmla="*/ 12 h 22"/>
                <a:gd name="T40" fmla="*/ 2 w 13"/>
                <a:gd name="T41" fmla="*/ 12 h 22"/>
                <a:gd name="T42" fmla="*/ 2 w 13"/>
                <a:gd name="T43" fmla="*/ 19 h 22"/>
                <a:gd name="T44" fmla="*/ 5 w 13"/>
                <a:gd name="T45" fmla="*/ 19 h 22"/>
                <a:gd name="T46" fmla="*/ 11 w 13"/>
                <a:gd name="T47" fmla="*/ 16 h 22"/>
                <a:gd name="T48" fmla="*/ 11 w 13"/>
                <a:gd name="T49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2">
                  <a:moveTo>
                    <a:pt x="5" y="22"/>
                  </a:moveTo>
                  <a:cubicBezTo>
                    <a:pt x="3" y="22"/>
                    <a:pt x="2" y="22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0" y="11"/>
                  </a:cubicBezTo>
                  <a:cubicBezTo>
                    <a:pt x="12" y="11"/>
                    <a:pt x="13" y="13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20"/>
                    <a:pt x="10" y="22"/>
                    <a:pt x="5" y="22"/>
                  </a:cubicBezTo>
                  <a:close/>
                  <a:moveTo>
                    <a:pt x="11" y="6"/>
                  </a:moveTo>
                  <a:cubicBezTo>
                    <a:pt x="11" y="3"/>
                    <a:pt x="8" y="3"/>
                    <a:pt x="5" y="3"/>
                  </a:cubicBezTo>
                  <a:cubicBezTo>
                    <a:pt x="4" y="3"/>
                    <a:pt x="3" y="3"/>
                    <a:pt x="2" y="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0" y="10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2"/>
                    <a:pt x="7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9"/>
                    <a:pt x="11" y="16"/>
                  </a:cubicBezTo>
                  <a:lnTo>
                    <a:pt x="11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545"/>
            <p:cNvSpPr>
              <a:spLocks/>
            </p:cNvSpPr>
            <p:nvPr/>
          </p:nvSpPr>
          <p:spPr bwMode="auto">
            <a:xfrm>
              <a:off x="8708076" y="5031470"/>
              <a:ext cx="47168" cy="79174"/>
            </a:xfrm>
            <a:custGeom>
              <a:avLst/>
              <a:gdLst>
                <a:gd name="T0" fmla="*/ 0 w 12"/>
                <a:gd name="T1" fmla="*/ 20 h 20"/>
                <a:gd name="T2" fmla="*/ 0 w 12"/>
                <a:gd name="T3" fmla="*/ 20 h 20"/>
                <a:gd name="T4" fmla="*/ 0 w 12"/>
                <a:gd name="T5" fmla="*/ 19 h 20"/>
                <a:gd name="T6" fmla="*/ 0 w 12"/>
                <a:gd name="T7" fmla="*/ 18 h 20"/>
                <a:gd name="T8" fmla="*/ 5 w 12"/>
                <a:gd name="T9" fmla="*/ 18 h 20"/>
                <a:gd name="T10" fmla="*/ 5 w 12"/>
                <a:gd name="T11" fmla="*/ 2 h 20"/>
                <a:gd name="T12" fmla="*/ 0 w 12"/>
                <a:gd name="T13" fmla="*/ 4 h 20"/>
                <a:gd name="T14" fmla="*/ 0 w 12"/>
                <a:gd name="T15" fmla="*/ 4 h 20"/>
                <a:gd name="T16" fmla="*/ 0 w 12"/>
                <a:gd name="T17" fmla="*/ 2 h 20"/>
                <a:gd name="T18" fmla="*/ 0 w 12"/>
                <a:gd name="T19" fmla="*/ 2 h 20"/>
                <a:gd name="T20" fmla="*/ 5 w 12"/>
                <a:gd name="T21" fmla="*/ 0 h 20"/>
                <a:gd name="T22" fmla="*/ 6 w 12"/>
                <a:gd name="T23" fmla="*/ 0 h 20"/>
                <a:gd name="T24" fmla="*/ 7 w 12"/>
                <a:gd name="T25" fmla="*/ 0 h 20"/>
                <a:gd name="T26" fmla="*/ 7 w 12"/>
                <a:gd name="T27" fmla="*/ 0 h 20"/>
                <a:gd name="T28" fmla="*/ 7 w 12"/>
                <a:gd name="T29" fmla="*/ 18 h 20"/>
                <a:gd name="T30" fmla="*/ 12 w 12"/>
                <a:gd name="T31" fmla="*/ 18 h 20"/>
                <a:gd name="T32" fmla="*/ 12 w 12"/>
                <a:gd name="T33" fmla="*/ 19 h 20"/>
                <a:gd name="T34" fmla="*/ 12 w 12"/>
                <a:gd name="T35" fmla="*/ 20 h 20"/>
                <a:gd name="T36" fmla="*/ 12 w 12"/>
                <a:gd name="T37" fmla="*/ 20 h 20"/>
                <a:gd name="T38" fmla="*/ 0 w 12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0"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546"/>
            <p:cNvSpPr>
              <a:spLocks noEditPoints="1"/>
            </p:cNvSpPr>
            <p:nvPr/>
          </p:nvSpPr>
          <p:spPr bwMode="auto">
            <a:xfrm>
              <a:off x="8772089" y="5028100"/>
              <a:ext cx="55590" cy="87597"/>
            </a:xfrm>
            <a:custGeom>
              <a:avLst/>
              <a:gdLst>
                <a:gd name="T0" fmla="*/ 7 w 14"/>
                <a:gd name="T1" fmla="*/ 22 h 22"/>
                <a:gd name="T2" fmla="*/ 7 w 14"/>
                <a:gd name="T3" fmla="*/ 22 h 22"/>
                <a:gd name="T4" fmla="*/ 0 w 14"/>
                <a:gd name="T5" fmla="*/ 16 h 22"/>
                <a:gd name="T6" fmla="*/ 0 w 14"/>
                <a:gd name="T7" fmla="*/ 15 h 22"/>
                <a:gd name="T8" fmla="*/ 3 w 14"/>
                <a:gd name="T9" fmla="*/ 11 h 22"/>
                <a:gd name="T10" fmla="*/ 0 w 14"/>
                <a:gd name="T11" fmla="*/ 6 h 22"/>
                <a:gd name="T12" fmla="*/ 0 w 14"/>
                <a:gd name="T13" fmla="*/ 6 h 22"/>
                <a:gd name="T14" fmla="*/ 7 w 14"/>
                <a:gd name="T15" fmla="*/ 0 h 22"/>
                <a:gd name="T16" fmla="*/ 7 w 14"/>
                <a:gd name="T17" fmla="*/ 0 h 22"/>
                <a:gd name="T18" fmla="*/ 14 w 14"/>
                <a:gd name="T19" fmla="*/ 6 h 22"/>
                <a:gd name="T20" fmla="*/ 14 w 14"/>
                <a:gd name="T21" fmla="*/ 6 h 22"/>
                <a:gd name="T22" fmla="*/ 11 w 14"/>
                <a:gd name="T23" fmla="*/ 11 h 22"/>
                <a:gd name="T24" fmla="*/ 14 w 14"/>
                <a:gd name="T25" fmla="*/ 15 h 22"/>
                <a:gd name="T26" fmla="*/ 14 w 14"/>
                <a:gd name="T27" fmla="*/ 16 h 22"/>
                <a:gd name="T28" fmla="*/ 7 w 14"/>
                <a:gd name="T29" fmla="*/ 22 h 22"/>
                <a:gd name="T30" fmla="*/ 12 w 14"/>
                <a:gd name="T31" fmla="*/ 6 h 22"/>
                <a:gd name="T32" fmla="*/ 7 w 14"/>
                <a:gd name="T33" fmla="*/ 2 h 22"/>
                <a:gd name="T34" fmla="*/ 7 w 14"/>
                <a:gd name="T35" fmla="*/ 2 h 22"/>
                <a:gd name="T36" fmla="*/ 3 w 14"/>
                <a:gd name="T37" fmla="*/ 6 h 22"/>
                <a:gd name="T38" fmla="*/ 3 w 14"/>
                <a:gd name="T39" fmla="*/ 6 h 22"/>
                <a:gd name="T40" fmla="*/ 6 w 14"/>
                <a:gd name="T41" fmla="*/ 10 h 22"/>
                <a:gd name="T42" fmla="*/ 8 w 14"/>
                <a:gd name="T43" fmla="*/ 10 h 22"/>
                <a:gd name="T44" fmla="*/ 12 w 14"/>
                <a:gd name="T45" fmla="*/ 6 h 22"/>
                <a:gd name="T46" fmla="*/ 12 w 14"/>
                <a:gd name="T47" fmla="*/ 15 h 22"/>
                <a:gd name="T48" fmla="*/ 8 w 14"/>
                <a:gd name="T49" fmla="*/ 12 h 22"/>
                <a:gd name="T50" fmla="*/ 6 w 14"/>
                <a:gd name="T51" fmla="*/ 12 h 22"/>
                <a:gd name="T52" fmla="*/ 3 w 14"/>
                <a:gd name="T53" fmla="*/ 15 h 22"/>
                <a:gd name="T54" fmla="*/ 3 w 14"/>
                <a:gd name="T55" fmla="*/ 16 h 22"/>
                <a:gd name="T56" fmla="*/ 7 w 14"/>
                <a:gd name="T57" fmla="*/ 19 h 22"/>
                <a:gd name="T58" fmla="*/ 7 w 14"/>
                <a:gd name="T59" fmla="*/ 19 h 22"/>
                <a:gd name="T60" fmla="*/ 12 w 14"/>
                <a:gd name="T61" fmla="*/ 16 h 22"/>
                <a:gd name="T62" fmla="*/ 12 w 14"/>
                <a:gd name="T63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2">
                  <a:moveTo>
                    <a:pt x="7" y="22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3" y="22"/>
                    <a:pt x="0" y="20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2"/>
                    <a:pt x="3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1"/>
                  </a:cubicBezTo>
                  <a:cubicBezTo>
                    <a:pt x="13" y="12"/>
                    <a:pt x="14" y="13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0"/>
                    <a:pt x="11" y="22"/>
                    <a:pt x="7" y="22"/>
                  </a:cubicBezTo>
                  <a:close/>
                  <a:moveTo>
                    <a:pt x="12" y="6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8"/>
                    <a:pt x="4" y="10"/>
                    <a:pt x="6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1" y="10"/>
                    <a:pt x="12" y="8"/>
                    <a:pt x="12" y="6"/>
                  </a:cubicBezTo>
                  <a:close/>
                  <a:moveTo>
                    <a:pt x="12" y="15"/>
                  </a:moveTo>
                  <a:cubicBezTo>
                    <a:pt x="12" y="13"/>
                    <a:pt x="11" y="12"/>
                    <a:pt x="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4" y="12"/>
                    <a:pt x="3" y="13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2" y="18"/>
                    <a:pt x="12" y="16"/>
                  </a:cubicBezTo>
                  <a:lnTo>
                    <a:pt x="12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547"/>
            <p:cNvSpPr>
              <a:spLocks/>
            </p:cNvSpPr>
            <p:nvPr/>
          </p:nvSpPr>
          <p:spPr bwMode="auto">
            <a:xfrm>
              <a:off x="8842841" y="5028100"/>
              <a:ext cx="48852" cy="82543"/>
            </a:xfrm>
            <a:custGeom>
              <a:avLst/>
              <a:gdLst>
                <a:gd name="T0" fmla="*/ 9 w 12"/>
                <a:gd name="T1" fmla="*/ 11 h 21"/>
                <a:gd name="T2" fmla="*/ 6 w 12"/>
                <a:gd name="T3" fmla="*/ 13 h 21"/>
                <a:gd name="T4" fmla="*/ 2 w 12"/>
                <a:gd name="T5" fmla="*/ 19 h 21"/>
                <a:gd name="T6" fmla="*/ 2 w 12"/>
                <a:gd name="T7" fmla="*/ 19 h 21"/>
                <a:gd name="T8" fmla="*/ 12 w 12"/>
                <a:gd name="T9" fmla="*/ 19 h 21"/>
                <a:gd name="T10" fmla="*/ 12 w 12"/>
                <a:gd name="T11" fmla="*/ 20 h 21"/>
                <a:gd name="T12" fmla="*/ 12 w 12"/>
                <a:gd name="T13" fmla="*/ 21 h 21"/>
                <a:gd name="T14" fmla="*/ 12 w 12"/>
                <a:gd name="T15" fmla="*/ 21 h 21"/>
                <a:gd name="T16" fmla="*/ 0 w 12"/>
                <a:gd name="T17" fmla="*/ 21 h 21"/>
                <a:gd name="T18" fmla="*/ 0 w 12"/>
                <a:gd name="T19" fmla="*/ 21 h 21"/>
                <a:gd name="T20" fmla="*/ 0 w 12"/>
                <a:gd name="T21" fmla="*/ 19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6 w 12"/>
                <a:gd name="T29" fmla="*/ 3 h 21"/>
                <a:gd name="T30" fmla="*/ 1 w 12"/>
                <a:gd name="T31" fmla="*/ 3 h 21"/>
                <a:gd name="T32" fmla="*/ 1 w 12"/>
                <a:gd name="T33" fmla="*/ 3 h 21"/>
                <a:gd name="T34" fmla="*/ 0 w 12"/>
                <a:gd name="T35" fmla="*/ 2 h 21"/>
                <a:gd name="T36" fmla="*/ 0 w 12"/>
                <a:gd name="T37" fmla="*/ 1 h 21"/>
                <a:gd name="T38" fmla="*/ 1 w 12"/>
                <a:gd name="T39" fmla="*/ 1 h 21"/>
                <a:gd name="T40" fmla="*/ 6 w 12"/>
                <a:gd name="T41" fmla="*/ 0 h 21"/>
                <a:gd name="T42" fmla="*/ 12 w 12"/>
                <a:gd name="T43" fmla="*/ 5 h 21"/>
                <a:gd name="T44" fmla="*/ 9 w 12"/>
                <a:gd name="T45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9" y="11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3" y="15"/>
                    <a:pt x="2" y="16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6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8"/>
                    <a:pt x="10" y="7"/>
                    <a:pt x="10" y="5"/>
                  </a:cubicBezTo>
                  <a:cubicBezTo>
                    <a:pt x="10" y="3"/>
                    <a:pt x="9" y="3"/>
                    <a:pt x="6" y="3"/>
                  </a:cubicBezTo>
                  <a:cubicBezTo>
                    <a:pt x="4" y="3"/>
                    <a:pt x="2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10" y="0"/>
                    <a:pt x="12" y="2"/>
                    <a:pt x="12" y="5"/>
                  </a:cubicBezTo>
                  <a:cubicBezTo>
                    <a:pt x="12" y="8"/>
                    <a:pt x="11" y="9"/>
                    <a:pt x="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548"/>
            <p:cNvSpPr>
              <a:spLocks noEditPoints="1"/>
            </p:cNvSpPr>
            <p:nvPr/>
          </p:nvSpPr>
          <p:spPr bwMode="auto">
            <a:xfrm>
              <a:off x="7987084" y="5215087"/>
              <a:ext cx="50537" cy="84228"/>
            </a:xfrm>
            <a:custGeom>
              <a:avLst/>
              <a:gdLst>
                <a:gd name="T0" fmla="*/ 5 w 13"/>
                <a:gd name="T1" fmla="*/ 13 h 21"/>
                <a:gd name="T2" fmla="*/ 2 w 13"/>
                <a:gd name="T3" fmla="*/ 13 h 21"/>
                <a:gd name="T4" fmla="*/ 2 w 13"/>
                <a:gd name="T5" fmla="*/ 20 h 21"/>
                <a:gd name="T6" fmla="*/ 2 w 13"/>
                <a:gd name="T7" fmla="*/ 21 h 21"/>
                <a:gd name="T8" fmla="*/ 0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0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3 h 21"/>
                <a:gd name="T24" fmla="*/ 10 w 13"/>
                <a:gd name="T25" fmla="*/ 6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10 h 21"/>
                <a:gd name="T32" fmla="*/ 5 w 13"/>
                <a:gd name="T33" fmla="*/ 11 h 21"/>
                <a:gd name="T34" fmla="*/ 10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3"/>
                  </a:moveTo>
                  <a:cubicBezTo>
                    <a:pt x="4" y="13"/>
                    <a:pt x="3" y="13"/>
                    <a:pt x="2" y="13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3"/>
                    <a:pt x="5" y="13"/>
                  </a:cubicBezTo>
                  <a:close/>
                  <a:moveTo>
                    <a:pt x="10" y="6"/>
                  </a:move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1"/>
                    <a:pt x="4" y="11"/>
                    <a:pt x="5" y="11"/>
                  </a:cubicBezTo>
                  <a:cubicBezTo>
                    <a:pt x="9" y="11"/>
                    <a:pt x="10" y="9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549"/>
            <p:cNvSpPr>
              <a:spLocks noEditPoints="1"/>
            </p:cNvSpPr>
            <p:nvPr/>
          </p:nvSpPr>
          <p:spPr bwMode="auto">
            <a:xfrm>
              <a:off x="8037621" y="5215087"/>
              <a:ext cx="64013" cy="84228"/>
            </a:xfrm>
            <a:custGeom>
              <a:avLst/>
              <a:gdLst>
                <a:gd name="T0" fmla="*/ 16 w 16"/>
                <a:gd name="T1" fmla="*/ 21 h 21"/>
                <a:gd name="T2" fmla="*/ 14 w 16"/>
                <a:gd name="T3" fmla="*/ 21 h 21"/>
                <a:gd name="T4" fmla="*/ 14 w 16"/>
                <a:gd name="T5" fmla="*/ 21 h 21"/>
                <a:gd name="T6" fmla="*/ 12 w 16"/>
                <a:gd name="T7" fmla="*/ 14 h 21"/>
                <a:gd name="T8" fmla="*/ 5 w 16"/>
                <a:gd name="T9" fmla="*/ 14 h 21"/>
                <a:gd name="T10" fmla="*/ 3 w 16"/>
                <a:gd name="T11" fmla="*/ 21 h 21"/>
                <a:gd name="T12" fmla="*/ 2 w 16"/>
                <a:gd name="T13" fmla="*/ 21 h 21"/>
                <a:gd name="T14" fmla="*/ 1 w 16"/>
                <a:gd name="T15" fmla="*/ 21 h 21"/>
                <a:gd name="T16" fmla="*/ 0 w 16"/>
                <a:gd name="T17" fmla="*/ 21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1 h 21"/>
                <a:gd name="T30" fmla="*/ 16 w 16"/>
                <a:gd name="T31" fmla="*/ 21 h 21"/>
                <a:gd name="T32" fmla="*/ 9 w 16"/>
                <a:gd name="T33" fmla="*/ 3 h 21"/>
                <a:gd name="T34" fmla="*/ 8 w 16"/>
                <a:gd name="T35" fmla="*/ 2 h 21"/>
                <a:gd name="T36" fmla="*/ 8 w 16"/>
                <a:gd name="T37" fmla="*/ 3 h 21"/>
                <a:gd name="T38" fmla="*/ 5 w 16"/>
                <a:gd name="T39" fmla="*/ 12 h 21"/>
                <a:gd name="T40" fmla="*/ 11 w 16"/>
                <a:gd name="T41" fmla="*/ 12 h 21"/>
                <a:gd name="T42" fmla="*/ 9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1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lose/>
                  <a:moveTo>
                    <a:pt x="9" y="3"/>
                  </a:move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550"/>
            <p:cNvSpPr>
              <a:spLocks/>
            </p:cNvSpPr>
            <p:nvPr/>
          </p:nvSpPr>
          <p:spPr bwMode="auto">
            <a:xfrm>
              <a:off x="8113426" y="5215087"/>
              <a:ext cx="60644" cy="84228"/>
            </a:xfrm>
            <a:custGeom>
              <a:avLst/>
              <a:gdLst>
                <a:gd name="T0" fmla="*/ 14 w 15"/>
                <a:gd name="T1" fmla="*/ 21 h 21"/>
                <a:gd name="T2" fmla="*/ 13 w 15"/>
                <a:gd name="T3" fmla="*/ 21 h 21"/>
                <a:gd name="T4" fmla="*/ 12 w 15"/>
                <a:gd name="T5" fmla="*/ 21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3 w 15"/>
                <a:gd name="T31" fmla="*/ 17 h 21"/>
                <a:gd name="T32" fmla="*/ 13 w 15"/>
                <a:gd name="T33" fmla="*/ 17 h 21"/>
                <a:gd name="T34" fmla="*/ 13 w 15"/>
                <a:gd name="T35" fmla="*/ 1 h 21"/>
                <a:gd name="T36" fmla="*/ 13 w 15"/>
                <a:gd name="T37" fmla="*/ 0 h 21"/>
                <a:gd name="T38" fmla="*/ 15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551"/>
            <p:cNvSpPr>
              <a:spLocks/>
            </p:cNvSpPr>
            <p:nvPr/>
          </p:nvSpPr>
          <p:spPr bwMode="auto">
            <a:xfrm>
              <a:off x="8182493" y="5215087"/>
              <a:ext cx="58960" cy="84228"/>
            </a:xfrm>
            <a:custGeom>
              <a:avLst/>
              <a:gdLst>
                <a:gd name="T0" fmla="*/ 14 w 15"/>
                <a:gd name="T1" fmla="*/ 2 h 21"/>
                <a:gd name="T2" fmla="*/ 9 w 15"/>
                <a:gd name="T3" fmla="*/ 2 h 21"/>
                <a:gd name="T4" fmla="*/ 9 w 15"/>
                <a:gd name="T5" fmla="*/ 20 h 21"/>
                <a:gd name="T6" fmla="*/ 8 w 15"/>
                <a:gd name="T7" fmla="*/ 21 h 21"/>
                <a:gd name="T8" fmla="*/ 7 w 15"/>
                <a:gd name="T9" fmla="*/ 21 h 21"/>
                <a:gd name="T10" fmla="*/ 6 w 15"/>
                <a:gd name="T11" fmla="*/ 20 h 21"/>
                <a:gd name="T12" fmla="*/ 6 w 15"/>
                <a:gd name="T13" fmla="*/ 2 h 21"/>
                <a:gd name="T14" fmla="*/ 1 w 15"/>
                <a:gd name="T15" fmla="*/ 2 h 21"/>
                <a:gd name="T16" fmla="*/ 0 w 15"/>
                <a:gd name="T17" fmla="*/ 2 h 21"/>
                <a:gd name="T18" fmla="*/ 0 w 15"/>
                <a:gd name="T19" fmla="*/ 1 h 21"/>
                <a:gd name="T20" fmla="*/ 1 w 15"/>
                <a:gd name="T21" fmla="*/ 0 h 21"/>
                <a:gd name="T22" fmla="*/ 14 w 15"/>
                <a:gd name="T23" fmla="*/ 0 h 21"/>
                <a:gd name="T24" fmla="*/ 15 w 15"/>
                <a:gd name="T25" fmla="*/ 1 h 21"/>
                <a:gd name="T26" fmla="*/ 15 w 15"/>
                <a:gd name="T27" fmla="*/ 2 h 21"/>
                <a:gd name="T28" fmla="*/ 14 w 15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14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552"/>
            <p:cNvSpPr>
              <a:spLocks noEditPoints="1"/>
            </p:cNvSpPr>
            <p:nvPr/>
          </p:nvSpPr>
          <p:spPr bwMode="auto">
            <a:xfrm>
              <a:off x="8244822" y="5215087"/>
              <a:ext cx="60644" cy="84228"/>
            </a:xfrm>
            <a:custGeom>
              <a:avLst/>
              <a:gdLst>
                <a:gd name="T0" fmla="*/ 8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8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8 w 15"/>
                <a:gd name="T13" fmla="*/ 21 h 21"/>
                <a:gd name="T14" fmla="*/ 13 w 15"/>
                <a:gd name="T15" fmla="*/ 9 h 21"/>
                <a:gd name="T16" fmla="*/ 8 w 15"/>
                <a:gd name="T17" fmla="*/ 2 h 21"/>
                <a:gd name="T18" fmla="*/ 3 w 15"/>
                <a:gd name="T19" fmla="*/ 9 h 21"/>
                <a:gd name="T20" fmla="*/ 3 w 15"/>
                <a:gd name="T21" fmla="*/ 12 h 21"/>
                <a:gd name="T22" fmla="*/ 8 w 15"/>
                <a:gd name="T23" fmla="*/ 19 h 21"/>
                <a:gd name="T24" fmla="*/ 13 w 15"/>
                <a:gd name="T25" fmla="*/ 12 h 21"/>
                <a:gd name="T26" fmla="*/ 13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8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3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9"/>
                    <a:pt x="12" y="21"/>
                    <a:pt x="8" y="21"/>
                  </a:cubicBezTo>
                  <a:close/>
                  <a:moveTo>
                    <a:pt x="13" y="9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553"/>
            <p:cNvSpPr>
              <a:spLocks/>
            </p:cNvSpPr>
            <p:nvPr/>
          </p:nvSpPr>
          <p:spPr bwMode="auto">
            <a:xfrm>
              <a:off x="8320627" y="5215087"/>
              <a:ext cx="60644" cy="84228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1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1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554"/>
            <p:cNvSpPr>
              <a:spLocks/>
            </p:cNvSpPr>
            <p:nvPr/>
          </p:nvSpPr>
          <p:spPr bwMode="auto">
            <a:xfrm>
              <a:off x="8396432" y="5215087"/>
              <a:ext cx="48852" cy="84228"/>
            </a:xfrm>
            <a:custGeom>
              <a:avLst/>
              <a:gdLst>
                <a:gd name="T0" fmla="*/ 12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1 w 12"/>
                <a:gd name="T25" fmla="*/ 9 h 21"/>
                <a:gd name="T26" fmla="*/ 12 w 12"/>
                <a:gd name="T27" fmla="*/ 10 h 21"/>
                <a:gd name="T28" fmla="*/ 12 w 12"/>
                <a:gd name="T29" fmla="*/ 11 h 21"/>
                <a:gd name="T30" fmla="*/ 11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2 w 12"/>
                <a:gd name="T39" fmla="*/ 19 h 21"/>
                <a:gd name="T40" fmla="*/ 12 w 12"/>
                <a:gd name="T41" fmla="*/ 19 h 21"/>
                <a:gd name="T42" fmla="*/ 12 w 12"/>
                <a:gd name="T43" fmla="*/ 21 h 21"/>
                <a:gd name="T44" fmla="*/ 12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8" y="21"/>
                    <a:pt x="6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555"/>
            <p:cNvSpPr>
              <a:spLocks noEditPoints="1"/>
            </p:cNvSpPr>
            <p:nvPr/>
          </p:nvSpPr>
          <p:spPr bwMode="auto">
            <a:xfrm>
              <a:off x="8457076" y="5238670"/>
              <a:ext cx="11792" cy="60644"/>
            </a:xfrm>
            <a:custGeom>
              <a:avLst/>
              <a:gdLst>
                <a:gd name="T0" fmla="*/ 2 w 3"/>
                <a:gd name="T1" fmla="*/ 3 h 15"/>
                <a:gd name="T2" fmla="*/ 1 w 3"/>
                <a:gd name="T3" fmla="*/ 3 h 15"/>
                <a:gd name="T4" fmla="*/ 0 w 3"/>
                <a:gd name="T5" fmla="*/ 3 h 15"/>
                <a:gd name="T6" fmla="*/ 0 w 3"/>
                <a:gd name="T7" fmla="*/ 0 h 15"/>
                <a:gd name="T8" fmla="*/ 1 w 3"/>
                <a:gd name="T9" fmla="*/ 0 h 15"/>
                <a:gd name="T10" fmla="*/ 2 w 3"/>
                <a:gd name="T11" fmla="*/ 0 h 15"/>
                <a:gd name="T12" fmla="*/ 3 w 3"/>
                <a:gd name="T13" fmla="*/ 0 h 15"/>
                <a:gd name="T14" fmla="*/ 3 w 3"/>
                <a:gd name="T15" fmla="*/ 3 h 15"/>
                <a:gd name="T16" fmla="*/ 2 w 3"/>
                <a:gd name="T17" fmla="*/ 3 h 15"/>
                <a:gd name="T18" fmla="*/ 2 w 3"/>
                <a:gd name="T19" fmla="*/ 15 h 15"/>
                <a:gd name="T20" fmla="*/ 1 w 3"/>
                <a:gd name="T21" fmla="*/ 15 h 15"/>
                <a:gd name="T22" fmla="*/ 0 w 3"/>
                <a:gd name="T23" fmla="*/ 14 h 15"/>
                <a:gd name="T24" fmla="*/ 0 w 3"/>
                <a:gd name="T25" fmla="*/ 12 h 15"/>
                <a:gd name="T26" fmla="*/ 1 w 3"/>
                <a:gd name="T27" fmla="*/ 11 h 15"/>
                <a:gd name="T28" fmla="*/ 2 w 3"/>
                <a:gd name="T29" fmla="*/ 11 h 15"/>
                <a:gd name="T30" fmla="*/ 3 w 3"/>
                <a:gd name="T31" fmla="*/ 12 h 15"/>
                <a:gd name="T32" fmla="*/ 3 w 3"/>
                <a:gd name="T33" fmla="*/ 14 h 15"/>
                <a:gd name="T34" fmla="*/ 2 w 3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5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lose/>
                  <a:moveTo>
                    <a:pt x="2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11"/>
                    <a:pt x="3" y="12"/>
                    <a:pt x="3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556"/>
            <p:cNvSpPr>
              <a:spLocks/>
            </p:cNvSpPr>
            <p:nvPr/>
          </p:nvSpPr>
          <p:spPr bwMode="auto">
            <a:xfrm>
              <a:off x="8484029" y="5215087"/>
              <a:ext cx="48852" cy="84228"/>
            </a:xfrm>
            <a:custGeom>
              <a:avLst/>
              <a:gdLst>
                <a:gd name="T0" fmla="*/ 5 w 12"/>
                <a:gd name="T1" fmla="*/ 21 h 21"/>
                <a:gd name="T2" fmla="*/ 1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1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5 h 21"/>
                <a:gd name="T18" fmla="*/ 6 w 12"/>
                <a:gd name="T19" fmla="*/ 11 h 21"/>
                <a:gd name="T20" fmla="*/ 1 w 12"/>
                <a:gd name="T21" fmla="*/ 11 h 21"/>
                <a:gd name="T22" fmla="*/ 1 w 12"/>
                <a:gd name="T23" fmla="*/ 11 h 21"/>
                <a:gd name="T24" fmla="*/ 1 w 12"/>
                <a:gd name="T25" fmla="*/ 10 h 21"/>
                <a:gd name="T26" fmla="*/ 1 w 12"/>
                <a:gd name="T27" fmla="*/ 9 h 21"/>
                <a:gd name="T28" fmla="*/ 6 w 12"/>
                <a:gd name="T29" fmla="*/ 9 h 21"/>
                <a:gd name="T30" fmla="*/ 10 w 12"/>
                <a:gd name="T31" fmla="*/ 6 h 21"/>
                <a:gd name="T32" fmla="*/ 10 w 12"/>
                <a:gd name="T33" fmla="*/ 5 h 21"/>
                <a:gd name="T34" fmla="*/ 5 w 12"/>
                <a:gd name="T35" fmla="*/ 2 h 21"/>
                <a:gd name="T36" fmla="*/ 1 w 12"/>
                <a:gd name="T37" fmla="*/ 3 h 21"/>
                <a:gd name="T38" fmla="*/ 0 w 12"/>
                <a:gd name="T39" fmla="*/ 3 h 21"/>
                <a:gd name="T40" fmla="*/ 0 w 12"/>
                <a:gd name="T41" fmla="*/ 2 h 21"/>
                <a:gd name="T42" fmla="*/ 0 w 12"/>
                <a:gd name="T43" fmla="*/ 1 h 21"/>
                <a:gd name="T44" fmla="*/ 1 w 12"/>
                <a:gd name="T45" fmla="*/ 1 h 21"/>
                <a:gd name="T46" fmla="*/ 5 w 12"/>
                <a:gd name="T47" fmla="*/ 0 h 21"/>
                <a:gd name="T48" fmla="*/ 12 w 12"/>
                <a:gd name="T49" fmla="*/ 5 h 21"/>
                <a:gd name="T50" fmla="*/ 12 w 12"/>
                <a:gd name="T51" fmla="*/ 6 h 21"/>
                <a:gd name="T52" fmla="*/ 10 w 12"/>
                <a:gd name="T53" fmla="*/ 10 h 21"/>
                <a:gd name="T54" fmla="*/ 12 w 12"/>
                <a:gd name="T55" fmla="*/ 15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9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2" y="2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" y="0"/>
                    <a:pt x="12" y="1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9"/>
                    <a:pt x="10" y="10"/>
                  </a:cubicBezTo>
                  <a:cubicBezTo>
                    <a:pt x="12" y="11"/>
                    <a:pt x="12" y="13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557"/>
            <p:cNvSpPr>
              <a:spLocks/>
            </p:cNvSpPr>
            <p:nvPr/>
          </p:nvSpPr>
          <p:spPr bwMode="auto">
            <a:xfrm>
              <a:off x="8553096" y="5215087"/>
              <a:ext cx="47168" cy="84228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4 h 21"/>
                <a:gd name="T18" fmla="*/ 4 w 12"/>
                <a:gd name="T19" fmla="*/ 11 h 21"/>
                <a:gd name="T20" fmla="*/ 1 w 12"/>
                <a:gd name="T21" fmla="*/ 11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1 h 21"/>
                <a:gd name="T28" fmla="*/ 1 w 12"/>
                <a:gd name="T29" fmla="*/ 0 h 21"/>
                <a:gd name="T30" fmla="*/ 11 w 12"/>
                <a:gd name="T31" fmla="*/ 0 h 21"/>
                <a:gd name="T32" fmla="*/ 12 w 12"/>
                <a:gd name="T33" fmla="*/ 1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3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5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1"/>
                    <a:pt x="4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10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558"/>
            <p:cNvSpPr>
              <a:spLocks/>
            </p:cNvSpPr>
            <p:nvPr/>
          </p:nvSpPr>
          <p:spPr bwMode="auto">
            <a:xfrm>
              <a:off x="8615425" y="5215087"/>
              <a:ext cx="52221" cy="84228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1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4 h 21"/>
                <a:gd name="T16" fmla="*/ 0 w 13"/>
                <a:gd name="T17" fmla="*/ 3 h 21"/>
                <a:gd name="T18" fmla="*/ 1 w 13"/>
                <a:gd name="T19" fmla="*/ 3 h 21"/>
                <a:gd name="T20" fmla="*/ 6 w 13"/>
                <a:gd name="T21" fmla="*/ 0 h 21"/>
                <a:gd name="T22" fmla="*/ 6 w 13"/>
                <a:gd name="T23" fmla="*/ 0 h 21"/>
                <a:gd name="T24" fmla="*/ 8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3 w 13"/>
                <a:gd name="T31" fmla="*/ 19 h 21"/>
                <a:gd name="T32" fmla="*/ 13 w 13"/>
                <a:gd name="T33" fmla="*/ 19 h 21"/>
                <a:gd name="T34" fmla="*/ 13 w 13"/>
                <a:gd name="T35" fmla="*/ 21 h 21"/>
                <a:gd name="T36" fmla="*/ 13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1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559"/>
            <p:cNvSpPr>
              <a:spLocks/>
            </p:cNvSpPr>
            <p:nvPr/>
          </p:nvSpPr>
          <p:spPr bwMode="auto">
            <a:xfrm>
              <a:off x="8684492" y="5215087"/>
              <a:ext cx="50537" cy="84228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3 h 21"/>
                <a:gd name="T18" fmla="*/ 12 w 13"/>
                <a:gd name="T19" fmla="*/ 3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8 w 13"/>
                <a:gd name="T27" fmla="*/ 19 h 21"/>
                <a:gd name="T28" fmla="*/ 12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560"/>
            <p:cNvSpPr>
              <a:spLocks/>
            </p:cNvSpPr>
            <p:nvPr/>
          </p:nvSpPr>
          <p:spPr bwMode="auto">
            <a:xfrm>
              <a:off x="8740083" y="5215087"/>
              <a:ext cx="35376" cy="84228"/>
            </a:xfrm>
            <a:custGeom>
              <a:avLst/>
              <a:gdLst>
                <a:gd name="T0" fmla="*/ 9 w 9"/>
                <a:gd name="T1" fmla="*/ 1 h 21"/>
                <a:gd name="T2" fmla="*/ 3 w 9"/>
                <a:gd name="T3" fmla="*/ 20 h 21"/>
                <a:gd name="T4" fmla="*/ 2 w 9"/>
                <a:gd name="T5" fmla="*/ 21 h 21"/>
                <a:gd name="T6" fmla="*/ 1 w 9"/>
                <a:gd name="T7" fmla="*/ 21 h 21"/>
                <a:gd name="T8" fmla="*/ 0 w 9"/>
                <a:gd name="T9" fmla="*/ 21 h 21"/>
                <a:gd name="T10" fmla="*/ 0 w 9"/>
                <a:gd name="T11" fmla="*/ 20 h 21"/>
                <a:gd name="T12" fmla="*/ 7 w 9"/>
                <a:gd name="T13" fmla="*/ 1 h 21"/>
                <a:gd name="T14" fmla="*/ 7 w 9"/>
                <a:gd name="T15" fmla="*/ 0 h 21"/>
                <a:gd name="T16" fmla="*/ 9 w 9"/>
                <a:gd name="T17" fmla="*/ 0 h 21"/>
                <a:gd name="T18" fmla="*/ 9 w 9"/>
                <a:gd name="T19" fmla="*/ 1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561"/>
            <p:cNvSpPr>
              <a:spLocks/>
            </p:cNvSpPr>
            <p:nvPr/>
          </p:nvSpPr>
          <p:spPr bwMode="auto">
            <a:xfrm>
              <a:off x="8787250" y="5215087"/>
              <a:ext cx="55590" cy="8422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1 h 21"/>
                <a:gd name="T6" fmla="*/ 0 w 14"/>
                <a:gd name="T7" fmla="*/ 0 h 21"/>
                <a:gd name="T8" fmla="*/ 2 w 14"/>
                <a:gd name="T9" fmla="*/ 0 h 21"/>
                <a:gd name="T10" fmla="*/ 2 w 14"/>
                <a:gd name="T11" fmla="*/ 1 h 21"/>
                <a:gd name="T12" fmla="*/ 2 w 14"/>
                <a:gd name="T13" fmla="*/ 13 h 21"/>
                <a:gd name="T14" fmla="*/ 7 w 14"/>
                <a:gd name="T15" fmla="*/ 19 h 21"/>
                <a:gd name="T16" fmla="*/ 12 w 14"/>
                <a:gd name="T17" fmla="*/ 13 h 21"/>
                <a:gd name="T18" fmla="*/ 12 w 14"/>
                <a:gd name="T19" fmla="*/ 1 h 21"/>
                <a:gd name="T20" fmla="*/ 12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3" y="19"/>
                    <a:pt x="7" y="19"/>
                  </a:cubicBezTo>
                  <a:cubicBezTo>
                    <a:pt x="10" y="19"/>
                    <a:pt x="12" y="17"/>
                    <a:pt x="12" y="1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8373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色彩规范</a:t>
            </a:r>
            <a:r>
              <a:rPr lang="en-US" altLang="zh-CN" dirty="0" smtClean="0"/>
              <a:t>-</a:t>
            </a:r>
            <a:r>
              <a:rPr lang="zh-CN" altLang="en-US" dirty="0" smtClean="0"/>
              <a:t>白色与灰色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925513" y="1943100"/>
            <a:ext cx="10506075" cy="3314700"/>
            <a:chOff x="925513" y="1943100"/>
            <a:chExt cx="10506075" cy="3314700"/>
          </a:xfrm>
        </p:grpSpPr>
        <p:sp>
          <p:nvSpPr>
            <p:cNvPr id="56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25513" y="1943100"/>
              <a:ext cx="10506075" cy="331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" name="Rectangle 5"/>
            <p:cNvSpPr>
              <a:spLocks noChangeArrowheads="1"/>
            </p:cNvSpPr>
            <p:nvPr/>
          </p:nvSpPr>
          <p:spPr bwMode="auto">
            <a:xfrm>
              <a:off x="3027363" y="4510088"/>
              <a:ext cx="2101850" cy="744538"/>
            </a:xfrm>
            <a:prstGeom prst="rect">
              <a:avLst/>
            </a:prstGeom>
            <a:solidFill>
              <a:srgbClr val="D9D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" name="Rectangle 6"/>
            <p:cNvSpPr>
              <a:spLocks noChangeArrowheads="1"/>
            </p:cNvSpPr>
            <p:nvPr/>
          </p:nvSpPr>
          <p:spPr bwMode="auto">
            <a:xfrm>
              <a:off x="5129213" y="4510088"/>
              <a:ext cx="2098675" cy="744538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" name="Rectangle 7"/>
            <p:cNvSpPr>
              <a:spLocks noChangeArrowheads="1"/>
            </p:cNvSpPr>
            <p:nvPr/>
          </p:nvSpPr>
          <p:spPr bwMode="auto">
            <a:xfrm>
              <a:off x="7227888" y="4510088"/>
              <a:ext cx="2098675" cy="744538"/>
            </a:xfrm>
            <a:prstGeom prst="rect">
              <a:avLst/>
            </a:prstGeom>
            <a:solidFill>
              <a:srgbClr val="66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" name="Rectangle 8"/>
            <p:cNvSpPr>
              <a:spLocks noChangeArrowheads="1"/>
            </p:cNvSpPr>
            <p:nvPr/>
          </p:nvSpPr>
          <p:spPr bwMode="auto">
            <a:xfrm>
              <a:off x="9326563" y="4510088"/>
              <a:ext cx="2101850" cy="744538"/>
            </a:xfrm>
            <a:prstGeom prst="rect">
              <a:avLst/>
            </a:pr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" name="Freeform 9"/>
            <p:cNvSpPr>
              <a:spLocks/>
            </p:cNvSpPr>
            <p:nvPr/>
          </p:nvSpPr>
          <p:spPr bwMode="auto">
            <a:xfrm>
              <a:off x="3052763" y="1943100"/>
              <a:ext cx="2006600" cy="2011363"/>
            </a:xfrm>
            <a:custGeom>
              <a:avLst/>
              <a:gdLst>
                <a:gd name="T0" fmla="*/ 0 w 546"/>
                <a:gd name="T1" fmla="*/ 37 h 546"/>
                <a:gd name="T2" fmla="*/ 0 w 546"/>
                <a:gd name="T3" fmla="*/ 546 h 546"/>
                <a:gd name="T4" fmla="*/ 546 w 546"/>
                <a:gd name="T5" fmla="*/ 546 h 546"/>
                <a:gd name="T6" fmla="*/ 546 w 546"/>
                <a:gd name="T7" fmla="*/ 0 h 546"/>
                <a:gd name="T8" fmla="*/ 36 w 546"/>
                <a:gd name="T9" fmla="*/ 0 h 546"/>
                <a:gd name="T10" fmla="*/ 0 w 546"/>
                <a:gd name="T11" fmla="*/ 37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6" h="546">
                  <a:moveTo>
                    <a:pt x="0" y="37"/>
                  </a:moveTo>
                  <a:cubicBezTo>
                    <a:pt x="0" y="546"/>
                    <a:pt x="0" y="546"/>
                    <a:pt x="0" y="546"/>
                  </a:cubicBezTo>
                  <a:cubicBezTo>
                    <a:pt x="546" y="546"/>
                    <a:pt x="546" y="546"/>
                    <a:pt x="546" y="546"/>
                  </a:cubicBezTo>
                  <a:cubicBezTo>
                    <a:pt x="546" y="0"/>
                    <a:pt x="546" y="0"/>
                    <a:pt x="54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7"/>
                  </a:cubicBezTo>
                  <a:close/>
                </a:path>
              </a:pathLst>
            </a:custGeom>
            <a:solidFill>
              <a:srgbClr val="D9D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" name="Freeform 10"/>
            <p:cNvSpPr>
              <a:spLocks/>
            </p:cNvSpPr>
            <p:nvPr/>
          </p:nvSpPr>
          <p:spPr bwMode="auto">
            <a:xfrm>
              <a:off x="5173663" y="1943100"/>
              <a:ext cx="2006600" cy="2011363"/>
            </a:xfrm>
            <a:custGeom>
              <a:avLst/>
              <a:gdLst>
                <a:gd name="T0" fmla="*/ 0 w 546"/>
                <a:gd name="T1" fmla="*/ 37 h 546"/>
                <a:gd name="T2" fmla="*/ 0 w 546"/>
                <a:gd name="T3" fmla="*/ 546 h 546"/>
                <a:gd name="T4" fmla="*/ 546 w 546"/>
                <a:gd name="T5" fmla="*/ 546 h 546"/>
                <a:gd name="T6" fmla="*/ 546 w 546"/>
                <a:gd name="T7" fmla="*/ 0 h 546"/>
                <a:gd name="T8" fmla="*/ 37 w 546"/>
                <a:gd name="T9" fmla="*/ 0 h 546"/>
                <a:gd name="T10" fmla="*/ 0 w 546"/>
                <a:gd name="T11" fmla="*/ 37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6" h="546">
                  <a:moveTo>
                    <a:pt x="0" y="37"/>
                  </a:moveTo>
                  <a:cubicBezTo>
                    <a:pt x="0" y="546"/>
                    <a:pt x="0" y="546"/>
                    <a:pt x="0" y="546"/>
                  </a:cubicBezTo>
                  <a:cubicBezTo>
                    <a:pt x="546" y="546"/>
                    <a:pt x="546" y="546"/>
                    <a:pt x="546" y="546"/>
                  </a:cubicBezTo>
                  <a:cubicBezTo>
                    <a:pt x="546" y="0"/>
                    <a:pt x="546" y="0"/>
                    <a:pt x="54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6"/>
                    <a:pt x="0" y="37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" name="Freeform 11"/>
            <p:cNvSpPr>
              <a:spLocks/>
            </p:cNvSpPr>
            <p:nvPr/>
          </p:nvSpPr>
          <p:spPr bwMode="auto">
            <a:xfrm>
              <a:off x="7297738" y="1943100"/>
              <a:ext cx="2006600" cy="2011363"/>
            </a:xfrm>
            <a:custGeom>
              <a:avLst/>
              <a:gdLst>
                <a:gd name="T0" fmla="*/ 0 w 546"/>
                <a:gd name="T1" fmla="*/ 37 h 546"/>
                <a:gd name="T2" fmla="*/ 0 w 546"/>
                <a:gd name="T3" fmla="*/ 546 h 546"/>
                <a:gd name="T4" fmla="*/ 546 w 546"/>
                <a:gd name="T5" fmla="*/ 546 h 546"/>
                <a:gd name="T6" fmla="*/ 546 w 546"/>
                <a:gd name="T7" fmla="*/ 0 h 546"/>
                <a:gd name="T8" fmla="*/ 37 w 546"/>
                <a:gd name="T9" fmla="*/ 0 h 546"/>
                <a:gd name="T10" fmla="*/ 0 w 546"/>
                <a:gd name="T11" fmla="*/ 37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6" h="546">
                  <a:moveTo>
                    <a:pt x="0" y="37"/>
                  </a:moveTo>
                  <a:cubicBezTo>
                    <a:pt x="0" y="546"/>
                    <a:pt x="0" y="546"/>
                    <a:pt x="0" y="546"/>
                  </a:cubicBezTo>
                  <a:cubicBezTo>
                    <a:pt x="546" y="546"/>
                    <a:pt x="546" y="546"/>
                    <a:pt x="546" y="546"/>
                  </a:cubicBezTo>
                  <a:cubicBezTo>
                    <a:pt x="546" y="0"/>
                    <a:pt x="546" y="0"/>
                    <a:pt x="54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6" y="0"/>
                    <a:pt x="0" y="16"/>
                    <a:pt x="0" y="37"/>
                  </a:cubicBezTo>
                  <a:close/>
                </a:path>
              </a:pathLst>
            </a:custGeom>
            <a:solidFill>
              <a:srgbClr val="66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" name="Freeform 12"/>
            <p:cNvSpPr>
              <a:spLocks/>
            </p:cNvSpPr>
            <p:nvPr/>
          </p:nvSpPr>
          <p:spPr bwMode="auto">
            <a:xfrm>
              <a:off x="9421813" y="1943100"/>
              <a:ext cx="2006600" cy="2011363"/>
            </a:xfrm>
            <a:custGeom>
              <a:avLst/>
              <a:gdLst>
                <a:gd name="T0" fmla="*/ 0 w 546"/>
                <a:gd name="T1" fmla="*/ 37 h 546"/>
                <a:gd name="T2" fmla="*/ 0 w 546"/>
                <a:gd name="T3" fmla="*/ 546 h 546"/>
                <a:gd name="T4" fmla="*/ 546 w 546"/>
                <a:gd name="T5" fmla="*/ 546 h 546"/>
                <a:gd name="T6" fmla="*/ 546 w 546"/>
                <a:gd name="T7" fmla="*/ 0 h 546"/>
                <a:gd name="T8" fmla="*/ 36 w 546"/>
                <a:gd name="T9" fmla="*/ 0 h 546"/>
                <a:gd name="T10" fmla="*/ 0 w 546"/>
                <a:gd name="T11" fmla="*/ 37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6" h="546">
                  <a:moveTo>
                    <a:pt x="0" y="37"/>
                  </a:moveTo>
                  <a:cubicBezTo>
                    <a:pt x="0" y="546"/>
                    <a:pt x="0" y="546"/>
                    <a:pt x="0" y="546"/>
                  </a:cubicBezTo>
                  <a:cubicBezTo>
                    <a:pt x="546" y="546"/>
                    <a:pt x="546" y="546"/>
                    <a:pt x="546" y="546"/>
                  </a:cubicBezTo>
                  <a:cubicBezTo>
                    <a:pt x="546" y="0"/>
                    <a:pt x="546" y="0"/>
                    <a:pt x="54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7"/>
                  </a:cubicBezTo>
                  <a:close/>
                </a:path>
              </a:pathLst>
            </a:cu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8" name="Freeform 13"/>
            <p:cNvSpPr>
              <a:spLocks noEditPoints="1"/>
            </p:cNvSpPr>
            <p:nvPr/>
          </p:nvSpPr>
          <p:spPr bwMode="auto">
            <a:xfrm>
              <a:off x="5383213" y="2241550"/>
              <a:ext cx="92075" cy="95250"/>
            </a:xfrm>
            <a:custGeom>
              <a:avLst/>
              <a:gdLst>
                <a:gd name="T0" fmla="*/ 9 w 25"/>
                <a:gd name="T1" fmla="*/ 6 h 26"/>
                <a:gd name="T2" fmla="*/ 2 w 25"/>
                <a:gd name="T3" fmla="*/ 23 h 26"/>
                <a:gd name="T4" fmla="*/ 0 w 25"/>
                <a:gd name="T5" fmla="*/ 21 h 26"/>
                <a:gd name="T6" fmla="*/ 6 w 25"/>
                <a:gd name="T7" fmla="*/ 6 h 26"/>
                <a:gd name="T8" fmla="*/ 0 w 25"/>
                <a:gd name="T9" fmla="*/ 6 h 26"/>
                <a:gd name="T10" fmla="*/ 0 w 25"/>
                <a:gd name="T11" fmla="*/ 3 h 26"/>
                <a:gd name="T12" fmla="*/ 6 w 25"/>
                <a:gd name="T13" fmla="*/ 3 h 26"/>
                <a:gd name="T14" fmla="*/ 7 w 25"/>
                <a:gd name="T15" fmla="*/ 0 h 26"/>
                <a:gd name="T16" fmla="*/ 9 w 25"/>
                <a:gd name="T17" fmla="*/ 0 h 26"/>
                <a:gd name="T18" fmla="*/ 9 w 25"/>
                <a:gd name="T19" fmla="*/ 3 h 26"/>
                <a:gd name="T20" fmla="*/ 24 w 25"/>
                <a:gd name="T21" fmla="*/ 3 h 26"/>
                <a:gd name="T22" fmla="*/ 24 w 25"/>
                <a:gd name="T23" fmla="*/ 6 h 26"/>
                <a:gd name="T24" fmla="*/ 9 w 25"/>
                <a:gd name="T25" fmla="*/ 6 h 26"/>
                <a:gd name="T26" fmla="*/ 17 w 25"/>
                <a:gd name="T27" fmla="*/ 7 h 26"/>
                <a:gd name="T28" fmla="*/ 17 w 25"/>
                <a:gd name="T29" fmla="*/ 14 h 26"/>
                <a:gd name="T30" fmla="*/ 25 w 25"/>
                <a:gd name="T31" fmla="*/ 23 h 26"/>
                <a:gd name="T32" fmla="*/ 23 w 25"/>
                <a:gd name="T33" fmla="*/ 26 h 26"/>
                <a:gd name="T34" fmla="*/ 16 w 25"/>
                <a:gd name="T35" fmla="*/ 18 h 26"/>
                <a:gd name="T36" fmla="*/ 8 w 25"/>
                <a:gd name="T37" fmla="*/ 26 h 26"/>
                <a:gd name="T38" fmla="*/ 6 w 25"/>
                <a:gd name="T39" fmla="*/ 24 h 26"/>
                <a:gd name="T40" fmla="*/ 15 w 25"/>
                <a:gd name="T41" fmla="*/ 7 h 26"/>
                <a:gd name="T42" fmla="*/ 17 w 25"/>
                <a:gd name="T43" fmla="*/ 7 h 26"/>
                <a:gd name="T44" fmla="*/ 8 w 25"/>
                <a:gd name="T45" fmla="*/ 16 h 26"/>
                <a:gd name="T46" fmla="*/ 10 w 25"/>
                <a:gd name="T47" fmla="*/ 10 h 26"/>
                <a:gd name="T48" fmla="*/ 12 w 25"/>
                <a:gd name="T49" fmla="*/ 11 h 26"/>
                <a:gd name="T50" fmla="*/ 11 w 25"/>
                <a:gd name="T51" fmla="*/ 17 h 26"/>
                <a:gd name="T52" fmla="*/ 8 w 25"/>
                <a:gd name="T53" fmla="*/ 16 h 26"/>
                <a:gd name="T54" fmla="*/ 18 w 25"/>
                <a:gd name="T55" fmla="*/ 15 h 26"/>
                <a:gd name="T56" fmla="*/ 21 w 25"/>
                <a:gd name="T57" fmla="*/ 10 h 26"/>
                <a:gd name="T58" fmla="*/ 23 w 25"/>
                <a:gd name="T59" fmla="*/ 11 h 26"/>
                <a:gd name="T60" fmla="*/ 20 w 25"/>
                <a:gd name="T61" fmla="*/ 16 h 26"/>
                <a:gd name="T62" fmla="*/ 18 w 25"/>
                <a:gd name="T63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" h="26">
                  <a:moveTo>
                    <a:pt x="9" y="6"/>
                  </a:moveTo>
                  <a:cubicBezTo>
                    <a:pt x="8" y="13"/>
                    <a:pt x="6" y="19"/>
                    <a:pt x="2" y="23"/>
                  </a:cubicBezTo>
                  <a:cubicBezTo>
                    <a:pt x="1" y="23"/>
                    <a:pt x="0" y="21"/>
                    <a:pt x="0" y="21"/>
                  </a:cubicBezTo>
                  <a:cubicBezTo>
                    <a:pt x="3" y="18"/>
                    <a:pt x="5" y="12"/>
                    <a:pt x="6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2"/>
                    <a:pt x="7" y="1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9" y="2"/>
                    <a:pt x="9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6"/>
                    <a:pt x="24" y="6"/>
                    <a:pt x="24" y="6"/>
                  </a:cubicBezTo>
                  <a:lnTo>
                    <a:pt x="9" y="6"/>
                  </a:lnTo>
                  <a:close/>
                  <a:moveTo>
                    <a:pt x="17" y="7"/>
                  </a:moveTo>
                  <a:cubicBezTo>
                    <a:pt x="17" y="10"/>
                    <a:pt x="17" y="12"/>
                    <a:pt x="17" y="14"/>
                  </a:cubicBezTo>
                  <a:cubicBezTo>
                    <a:pt x="18" y="18"/>
                    <a:pt x="21" y="22"/>
                    <a:pt x="25" y="23"/>
                  </a:cubicBezTo>
                  <a:cubicBezTo>
                    <a:pt x="24" y="24"/>
                    <a:pt x="24" y="25"/>
                    <a:pt x="23" y="26"/>
                  </a:cubicBezTo>
                  <a:cubicBezTo>
                    <a:pt x="20" y="24"/>
                    <a:pt x="18" y="21"/>
                    <a:pt x="16" y="18"/>
                  </a:cubicBezTo>
                  <a:cubicBezTo>
                    <a:pt x="15" y="21"/>
                    <a:pt x="12" y="24"/>
                    <a:pt x="8" y="26"/>
                  </a:cubicBezTo>
                  <a:cubicBezTo>
                    <a:pt x="7" y="25"/>
                    <a:pt x="7" y="24"/>
                    <a:pt x="6" y="24"/>
                  </a:cubicBezTo>
                  <a:cubicBezTo>
                    <a:pt x="14" y="21"/>
                    <a:pt x="14" y="15"/>
                    <a:pt x="15" y="7"/>
                  </a:cubicBezTo>
                  <a:lnTo>
                    <a:pt x="17" y="7"/>
                  </a:lnTo>
                  <a:close/>
                  <a:moveTo>
                    <a:pt x="8" y="16"/>
                  </a:moveTo>
                  <a:cubicBezTo>
                    <a:pt x="9" y="14"/>
                    <a:pt x="10" y="12"/>
                    <a:pt x="10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3"/>
                    <a:pt x="11" y="15"/>
                    <a:pt x="11" y="17"/>
                  </a:cubicBezTo>
                  <a:lnTo>
                    <a:pt x="8" y="16"/>
                  </a:lnTo>
                  <a:close/>
                  <a:moveTo>
                    <a:pt x="18" y="15"/>
                  </a:moveTo>
                  <a:cubicBezTo>
                    <a:pt x="19" y="14"/>
                    <a:pt x="21" y="11"/>
                    <a:pt x="21" y="1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2" y="13"/>
                    <a:pt x="21" y="15"/>
                    <a:pt x="20" y="16"/>
                  </a:cubicBezTo>
                  <a:lnTo>
                    <a:pt x="18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9" name="Freeform 14"/>
            <p:cNvSpPr>
              <a:spLocks/>
            </p:cNvSpPr>
            <p:nvPr/>
          </p:nvSpPr>
          <p:spPr bwMode="auto">
            <a:xfrm>
              <a:off x="3267076" y="2506663"/>
              <a:ext cx="47625" cy="77788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3 h 21"/>
                <a:gd name="T18" fmla="*/ 12 w 13"/>
                <a:gd name="T19" fmla="*/ 3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8 w 13"/>
                <a:gd name="T27" fmla="*/ 19 h 21"/>
                <a:gd name="T28" fmla="*/ 12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0" name="Freeform 15"/>
            <p:cNvSpPr>
              <a:spLocks noEditPoints="1"/>
            </p:cNvSpPr>
            <p:nvPr/>
          </p:nvSpPr>
          <p:spPr bwMode="auto">
            <a:xfrm>
              <a:off x="3321051" y="2506663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2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1" name="Freeform 16"/>
            <p:cNvSpPr>
              <a:spLocks/>
            </p:cNvSpPr>
            <p:nvPr/>
          </p:nvSpPr>
          <p:spPr bwMode="auto">
            <a:xfrm>
              <a:off x="3438526" y="2506663"/>
              <a:ext cx="63500" cy="77788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4 w 17"/>
                <a:gd name="T5" fmla="*/ 20 h 21"/>
                <a:gd name="T6" fmla="*/ 14 w 17"/>
                <a:gd name="T7" fmla="*/ 4 h 21"/>
                <a:gd name="T8" fmla="*/ 14 w 17"/>
                <a:gd name="T9" fmla="*/ 4 h 21"/>
                <a:gd name="T10" fmla="*/ 14 w 17"/>
                <a:gd name="T11" fmla="*/ 4 h 21"/>
                <a:gd name="T12" fmla="*/ 10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6 w 17"/>
                <a:gd name="T19" fmla="*/ 12 h 21"/>
                <a:gd name="T20" fmla="*/ 2 w 17"/>
                <a:gd name="T21" fmla="*/ 4 h 21"/>
                <a:gd name="T22" fmla="*/ 2 w 17"/>
                <a:gd name="T23" fmla="*/ 4 h 21"/>
                <a:gd name="T24" fmla="*/ 2 w 17"/>
                <a:gd name="T25" fmla="*/ 4 h 21"/>
                <a:gd name="T26" fmla="*/ 2 w 17"/>
                <a:gd name="T27" fmla="*/ 20 h 21"/>
                <a:gd name="T28" fmla="*/ 2 w 17"/>
                <a:gd name="T29" fmla="*/ 21 h 21"/>
                <a:gd name="T30" fmla="*/ 0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2 w 17"/>
                <a:gd name="T39" fmla="*/ 0 h 21"/>
                <a:gd name="T40" fmla="*/ 3 w 17"/>
                <a:gd name="T41" fmla="*/ 1 h 21"/>
                <a:gd name="T42" fmla="*/ 8 w 17"/>
                <a:gd name="T43" fmla="*/ 10 h 21"/>
                <a:gd name="T44" fmla="*/ 8 w 17"/>
                <a:gd name="T45" fmla="*/ 11 h 21"/>
                <a:gd name="T46" fmla="*/ 9 w 17"/>
                <a:gd name="T47" fmla="*/ 10 h 21"/>
                <a:gd name="T48" fmla="*/ 13 w 17"/>
                <a:gd name="T49" fmla="*/ 1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4" y="21"/>
                    <a:pt x="14" y="2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3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3"/>
                    <a:pt x="6" y="1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1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7" y="21"/>
                    <a:pt x="16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2" name="Freeform 17"/>
            <p:cNvSpPr>
              <a:spLocks noEditPoints="1"/>
            </p:cNvSpPr>
            <p:nvPr/>
          </p:nvSpPr>
          <p:spPr bwMode="auto">
            <a:xfrm>
              <a:off x="3516313" y="2506663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2 h 21"/>
                <a:gd name="T4" fmla="*/ 0 w 13"/>
                <a:gd name="T5" fmla="*/ 9 h 21"/>
                <a:gd name="T6" fmla="*/ 6 w 13"/>
                <a:gd name="T7" fmla="*/ 0 h 21"/>
                <a:gd name="T8" fmla="*/ 13 w 13"/>
                <a:gd name="T9" fmla="*/ 9 h 21"/>
                <a:gd name="T10" fmla="*/ 13 w 13"/>
                <a:gd name="T11" fmla="*/ 12 h 21"/>
                <a:gd name="T12" fmla="*/ 6 w 13"/>
                <a:gd name="T13" fmla="*/ 21 h 21"/>
                <a:gd name="T14" fmla="*/ 11 w 13"/>
                <a:gd name="T15" fmla="*/ 9 h 21"/>
                <a:gd name="T16" fmla="*/ 6 w 13"/>
                <a:gd name="T17" fmla="*/ 2 h 21"/>
                <a:gd name="T18" fmla="*/ 2 w 13"/>
                <a:gd name="T19" fmla="*/ 9 h 21"/>
                <a:gd name="T20" fmla="*/ 2 w 13"/>
                <a:gd name="T21" fmla="*/ 12 h 21"/>
                <a:gd name="T22" fmla="*/ 6 w 13"/>
                <a:gd name="T23" fmla="*/ 19 h 21"/>
                <a:gd name="T24" fmla="*/ 11 w 13"/>
                <a:gd name="T25" fmla="*/ 12 h 21"/>
                <a:gd name="T26" fmla="*/ 11 w 13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1" y="0"/>
                    <a:pt x="13" y="3"/>
                    <a:pt x="13" y="9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6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3" name="Freeform 18"/>
            <p:cNvSpPr>
              <a:spLocks/>
            </p:cNvSpPr>
            <p:nvPr/>
          </p:nvSpPr>
          <p:spPr bwMode="auto">
            <a:xfrm>
              <a:off x="3625851" y="2506663"/>
              <a:ext cx="52388" cy="77788"/>
            </a:xfrm>
            <a:custGeom>
              <a:avLst/>
              <a:gdLst>
                <a:gd name="T0" fmla="*/ 14 w 14"/>
                <a:gd name="T1" fmla="*/ 1 h 21"/>
                <a:gd name="T2" fmla="*/ 10 w 14"/>
                <a:gd name="T3" fmla="*/ 11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1 h 21"/>
                <a:gd name="T18" fmla="*/ 0 w 14"/>
                <a:gd name="T19" fmla="*/ 1 h 21"/>
                <a:gd name="T20" fmla="*/ 0 w 14"/>
                <a:gd name="T21" fmla="*/ 1 h 21"/>
                <a:gd name="T22" fmla="*/ 0 w 14"/>
                <a:gd name="T23" fmla="*/ 0 h 21"/>
                <a:gd name="T24" fmla="*/ 2 w 14"/>
                <a:gd name="T25" fmla="*/ 0 h 21"/>
                <a:gd name="T26" fmla="*/ 2 w 14"/>
                <a:gd name="T27" fmla="*/ 1 h 21"/>
                <a:gd name="T28" fmla="*/ 6 w 14"/>
                <a:gd name="T29" fmla="*/ 10 h 21"/>
                <a:gd name="T30" fmla="*/ 7 w 14"/>
                <a:gd name="T31" fmla="*/ 10 h 21"/>
                <a:gd name="T32" fmla="*/ 8 w 14"/>
                <a:gd name="T33" fmla="*/ 10 h 21"/>
                <a:gd name="T34" fmla="*/ 11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1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4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4" name="Freeform 19"/>
            <p:cNvSpPr>
              <a:spLocks noEditPoints="1"/>
            </p:cNvSpPr>
            <p:nvPr/>
          </p:nvSpPr>
          <p:spPr bwMode="auto">
            <a:xfrm>
              <a:off x="3689351" y="2506663"/>
              <a:ext cx="47625" cy="77788"/>
            </a:xfrm>
            <a:custGeom>
              <a:avLst/>
              <a:gdLst>
                <a:gd name="T0" fmla="*/ 7 w 13"/>
                <a:gd name="T1" fmla="*/ 21 h 21"/>
                <a:gd name="T2" fmla="*/ 0 w 13"/>
                <a:gd name="T3" fmla="*/ 12 h 21"/>
                <a:gd name="T4" fmla="*/ 0 w 13"/>
                <a:gd name="T5" fmla="*/ 9 h 21"/>
                <a:gd name="T6" fmla="*/ 7 w 13"/>
                <a:gd name="T7" fmla="*/ 0 h 21"/>
                <a:gd name="T8" fmla="*/ 13 w 13"/>
                <a:gd name="T9" fmla="*/ 9 h 21"/>
                <a:gd name="T10" fmla="*/ 13 w 13"/>
                <a:gd name="T11" fmla="*/ 12 h 21"/>
                <a:gd name="T12" fmla="*/ 7 w 13"/>
                <a:gd name="T13" fmla="*/ 21 h 21"/>
                <a:gd name="T14" fmla="*/ 11 w 13"/>
                <a:gd name="T15" fmla="*/ 9 h 21"/>
                <a:gd name="T16" fmla="*/ 7 w 13"/>
                <a:gd name="T17" fmla="*/ 2 h 21"/>
                <a:gd name="T18" fmla="*/ 2 w 13"/>
                <a:gd name="T19" fmla="*/ 9 h 21"/>
                <a:gd name="T20" fmla="*/ 2 w 13"/>
                <a:gd name="T21" fmla="*/ 12 h 21"/>
                <a:gd name="T22" fmla="*/ 7 w 13"/>
                <a:gd name="T23" fmla="*/ 19 h 21"/>
                <a:gd name="T24" fmla="*/ 11 w 13"/>
                <a:gd name="T25" fmla="*/ 12 h 21"/>
                <a:gd name="T26" fmla="*/ 11 w 13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2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3"/>
                    <a:pt x="13" y="9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5" name="Freeform 20"/>
            <p:cNvSpPr>
              <a:spLocks/>
            </p:cNvSpPr>
            <p:nvPr/>
          </p:nvSpPr>
          <p:spPr bwMode="auto">
            <a:xfrm>
              <a:off x="3803651" y="2506663"/>
              <a:ext cx="50800" cy="77788"/>
            </a:xfrm>
            <a:custGeom>
              <a:avLst/>
              <a:gdLst>
                <a:gd name="T0" fmla="*/ 13 w 14"/>
                <a:gd name="T1" fmla="*/ 21 h 21"/>
                <a:gd name="T2" fmla="*/ 11 w 14"/>
                <a:gd name="T3" fmla="*/ 21 h 21"/>
                <a:gd name="T4" fmla="*/ 10 w 14"/>
                <a:gd name="T5" fmla="*/ 21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0 w 14"/>
                <a:gd name="T13" fmla="*/ 21 h 21"/>
                <a:gd name="T14" fmla="*/ 0 w 14"/>
                <a:gd name="T15" fmla="*/ 20 h 21"/>
                <a:gd name="T16" fmla="*/ 0 w 14"/>
                <a:gd name="T17" fmla="*/ 1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1 h 21"/>
                <a:gd name="T24" fmla="*/ 3 w 14"/>
                <a:gd name="T25" fmla="*/ 10 h 21"/>
                <a:gd name="T26" fmla="*/ 11 w 14"/>
                <a:gd name="T27" fmla="*/ 0 h 21"/>
                <a:gd name="T28" fmla="*/ 11 w 14"/>
                <a:gd name="T29" fmla="*/ 0 h 21"/>
                <a:gd name="T30" fmla="*/ 13 w 14"/>
                <a:gd name="T31" fmla="*/ 0 h 21"/>
                <a:gd name="T32" fmla="*/ 14 w 14"/>
                <a:gd name="T33" fmla="*/ 0 h 21"/>
                <a:gd name="T34" fmla="*/ 13 w 14"/>
                <a:gd name="T35" fmla="*/ 1 h 21"/>
                <a:gd name="T36" fmla="*/ 5 w 14"/>
                <a:gd name="T37" fmla="*/ 10 h 21"/>
                <a:gd name="T38" fmla="*/ 13 w 14"/>
                <a:gd name="T39" fmla="*/ 20 h 21"/>
                <a:gd name="T40" fmla="*/ 14 w 14"/>
                <a:gd name="T41" fmla="*/ 21 h 21"/>
                <a:gd name="T42" fmla="*/ 13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0" y="2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4" y="1"/>
                    <a:pt x="14" y="1"/>
                    <a:pt x="13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6" name="Freeform 21"/>
            <p:cNvSpPr>
              <a:spLocks/>
            </p:cNvSpPr>
            <p:nvPr/>
          </p:nvSpPr>
          <p:spPr bwMode="auto">
            <a:xfrm>
              <a:off x="3865563" y="2506663"/>
              <a:ext cx="47625" cy="77788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2 w 13"/>
                <a:gd name="T5" fmla="*/ 18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19 h 21"/>
                <a:gd name="T12" fmla="*/ 12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3 h 21"/>
                <a:gd name="T32" fmla="*/ 1 w 13"/>
                <a:gd name="T33" fmla="*/ 3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5"/>
                  </a:cubicBezTo>
                  <a:cubicBezTo>
                    <a:pt x="13" y="7"/>
                    <a:pt x="11" y="9"/>
                    <a:pt x="9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7" name="Freeform 22"/>
            <p:cNvSpPr>
              <a:spLocks/>
            </p:cNvSpPr>
            <p:nvPr/>
          </p:nvSpPr>
          <p:spPr bwMode="auto">
            <a:xfrm>
              <a:off x="3927476" y="2506663"/>
              <a:ext cx="44450" cy="77788"/>
            </a:xfrm>
            <a:custGeom>
              <a:avLst/>
              <a:gdLst>
                <a:gd name="T0" fmla="*/ 9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9 h 21"/>
                <a:gd name="T8" fmla="*/ 12 w 12"/>
                <a:gd name="T9" fmla="*/ 19 h 21"/>
                <a:gd name="T10" fmla="*/ 12 w 12"/>
                <a:gd name="T11" fmla="*/ 19 h 21"/>
                <a:gd name="T12" fmla="*/ 12 w 12"/>
                <a:gd name="T13" fmla="*/ 20 h 21"/>
                <a:gd name="T14" fmla="*/ 12 w 12"/>
                <a:gd name="T15" fmla="*/ 21 h 21"/>
                <a:gd name="T16" fmla="*/ 1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6 w 12"/>
                <a:gd name="T29" fmla="*/ 2 h 21"/>
                <a:gd name="T30" fmla="*/ 1 w 12"/>
                <a:gd name="T31" fmla="*/ 3 h 21"/>
                <a:gd name="T32" fmla="*/ 1 w 12"/>
                <a:gd name="T33" fmla="*/ 3 h 21"/>
                <a:gd name="T34" fmla="*/ 0 w 12"/>
                <a:gd name="T35" fmla="*/ 2 h 21"/>
                <a:gd name="T36" fmla="*/ 0 w 12"/>
                <a:gd name="T37" fmla="*/ 1 h 21"/>
                <a:gd name="T38" fmla="*/ 1 w 12"/>
                <a:gd name="T39" fmla="*/ 1 h 21"/>
                <a:gd name="T40" fmla="*/ 6 w 12"/>
                <a:gd name="T41" fmla="*/ 0 h 21"/>
                <a:gd name="T42" fmla="*/ 12 w 12"/>
                <a:gd name="T43" fmla="*/ 5 h 21"/>
                <a:gd name="T44" fmla="*/ 9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2" y="2"/>
                    <a:pt x="12" y="5"/>
                  </a:cubicBezTo>
                  <a:cubicBezTo>
                    <a:pt x="12" y="7"/>
                    <a:pt x="11" y="9"/>
                    <a:pt x="9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8" name="Freeform 23"/>
            <p:cNvSpPr>
              <a:spLocks noEditPoints="1"/>
            </p:cNvSpPr>
            <p:nvPr/>
          </p:nvSpPr>
          <p:spPr bwMode="auto">
            <a:xfrm>
              <a:off x="3270251" y="2682875"/>
              <a:ext cx="50800" cy="7778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2 h 21"/>
                <a:gd name="T8" fmla="*/ 6 w 14"/>
                <a:gd name="T9" fmla="*/ 12 h 21"/>
                <a:gd name="T10" fmla="*/ 5 w 14"/>
                <a:gd name="T11" fmla="*/ 12 h 21"/>
                <a:gd name="T12" fmla="*/ 2 w 14"/>
                <a:gd name="T13" fmla="*/ 12 h 21"/>
                <a:gd name="T14" fmla="*/ 2 w 14"/>
                <a:gd name="T15" fmla="*/ 20 h 21"/>
                <a:gd name="T16" fmla="*/ 2 w 14"/>
                <a:gd name="T17" fmla="*/ 21 h 21"/>
                <a:gd name="T18" fmla="*/ 0 w 14"/>
                <a:gd name="T19" fmla="*/ 21 h 21"/>
                <a:gd name="T20" fmla="*/ 0 w 14"/>
                <a:gd name="T21" fmla="*/ 20 h 21"/>
                <a:gd name="T22" fmla="*/ 0 w 14"/>
                <a:gd name="T23" fmla="*/ 1 h 21"/>
                <a:gd name="T24" fmla="*/ 0 w 14"/>
                <a:gd name="T25" fmla="*/ 0 h 21"/>
                <a:gd name="T26" fmla="*/ 5 w 14"/>
                <a:gd name="T27" fmla="*/ 0 h 21"/>
                <a:gd name="T28" fmla="*/ 13 w 14"/>
                <a:gd name="T29" fmla="*/ 6 h 21"/>
                <a:gd name="T30" fmla="*/ 13 w 14"/>
                <a:gd name="T31" fmla="*/ 6 h 21"/>
                <a:gd name="T32" fmla="*/ 9 w 14"/>
                <a:gd name="T33" fmla="*/ 12 h 21"/>
                <a:gd name="T34" fmla="*/ 14 w 14"/>
                <a:gd name="T35" fmla="*/ 20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5 w 14"/>
                <a:gd name="T43" fmla="*/ 2 h 21"/>
                <a:gd name="T44" fmla="*/ 2 w 14"/>
                <a:gd name="T45" fmla="*/ 2 h 21"/>
                <a:gd name="T46" fmla="*/ 2 w 14"/>
                <a:gd name="T47" fmla="*/ 10 h 21"/>
                <a:gd name="T48" fmla="*/ 5 w 14"/>
                <a:gd name="T49" fmla="*/ 10 h 21"/>
                <a:gd name="T50" fmla="*/ 11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5" y="12"/>
                  </a:cubicBezTo>
                  <a:cubicBezTo>
                    <a:pt x="4" y="12"/>
                    <a:pt x="4" y="12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9"/>
                    <a:pt x="11" y="11"/>
                    <a:pt x="9" y="12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5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9" name="Freeform 24"/>
            <p:cNvSpPr>
              <a:spLocks/>
            </p:cNvSpPr>
            <p:nvPr/>
          </p:nvSpPr>
          <p:spPr bwMode="auto">
            <a:xfrm>
              <a:off x="3332163" y="2682875"/>
              <a:ext cx="47625" cy="77788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3 w 13"/>
                <a:gd name="T5" fmla="*/ 18 h 21"/>
                <a:gd name="T6" fmla="*/ 3 w 13"/>
                <a:gd name="T7" fmla="*/ 19 h 21"/>
                <a:gd name="T8" fmla="*/ 12 w 13"/>
                <a:gd name="T9" fmla="*/ 19 h 21"/>
                <a:gd name="T10" fmla="*/ 13 w 13"/>
                <a:gd name="T11" fmla="*/ 19 h 21"/>
                <a:gd name="T12" fmla="*/ 13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5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3 h 21"/>
                <a:gd name="T32" fmla="*/ 1 w 13"/>
                <a:gd name="T33" fmla="*/ 3 h 21"/>
                <a:gd name="T34" fmla="*/ 1 w 13"/>
                <a:gd name="T35" fmla="*/ 2 h 21"/>
                <a:gd name="T36" fmla="*/ 1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3" y="16"/>
                    <a:pt x="3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2" y="13"/>
                    <a:pt x="5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5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11" y="0"/>
                    <a:pt x="13" y="2"/>
                    <a:pt x="13" y="5"/>
                  </a:cubicBezTo>
                  <a:cubicBezTo>
                    <a:pt x="13" y="7"/>
                    <a:pt x="12" y="9"/>
                    <a:pt x="9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0" name="Freeform 25"/>
            <p:cNvSpPr>
              <a:spLocks/>
            </p:cNvSpPr>
            <p:nvPr/>
          </p:nvSpPr>
          <p:spPr bwMode="auto">
            <a:xfrm>
              <a:off x="3395663" y="2682875"/>
              <a:ext cx="47625" cy="77788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0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4 h 21"/>
                <a:gd name="T16" fmla="*/ 0 w 13"/>
                <a:gd name="T17" fmla="*/ 3 h 21"/>
                <a:gd name="T18" fmla="*/ 0 w 13"/>
                <a:gd name="T19" fmla="*/ 3 h 21"/>
                <a:gd name="T20" fmla="*/ 5 w 13"/>
                <a:gd name="T21" fmla="*/ 0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1" name="Freeform 26"/>
            <p:cNvSpPr>
              <a:spLocks/>
            </p:cNvSpPr>
            <p:nvPr/>
          </p:nvSpPr>
          <p:spPr bwMode="auto">
            <a:xfrm>
              <a:off x="3457576" y="2682875"/>
              <a:ext cx="47625" cy="77788"/>
            </a:xfrm>
            <a:custGeom>
              <a:avLst/>
              <a:gdLst>
                <a:gd name="T0" fmla="*/ 13 w 13"/>
                <a:gd name="T1" fmla="*/ 3 h 21"/>
                <a:gd name="T2" fmla="*/ 4 w 13"/>
                <a:gd name="T3" fmla="*/ 21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1 h 21"/>
                <a:gd name="T10" fmla="*/ 2 w 13"/>
                <a:gd name="T11" fmla="*/ 20 h 21"/>
                <a:gd name="T12" fmla="*/ 10 w 13"/>
                <a:gd name="T13" fmla="*/ 3 h 21"/>
                <a:gd name="T14" fmla="*/ 10 w 13"/>
                <a:gd name="T15" fmla="*/ 3 h 21"/>
                <a:gd name="T16" fmla="*/ 10 w 13"/>
                <a:gd name="T17" fmla="*/ 2 h 21"/>
                <a:gd name="T18" fmla="*/ 1 w 13"/>
                <a:gd name="T19" fmla="*/ 2 h 21"/>
                <a:gd name="T20" fmla="*/ 0 w 13"/>
                <a:gd name="T21" fmla="*/ 2 h 21"/>
                <a:gd name="T22" fmla="*/ 0 w 13"/>
                <a:gd name="T23" fmla="*/ 1 h 21"/>
                <a:gd name="T24" fmla="*/ 1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3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3" y="3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2" name="Freeform 27"/>
            <p:cNvSpPr>
              <a:spLocks/>
            </p:cNvSpPr>
            <p:nvPr/>
          </p:nvSpPr>
          <p:spPr bwMode="auto">
            <a:xfrm>
              <a:off x="3567113" y="2682875"/>
              <a:ext cx="52388" cy="77788"/>
            </a:xfrm>
            <a:custGeom>
              <a:avLst/>
              <a:gdLst>
                <a:gd name="T0" fmla="*/ 13 w 14"/>
                <a:gd name="T1" fmla="*/ 21 h 21"/>
                <a:gd name="T2" fmla="*/ 8 w 14"/>
                <a:gd name="T3" fmla="*/ 21 h 21"/>
                <a:gd name="T4" fmla="*/ 0 w 14"/>
                <a:gd name="T5" fmla="*/ 12 h 21"/>
                <a:gd name="T6" fmla="*/ 0 w 14"/>
                <a:gd name="T7" fmla="*/ 9 h 21"/>
                <a:gd name="T8" fmla="*/ 8 w 14"/>
                <a:gd name="T9" fmla="*/ 0 h 21"/>
                <a:gd name="T10" fmla="*/ 13 w 14"/>
                <a:gd name="T11" fmla="*/ 0 h 21"/>
                <a:gd name="T12" fmla="*/ 14 w 14"/>
                <a:gd name="T13" fmla="*/ 1 h 21"/>
                <a:gd name="T14" fmla="*/ 14 w 14"/>
                <a:gd name="T15" fmla="*/ 2 h 21"/>
                <a:gd name="T16" fmla="*/ 13 w 14"/>
                <a:gd name="T17" fmla="*/ 2 h 21"/>
                <a:gd name="T18" fmla="*/ 13 w 14"/>
                <a:gd name="T19" fmla="*/ 2 h 21"/>
                <a:gd name="T20" fmla="*/ 8 w 14"/>
                <a:gd name="T21" fmla="*/ 2 h 21"/>
                <a:gd name="T22" fmla="*/ 3 w 14"/>
                <a:gd name="T23" fmla="*/ 9 h 21"/>
                <a:gd name="T24" fmla="*/ 3 w 14"/>
                <a:gd name="T25" fmla="*/ 12 h 21"/>
                <a:gd name="T26" fmla="*/ 8 w 14"/>
                <a:gd name="T27" fmla="*/ 19 h 21"/>
                <a:gd name="T28" fmla="*/ 11 w 14"/>
                <a:gd name="T29" fmla="*/ 19 h 21"/>
                <a:gd name="T30" fmla="*/ 11 w 14"/>
                <a:gd name="T31" fmla="*/ 11 h 21"/>
                <a:gd name="T32" fmla="*/ 12 w 14"/>
                <a:gd name="T33" fmla="*/ 10 h 21"/>
                <a:gd name="T34" fmla="*/ 13 w 14"/>
                <a:gd name="T35" fmla="*/ 10 h 21"/>
                <a:gd name="T36" fmla="*/ 14 w 14"/>
                <a:gd name="T37" fmla="*/ 11 h 21"/>
                <a:gd name="T38" fmla="*/ 14 w 14"/>
                <a:gd name="T39" fmla="*/ 20 h 21"/>
                <a:gd name="T40" fmla="*/ 13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2" y="0"/>
                    <a:pt x="13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0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0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0"/>
                    <a:pt x="11" y="10"/>
                    <a:pt x="12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3" name="Freeform 28"/>
            <p:cNvSpPr>
              <a:spLocks/>
            </p:cNvSpPr>
            <p:nvPr/>
          </p:nvSpPr>
          <p:spPr bwMode="auto">
            <a:xfrm>
              <a:off x="3633788" y="2682875"/>
              <a:ext cx="47625" cy="77788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2 w 13"/>
                <a:gd name="T5" fmla="*/ 18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19 h 21"/>
                <a:gd name="T12" fmla="*/ 12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3 h 21"/>
                <a:gd name="T32" fmla="*/ 1 w 13"/>
                <a:gd name="T33" fmla="*/ 3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5"/>
                  </a:cubicBezTo>
                  <a:cubicBezTo>
                    <a:pt x="13" y="7"/>
                    <a:pt x="12" y="9"/>
                    <a:pt x="9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4" name="Freeform 29"/>
            <p:cNvSpPr>
              <a:spLocks/>
            </p:cNvSpPr>
            <p:nvPr/>
          </p:nvSpPr>
          <p:spPr bwMode="auto">
            <a:xfrm>
              <a:off x="3695701" y="2682875"/>
              <a:ext cx="44450" cy="77788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9 h 21"/>
                <a:gd name="T8" fmla="*/ 5 w 12"/>
                <a:gd name="T9" fmla="*/ 19 h 21"/>
                <a:gd name="T10" fmla="*/ 5 w 12"/>
                <a:gd name="T11" fmla="*/ 3 h 21"/>
                <a:gd name="T12" fmla="*/ 0 w 12"/>
                <a:gd name="T13" fmla="*/ 5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3 h 21"/>
                <a:gd name="T20" fmla="*/ 5 w 12"/>
                <a:gd name="T21" fmla="*/ 0 h 21"/>
                <a:gd name="T22" fmla="*/ 6 w 12"/>
                <a:gd name="T23" fmla="*/ 0 h 21"/>
                <a:gd name="T24" fmla="*/ 7 w 12"/>
                <a:gd name="T25" fmla="*/ 0 h 21"/>
                <a:gd name="T26" fmla="*/ 7 w 12"/>
                <a:gd name="T27" fmla="*/ 1 h 21"/>
                <a:gd name="T28" fmla="*/ 7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5" name="Freeform 30"/>
            <p:cNvSpPr>
              <a:spLocks/>
            </p:cNvSpPr>
            <p:nvPr/>
          </p:nvSpPr>
          <p:spPr bwMode="auto">
            <a:xfrm>
              <a:off x="3759201" y="2682875"/>
              <a:ext cx="47625" cy="77788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1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1 h 21"/>
                <a:gd name="T10" fmla="*/ 2 w 13"/>
                <a:gd name="T11" fmla="*/ 20 h 21"/>
                <a:gd name="T12" fmla="*/ 10 w 13"/>
                <a:gd name="T13" fmla="*/ 3 h 21"/>
                <a:gd name="T14" fmla="*/ 10 w 13"/>
                <a:gd name="T15" fmla="*/ 3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2 h 21"/>
                <a:gd name="T22" fmla="*/ 0 w 13"/>
                <a:gd name="T23" fmla="*/ 1 h 21"/>
                <a:gd name="T24" fmla="*/ 0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6" name="Freeform 31"/>
            <p:cNvSpPr>
              <a:spLocks noEditPoints="1"/>
            </p:cNvSpPr>
            <p:nvPr/>
          </p:nvSpPr>
          <p:spPr bwMode="auto">
            <a:xfrm>
              <a:off x="3873501" y="2682875"/>
              <a:ext cx="47625" cy="77788"/>
            </a:xfrm>
            <a:custGeom>
              <a:avLst/>
              <a:gdLst>
                <a:gd name="T0" fmla="*/ 5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 h 21"/>
                <a:gd name="T8" fmla="*/ 1 w 13"/>
                <a:gd name="T9" fmla="*/ 0 h 21"/>
                <a:gd name="T10" fmla="*/ 5 w 13"/>
                <a:gd name="T11" fmla="*/ 0 h 21"/>
                <a:gd name="T12" fmla="*/ 13 w 13"/>
                <a:gd name="T13" fmla="*/ 5 h 21"/>
                <a:gd name="T14" fmla="*/ 13 w 13"/>
                <a:gd name="T15" fmla="*/ 6 h 21"/>
                <a:gd name="T16" fmla="*/ 10 w 13"/>
                <a:gd name="T17" fmla="*/ 10 h 21"/>
                <a:gd name="T18" fmla="*/ 13 w 13"/>
                <a:gd name="T19" fmla="*/ 15 h 21"/>
                <a:gd name="T20" fmla="*/ 13 w 13"/>
                <a:gd name="T21" fmla="*/ 15 h 21"/>
                <a:gd name="T22" fmla="*/ 5 w 13"/>
                <a:gd name="T23" fmla="*/ 21 h 21"/>
                <a:gd name="T24" fmla="*/ 11 w 13"/>
                <a:gd name="T25" fmla="*/ 5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9 h 21"/>
                <a:gd name="T32" fmla="*/ 7 w 13"/>
                <a:gd name="T33" fmla="*/ 9 h 21"/>
                <a:gd name="T34" fmla="*/ 11 w 13"/>
                <a:gd name="T35" fmla="*/ 6 h 21"/>
                <a:gd name="T36" fmla="*/ 11 w 13"/>
                <a:gd name="T37" fmla="*/ 5 h 21"/>
                <a:gd name="T38" fmla="*/ 11 w 13"/>
                <a:gd name="T39" fmla="*/ 15 h 21"/>
                <a:gd name="T40" fmla="*/ 7 w 13"/>
                <a:gd name="T41" fmla="*/ 11 h 21"/>
                <a:gd name="T42" fmla="*/ 2 w 13"/>
                <a:gd name="T43" fmla="*/ 11 h 21"/>
                <a:gd name="T44" fmla="*/ 2 w 13"/>
                <a:gd name="T45" fmla="*/ 19 h 21"/>
                <a:gd name="T46" fmla="*/ 5 w 13"/>
                <a:gd name="T47" fmla="*/ 19 h 21"/>
                <a:gd name="T48" fmla="*/ 11 w 13"/>
                <a:gd name="T49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3" y="21"/>
                    <a:pt x="2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0"/>
                    <a:pt x="13" y="1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0" y="10"/>
                  </a:cubicBezTo>
                  <a:cubicBezTo>
                    <a:pt x="12" y="11"/>
                    <a:pt x="13" y="13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20"/>
                    <a:pt x="10" y="21"/>
                    <a:pt x="5" y="21"/>
                  </a:cubicBezTo>
                  <a:close/>
                  <a:moveTo>
                    <a:pt x="11" y="5"/>
                  </a:moveTo>
                  <a:cubicBezTo>
                    <a:pt x="11" y="3"/>
                    <a:pt x="8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lnTo>
                    <a:pt x="11" y="5"/>
                  </a:ln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7" name="Freeform 32"/>
            <p:cNvSpPr>
              <a:spLocks/>
            </p:cNvSpPr>
            <p:nvPr/>
          </p:nvSpPr>
          <p:spPr bwMode="auto">
            <a:xfrm>
              <a:off x="3935413" y="2682875"/>
              <a:ext cx="47625" cy="77788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2 w 13"/>
                <a:gd name="T5" fmla="*/ 18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19 h 21"/>
                <a:gd name="T12" fmla="*/ 12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3 h 21"/>
                <a:gd name="T32" fmla="*/ 1 w 13"/>
                <a:gd name="T33" fmla="*/ 3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5"/>
                  </a:cubicBezTo>
                  <a:cubicBezTo>
                    <a:pt x="13" y="7"/>
                    <a:pt x="11" y="9"/>
                    <a:pt x="9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8" name="Freeform 33"/>
            <p:cNvSpPr>
              <a:spLocks/>
            </p:cNvSpPr>
            <p:nvPr/>
          </p:nvSpPr>
          <p:spPr bwMode="auto">
            <a:xfrm>
              <a:off x="3997326" y="2682875"/>
              <a:ext cx="44450" cy="77788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9 h 21"/>
                <a:gd name="T8" fmla="*/ 5 w 12"/>
                <a:gd name="T9" fmla="*/ 19 h 21"/>
                <a:gd name="T10" fmla="*/ 5 w 12"/>
                <a:gd name="T11" fmla="*/ 3 h 21"/>
                <a:gd name="T12" fmla="*/ 0 w 12"/>
                <a:gd name="T13" fmla="*/ 5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3 h 21"/>
                <a:gd name="T20" fmla="*/ 5 w 12"/>
                <a:gd name="T21" fmla="*/ 0 h 21"/>
                <a:gd name="T22" fmla="*/ 6 w 12"/>
                <a:gd name="T23" fmla="*/ 0 h 21"/>
                <a:gd name="T24" fmla="*/ 7 w 12"/>
                <a:gd name="T25" fmla="*/ 0 h 21"/>
                <a:gd name="T26" fmla="*/ 7 w 12"/>
                <a:gd name="T27" fmla="*/ 1 h 21"/>
                <a:gd name="T28" fmla="*/ 7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9" name="Freeform 34"/>
            <p:cNvSpPr>
              <a:spLocks/>
            </p:cNvSpPr>
            <p:nvPr/>
          </p:nvSpPr>
          <p:spPr bwMode="auto">
            <a:xfrm>
              <a:off x="4060826" y="2682875"/>
              <a:ext cx="47625" cy="77788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1 h 21"/>
                <a:gd name="T4" fmla="*/ 4 w 13"/>
                <a:gd name="T5" fmla="*/ 21 h 21"/>
                <a:gd name="T6" fmla="*/ 2 w 13"/>
                <a:gd name="T7" fmla="*/ 21 h 21"/>
                <a:gd name="T8" fmla="*/ 1 w 13"/>
                <a:gd name="T9" fmla="*/ 21 h 21"/>
                <a:gd name="T10" fmla="*/ 2 w 13"/>
                <a:gd name="T11" fmla="*/ 20 h 21"/>
                <a:gd name="T12" fmla="*/ 10 w 13"/>
                <a:gd name="T13" fmla="*/ 3 h 21"/>
                <a:gd name="T14" fmla="*/ 10 w 13"/>
                <a:gd name="T15" fmla="*/ 3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2 h 21"/>
                <a:gd name="T22" fmla="*/ 0 w 13"/>
                <a:gd name="T23" fmla="*/ 1 h 21"/>
                <a:gd name="T24" fmla="*/ 0 w 13"/>
                <a:gd name="T25" fmla="*/ 0 h 21"/>
                <a:gd name="T26" fmla="*/ 10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1" y="21"/>
                    <a:pt x="1" y="21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0" name="Freeform 35"/>
            <p:cNvSpPr>
              <a:spLocks noEditPoints="1"/>
            </p:cNvSpPr>
            <p:nvPr/>
          </p:nvSpPr>
          <p:spPr bwMode="auto">
            <a:xfrm>
              <a:off x="3270251" y="2860675"/>
              <a:ext cx="47625" cy="76200"/>
            </a:xfrm>
            <a:custGeom>
              <a:avLst/>
              <a:gdLst>
                <a:gd name="T0" fmla="*/ 5 w 13"/>
                <a:gd name="T1" fmla="*/ 13 h 21"/>
                <a:gd name="T2" fmla="*/ 2 w 13"/>
                <a:gd name="T3" fmla="*/ 13 h 21"/>
                <a:gd name="T4" fmla="*/ 2 w 13"/>
                <a:gd name="T5" fmla="*/ 20 h 21"/>
                <a:gd name="T6" fmla="*/ 2 w 13"/>
                <a:gd name="T7" fmla="*/ 21 h 21"/>
                <a:gd name="T8" fmla="*/ 0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0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3 h 21"/>
                <a:gd name="T24" fmla="*/ 10 w 13"/>
                <a:gd name="T25" fmla="*/ 6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10 h 21"/>
                <a:gd name="T32" fmla="*/ 5 w 13"/>
                <a:gd name="T33" fmla="*/ 11 h 21"/>
                <a:gd name="T34" fmla="*/ 10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3"/>
                  </a:moveTo>
                  <a:cubicBezTo>
                    <a:pt x="4" y="13"/>
                    <a:pt x="3" y="13"/>
                    <a:pt x="2" y="13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3"/>
                    <a:pt x="5" y="13"/>
                  </a:cubicBezTo>
                  <a:close/>
                  <a:moveTo>
                    <a:pt x="10" y="6"/>
                  </a:move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9" y="11"/>
                    <a:pt x="10" y="9"/>
                    <a:pt x="10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1" name="Freeform 36"/>
            <p:cNvSpPr>
              <a:spLocks noEditPoints="1"/>
            </p:cNvSpPr>
            <p:nvPr/>
          </p:nvSpPr>
          <p:spPr bwMode="auto">
            <a:xfrm>
              <a:off x="3317876" y="2860675"/>
              <a:ext cx="58738" cy="76200"/>
            </a:xfrm>
            <a:custGeom>
              <a:avLst/>
              <a:gdLst>
                <a:gd name="T0" fmla="*/ 16 w 16"/>
                <a:gd name="T1" fmla="*/ 21 h 21"/>
                <a:gd name="T2" fmla="*/ 14 w 16"/>
                <a:gd name="T3" fmla="*/ 21 h 21"/>
                <a:gd name="T4" fmla="*/ 14 w 16"/>
                <a:gd name="T5" fmla="*/ 21 h 21"/>
                <a:gd name="T6" fmla="*/ 12 w 16"/>
                <a:gd name="T7" fmla="*/ 14 h 21"/>
                <a:gd name="T8" fmla="*/ 5 w 16"/>
                <a:gd name="T9" fmla="*/ 14 h 21"/>
                <a:gd name="T10" fmla="*/ 3 w 16"/>
                <a:gd name="T11" fmla="*/ 21 h 21"/>
                <a:gd name="T12" fmla="*/ 2 w 16"/>
                <a:gd name="T13" fmla="*/ 21 h 21"/>
                <a:gd name="T14" fmla="*/ 1 w 16"/>
                <a:gd name="T15" fmla="*/ 21 h 21"/>
                <a:gd name="T16" fmla="*/ 0 w 16"/>
                <a:gd name="T17" fmla="*/ 21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1 h 21"/>
                <a:gd name="T30" fmla="*/ 16 w 16"/>
                <a:gd name="T31" fmla="*/ 21 h 21"/>
                <a:gd name="T32" fmla="*/ 9 w 16"/>
                <a:gd name="T33" fmla="*/ 3 h 21"/>
                <a:gd name="T34" fmla="*/ 8 w 16"/>
                <a:gd name="T35" fmla="*/ 2 h 21"/>
                <a:gd name="T36" fmla="*/ 8 w 16"/>
                <a:gd name="T37" fmla="*/ 3 h 21"/>
                <a:gd name="T38" fmla="*/ 5 w 16"/>
                <a:gd name="T39" fmla="*/ 12 h 21"/>
                <a:gd name="T40" fmla="*/ 11 w 16"/>
                <a:gd name="T41" fmla="*/ 12 h 21"/>
                <a:gd name="T42" fmla="*/ 9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1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lose/>
                  <a:moveTo>
                    <a:pt x="9" y="3"/>
                  </a:move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2" name="Freeform 37"/>
            <p:cNvSpPr>
              <a:spLocks/>
            </p:cNvSpPr>
            <p:nvPr/>
          </p:nvSpPr>
          <p:spPr bwMode="auto">
            <a:xfrm>
              <a:off x="3387726" y="2860675"/>
              <a:ext cx="55563" cy="7620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2 w 15"/>
                <a:gd name="T5" fmla="*/ 21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3 w 15"/>
                <a:gd name="T31" fmla="*/ 17 h 21"/>
                <a:gd name="T32" fmla="*/ 13 w 15"/>
                <a:gd name="T33" fmla="*/ 17 h 21"/>
                <a:gd name="T34" fmla="*/ 13 w 15"/>
                <a:gd name="T35" fmla="*/ 1 h 21"/>
                <a:gd name="T36" fmla="*/ 13 w 15"/>
                <a:gd name="T37" fmla="*/ 0 h 21"/>
                <a:gd name="T38" fmla="*/ 15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3" name="Freeform 38"/>
            <p:cNvSpPr>
              <a:spLocks/>
            </p:cNvSpPr>
            <p:nvPr/>
          </p:nvSpPr>
          <p:spPr bwMode="auto">
            <a:xfrm>
              <a:off x="3449638" y="2860675"/>
              <a:ext cx="55563" cy="76200"/>
            </a:xfrm>
            <a:custGeom>
              <a:avLst/>
              <a:gdLst>
                <a:gd name="T0" fmla="*/ 14 w 15"/>
                <a:gd name="T1" fmla="*/ 2 h 21"/>
                <a:gd name="T2" fmla="*/ 9 w 15"/>
                <a:gd name="T3" fmla="*/ 2 h 21"/>
                <a:gd name="T4" fmla="*/ 9 w 15"/>
                <a:gd name="T5" fmla="*/ 20 h 21"/>
                <a:gd name="T6" fmla="*/ 8 w 15"/>
                <a:gd name="T7" fmla="*/ 21 h 21"/>
                <a:gd name="T8" fmla="*/ 7 w 15"/>
                <a:gd name="T9" fmla="*/ 21 h 21"/>
                <a:gd name="T10" fmla="*/ 6 w 15"/>
                <a:gd name="T11" fmla="*/ 20 h 21"/>
                <a:gd name="T12" fmla="*/ 6 w 15"/>
                <a:gd name="T13" fmla="*/ 2 h 21"/>
                <a:gd name="T14" fmla="*/ 1 w 15"/>
                <a:gd name="T15" fmla="*/ 2 h 21"/>
                <a:gd name="T16" fmla="*/ 0 w 15"/>
                <a:gd name="T17" fmla="*/ 2 h 21"/>
                <a:gd name="T18" fmla="*/ 0 w 15"/>
                <a:gd name="T19" fmla="*/ 1 h 21"/>
                <a:gd name="T20" fmla="*/ 1 w 15"/>
                <a:gd name="T21" fmla="*/ 0 h 21"/>
                <a:gd name="T22" fmla="*/ 14 w 15"/>
                <a:gd name="T23" fmla="*/ 0 h 21"/>
                <a:gd name="T24" fmla="*/ 15 w 15"/>
                <a:gd name="T25" fmla="*/ 1 h 21"/>
                <a:gd name="T26" fmla="*/ 15 w 15"/>
                <a:gd name="T27" fmla="*/ 2 h 21"/>
                <a:gd name="T28" fmla="*/ 14 w 15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14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4" name="Freeform 39"/>
            <p:cNvSpPr>
              <a:spLocks noEditPoints="1"/>
            </p:cNvSpPr>
            <p:nvPr/>
          </p:nvSpPr>
          <p:spPr bwMode="auto">
            <a:xfrm>
              <a:off x="3508376" y="2860675"/>
              <a:ext cx="55563" cy="76200"/>
            </a:xfrm>
            <a:custGeom>
              <a:avLst/>
              <a:gdLst>
                <a:gd name="T0" fmla="*/ 8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8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8 w 15"/>
                <a:gd name="T13" fmla="*/ 21 h 21"/>
                <a:gd name="T14" fmla="*/ 13 w 15"/>
                <a:gd name="T15" fmla="*/ 9 h 21"/>
                <a:gd name="T16" fmla="*/ 8 w 15"/>
                <a:gd name="T17" fmla="*/ 2 h 21"/>
                <a:gd name="T18" fmla="*/ 3 w 15"/>
                <a:gd name="T19" fmla="*/ 9 h 21"/>
                <a:gd name="T20" fmla="*/ 3 w 15"/>
                <a:gd name="T21" fmla="*/ 12 h 21"/>
                <a:gd name="T22" fmla="*/ 8 w 15"/>
                <a:gd name="T23" fmla="*/ 19 h 21"/>
                <a:gd name="T24" fmla="*/ 13 w 15"/>
                <a:gd name="T25" fmla="*/ 12 h 21"/>
                <a:gd name="T26" fmla="*/ 13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8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3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9"/>
                    <a:pt x="12" y="21"/>
                    <a:pt x="8" y="21"/>
                  </a:cubicBezTo>
                  <a:close/>
                  <a:moveTo>
                    <a:pt x="13" y="9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5" name="Freeform 40"/>
            <p:cNvSpPr>
              <a:spLocks/>
            </p:cNvSpPr>
            <p:nvPr/>
          </p:nvSpPr>
          <p:spPr bwMode="auto">
            <a:xfrm>
              <a:off x="3578226" y="2860675"/>
              <a:ext cx="55563" cy="7620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1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1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6" name="Freeform 41"/>
            <p:cNvSpPr>
              <a:spLocks/>
            </p:cNvSpPr>
            <p:nvPr/>
          </p:nvSpPr>
          <p:spPr bwMode="auto">
            <a:xfrm>
              <a:off x="3648076" y="2860675"/>
              <a:ext cx="44450" cy="76200"/>
            </a:xfrm>
            <a:custGeom>
              <a:avLst/>
              <a:gdLst>
                <a:gd name="T0" fmla="*/ 12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1 w 12"/>
                <a:gd name="T25" fmla="*/ 9 h 21"/>
                <a:gd name="T26" fmla="*/ 12 w 12"/>
                <a:gd name="T27" fmla="*/ 10 h 21"/>
                <a:gd name="T28" fmla="*/ 12 w 12"/>
                <a:gd name="T29" fmla="*/ 11 h 21"/>
                <a:gd name="T30" fmla="*/ 11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2 w 12"/>
                <a:gd name="T39" fmla="*/ 19 h 21"/>
                <a:gd name="T40" fmla="*/ 12 w 12"/>
                <a:gd name="T41" fmla="*/ 19 h 21"/>
                <a:gd name="T42" fmla="*/ 12 w 12"/>
                <a:gd name="T43" fmla="*/ 21 h 21"/>
                <a:gd name="T44" fmla="*/ 12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8" y="21"/>
                    <a:pt x="6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7" name="Freeform 42"/>
            <p:cNvSpPr>
              <a:spLocks noEditPoints="1"/>
            </p:cNvSpPr>
            <p:nvPr/>
          </p:nvSpPr>
          <p:spPr bwMode="auto">
            <a:xfrm>
              <a:off x="3703638" y="2882900"/>
              <a:ext cx="11113" cy="53975"/>
            </a:xfrm>
            <a:custGeom>
              <a:avLst/>
              <a:gdLst>
                <a:gd name="T0" fmla="*/ 2 w 3"/>
                <a:gd name="T1" fmla="*/ 3 h 15"/>
                <a:gd name="T2" fmla="*/ 1 w 3"/>
                <a:gd name="T3" fmla="*/ 3 h 15"/>
                <a:gd name="T4" fmla="*/ 0 w 3"/>
                <a:gd name="T5" fmla="*/ 3 h 15"/>
                <a:gd name="T6" fmla="*/ 0 w 3"/>
                <a:gd name="T7" fmla="*/ 0 h 15"/>
                <a:gd name="T8" fmla="*/ 1 w 3"/>
                <a:gd name="T9" fmla="*/ 0 h 15"/>
                <a:gd name="T10" fmla="*/ 2 w 3"/>
                <a:gd name="T11" fmla="*/ 0 h 15"/>
                <a:gd name="T12" fmla="*/ 3 w 3"/>
                <a:gd name="T13" fmla="*/ 0 h 15"/>
                <a:gd name="T14" fmla="*/ 3 w 3"/>
                <a:gd name="T15" fmla="*/ 3 h 15"/>
                <a:gd name="T16" fmla="*/ 2 w 3"/>
                <a:gd name="T17" fmla="*/ 3 h 15"/>
                <a:gd name="T18" fmla="*/ 2 w 3"/>
                <a:gd name="T19" fmla="*/ 15 h 15"/>
                <a:gd name="T20" fmla="*/ 1 w 3"/>
                <a:gd name="T21" fmla="*/ 15 h 15"/>
                <a:gd name="T22" fmla="*/ 0 w 3"/>
                <a:gd name="T23" fmla="*/ 14 h 15"/>
                <a:gd name="T24" fmla="*/ 0 w 3"/>
                <a:gd name="T25" fmla="*/ 12 h 15"/>
                <a:gd name="T26" fmla="*/ 1 w 3"/>
                <a:gd name="T27" fmla="*/ 11 h 15"/>
                <a:gd name="T28" fmla="*/ 2 w 3"/>
                <a:gd name="T29" fmla="*/ 11 h 15"/>
                <a:gd name="T30" fmla="*/ 3 w 3"/>
                <a:gd name="T31" fmla="*/ 12 h 15"/>
                <a:gd name="T32" fmla="*/ 3 w 3"/>
                <a:gd name="T33" fmla="*/ 14 h 15"/>
                <a:gd name="T34" fmla="*/ 2 w 3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5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lose/>
                  <a:moveTo>
                    <a:pt x="2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11"/>
                    <a:pt x="3" y="12"/>
                    <a:pt x="3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2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8" name="Freeform 43"/>
            <p:cNvSpPr>
              <a:spLocks/>
            </p:cNvSpPr>
            <p:nvPr/>
          </p:nvSpPr>
          <p:spPr bwMode="auto">
            <a:xfrm>
              <a:off x="3751263" y="2860675"/>
              <a:ext cx="47625" cy="76200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3 h 21"/>
                <a:gd name="T18" fmla="*/ 12 w 13"/>
                <a:gd name="T19" fmla="*/ 3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8 w 13"/>
                <a:gd name="T27" fmla="*/ 19 h 21"/>
                <a:gd name="T28" fmla="*/ 12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9" name="Freeform 44"/>
            <p:cNvSpPr>
              <a:spLocks noEditPoints="1"/>
            </p:cNvSpPr>
            <p:nvPr/>
          </p:nvSpPr>
          <p:spPr bwMode="auto">
            <a:xfrm>
              <a:off x="3806826" y="2878138"/>
              <a:ext cx="44450" cy="58738"/>
            </a:xfrm>
            <a:custGeom>
              <a:avLst/>
              <a:gdLst>
                <a:gd name="T0" fmla="*/ 6 w 12"/>
                <a:gd name="T1" fmla="*/ 16 h 16"/>
                <a:gd name="T2" fmla="*/ 0 w 12"/>
                <a:gd name="T3" fmla="*/ 9 h 16"/>
                <a:gd name="T4" fmla="*/ 0 w 12"/>
                <a:gd name="T5" fmla="*/ 7 h 16"/>
                <a:gd name="T6" fmla="*/ 6 w 12"/>
                <a:gd name="T7" fmla="*/ 0 h 16"/>
                <a:gd name="T8" fmla="*/ 12 w 12"/>
                <a:gd name="T9" fmla="*/ 7 h 16"/>
                <a:gd name="T10" fmla="*/ 12 w 12"/>
                <a:gd name="T11" fmla="*/ 9 h 16"/>
                <a:gd name="T12" fmla="*/ 6 w 12"/>
                <a:gd name="T13" fmla="*/ 16 h 16"/>
                <a:gd name="T14" fmla="*/ 10 w 12"/>
                <a:gd name="T15" fmla="*/ 7 h 16"/>
                <a:gd name="T16" fmla="*/ 6 w 12"/>
                <a:gd name="T17" fmla="*/ 3 h 16"/>
                <a:gd name="T18" fmla="*/ 2 w 12"/>
                <a:gd name="T19" fmla="*/ 7 h 16"/>
                <a:gd name="T20" fmla="*/ 2 w 12"/>
                <a:gd name="T21" fmla="*/ 9 h 16"/>
                <a:gd name="T22" fmla="*/ 6 w 12"/>
                <a:gd name="T23" fmla="*/ 14 h 16"/>
                <a:gd name="T24" fmla="*/ 10 w 12"/>
                <a:gd name="T25" fmla="*/ 9 h 16"/>
                <a:gd name="T26" fmla="*/ 10 w 12"/>
                <a:gd name="T2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6">
                  <a:moveTo>
                    <a:pt x="6" y="16"/>
                  </a:moveTo>
                  <a:cubicBezTo>
                    <a:pt x="2" y="16"/>
                    <a:pt x="0" y="13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3"/>
                    <a:pt x="10" y="16"/>
                    <a:pt x="6" y="16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6" y="3"/>
                  </a:cubicBezTo>
                  <a:cubicBezTo>
                    <a:pt x="4" y="3"/>
                    <a:pt x="2" y="4"/>
                    <a:pt x="2" y="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4" y="14"/>
                    <a:pt x="6" y="14"/>
                  </a:cubicBezTo>
                  <a:cubicBezTo>
                    <a:pt x="9" y="14"/>
                    <a:pt x="10" y="12"/>
                    <a:pt x="10" y="9"/>
                  </a:cubicBez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0" name="Freeform 45"/>
            <p:cNvSpPr>
              <a:spLocks noEditPoints="1"/>
            </p:cNvSpPr>
            <p:nvPr/>
          </p:nvSpPr>
          <p:spPr bwMode="auto">
            <a:xfrm>
              <a:off x="3862388" y="2878138"/>
              <a:ext cx="47625" cy="58738"/>
            </a:xfrm>
            <a:custGeom>
              <a:avLst/>
              <a:gdLst>
                <a:gd name="T0" fmla="*/ 6 w 13"/>
                <a:gd name="T1" fmla="*/ 16 h 16"/>
                <a:gd name="T2" fmla="*/ 0 w 13"/>
                <a:gd name="T3" fmla="*/ 9 h 16"/>
                <a:gd name="T4" fmla="*/ 0 w 13"/>
                <a:gd name="T5" fmla="*/ 7 h 16"/>
                <a:gd name="T6" fmla="*/ 6 w 13"/>
                <a:gd name="T7" fmla="*/ 0 h 16"/>
                <a:gd name="T8" fmla="*/ 13 w 13"/>
                <a:gd name="T9" fmla="*/ 7 h 16"/>
                <a:gd name="T10" fmla="*/ 13 w 13"/>
                <a:gd name="T11" fmla="*/ 9 h 16"/>
                <a:gd name="T12" fmla="*/ 6 w 13"/>
                <a:gd name="T13" fmla="*/ 16 h 16"/>
                <a:gd name="T14" fmla="*/ 10 w 13"/>
                <a:gd name="T15" fmla="*/ 7 h 16"/>
                <a:gd name="T16" fmla="*/ 6 w 13"/>
                <a:gd name="T17" fmla="*/ 3 h 16"/>
                <a:gd name="T18" fmla="*/ 3 w 13"/>
                <a:gd name="T19" fmla="*/ 7 h 16"/>
                <a:gd name="T20" fmla="*/ 3 w 13"/>
                <a:gd name="T21" fmla="*/ 9 h 16"/>
                <a:gd name="T22" fmla="*/ 6 w 13"/>
                <a:gd name="T23" fmla="*/ 14 h 16"/>
                <a:gd name="T24" fmla="*/ 10 w 13"/>
                <a:gd name="T25" fmla="*/ 9 h 16"/>
                <a:gd name="T26" fmla="*/ 10 w 13"/>
                <a:gd name="T2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16">
                  <a:moveTo>
                    <a:pt x="6" y="16"/>
                  </a:moveTo>
                  <a:cubicBezTo>
                    <a:pt x="2" y="16"/>
                    <a:pt x="0" y="13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1" y="0"/>
                    <a:pt x="13" y="3"/>
                    <a:pt x="13" y="7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3"/>
                    <a:pt x="11" y="16"/>
                    <a:pt x="6" y="16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6" y="3"/>
                  </a:cubicBezTo>
                  <a:cubicBezTo>
                    <a:pt x="4" y="3"/>
                    <a:pt x="3" y="4"/>
                    <a:pt x="3" y="7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2"/>
                    <a:pt x="4" y="14"/>
                    <a:pt x="6" y="14"/>
                  </a:cubicBezTo>
                  <a:cubicBezTo>
                    <a:pt x="9" y="14"/>
                    <a:pt x="10" y="12"/>
                    <a:pt x="10" y="9"/>
                  </a:cubicBez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1" name="Freeform 46"/>
            <p:cNvSpPr>
              <a:spLocks/>
            </p:cNvSpPr>
            <p:nvPr/>
          </p:nvSpPr>
          <p:spPr bwMode="auto">
            <a:xfrm>
              <a:off x="3921126" y="2860675"/>
              <a:ext cx="11113" cy="76200"/>
            </a:xfrm>
            <a:custGeom>
              <a:avLst/>
              <a:gdLst>
                <a:gd name="T0" fmla="*/ 2 w 3"/>
                <a:gd name="T1" fmla="*/ 21 h 21"/>
                <a:gd name="T2" fmla="*/ 1 w 3"/>
                <a:gd name="T3" fmla="*/ 21 h 21"/>
                <a:gd name="T4" fmla="*/ 0 w 3"/>
                <a:gd name="T5" fmla="*/ 20 h 21"/>
                <a:gd name="T6" fmla="*/ 0 w 3"/>
                <a:gd name="T7" fmla="*/ 0 h 21"/>
                <a:gd name="T8" fmla="*/ 1 w 3"/>
                <a:gd name="T9" fmla="*/ 0 h 21"/>
                <a:gd name="T10" fmla="*/ 2 w 3"/>
                <a:gd name="T11" fmla="*/ 0 h 21"/>
                <a:gd name="T12" fmla="*/ 3 w 3"/>
                <a:gd name="T13" fmla="*/ 0 h 21"/>
                <a:gd name="T14" fmla="*/ 3 w 3"/>
                <a:gd name="T15" fmla="*/ 20 h 21"/>
                <a:gd name="T16" fmla="*/ 2 w 3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1">
                  <a:moveTo>
                    <a:pt x="2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2" name="Freeform 47"/>
            <p:cNvSpPr>
              <a:spLocks/>
            </p:cNvSpPr>
            <p:nvPr/>
          </p:nvSpPr>
          <p:spPr bwMode="auto">
            <a:xfrm>
              <a:off x="3968751" y="2860675"/>
              <a:ext cx="50800" cy="76200"/>
            </a:xfrm>
            <a:custGeom>
              <a:avLst/>
              <a:gdLst>
                <a:gd name="T0" fmla="*/ 13 w 14"/>
                <a:gd name="T1" fmla="*/ 21 h 21"/>
                <a:gd name="T2" fmla="*/ 8 w 14"/>
                <a:gd name="T3" fmla="*/ 21 h 21"/>
                <a:gd name="T4" fmla="*/ 0 w 14"/>
                <a:gd name="T5" fmla="*/ 12 h 21"/>
                <a:gd name="T6" fmla="*/ 0 w 14"/>
                <a:gd name="T7" fmla="*/ 9 h 21"/>
                <a:gd name="T8" fmla="*/ 8 w 14"/>
                <a:gd name="T9" fmla="*/ 0 h 21"/>
                <a:gd name="T10" fmla="*/ 13 w 14"/>
                <a:gd name="T11" fmla="*/ 0 h 21"/>
                <a:gd name="T12" fmla="*/ 14 w 14"/>
                <a:gd name="T13" fmla="*/ 1 h 21"/>
                <a:gd name="T14" fmla="*/ 14 w 14"/>
                <a:gd name="T15" fmla="*/ 2 h 21"/>
                <a:gd name="T16" fmla="*/ 13 w 14"/>
                <a:gd name="T17" fmla="*/ 2 h 21"/>
                <a:gd name="T18" fmla="*/ 13 w 14"/>
                <a:gd name="T19" fmla="*/ 2 h 21"/>
                <a:gd name="T20" fmla="*/ 8 w 14"/>
                <a:gd name="T21" fmla="*/ 2 h 21"/>
                <a:gd name="T22" fmla="*/ 3 w 14"/>
                <a:gd name="T23" fmla="*/ 9 h 21"/>
                <a:gd name="T24" fmla="*/ 3 w 14"/>
                <a:gd name="T25" fmla="*/ 12 h 21"/>
                <a:gd name="T26" fmla="*/ 8 w 14"/>
                <a:gd name="T27" fmla="*/ 19 h 21"/>
                <a:gd name="T28" fmla="*/ 11 w 14"/>
                <a:gd name="T29" fmla="*/ 19 h 21"/>
                <a:gd name="T30" fmla="*/ 11 w 14"/>
                <a:gd name="T31" fmla="*/ 11 h 21"/>
                <a:gd name="T32" fmla="*/ 12 w 14"/>
                <a:gd name="T33" fmla="*/ 10 h 21"/>
                <a:gd name="T34" fmla="*/ 13 w 14"/>
                <a:gd name="T35" fmla="*/ 10 h 21"/>
                <a:gd name="T36" fmla="*/ 14 w 14"/>
                <a:gd name="T37" fmla="*/ 11 h 21"/>
                <a:gd name="T38" fmla="*/ 14 w 14"/>
                <a:gd name="T39" fmla="*/ 20 h 21"/>
                <a:gd name="T40" fmla="*/ 13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4" y="0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0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0"/>
                    <a:pt x="11" y="10"/>
                    <a:pt x="12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4" y="10"/>
                    <a:pt x="14" y="10"/>
                    <a:pt x="14" y="1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3" name="Freeform 48"/>
            <p:cNvSpPr>
              <a:spLocks/>
            </p:cNvSpPr>
            <p:nvPr/>
          </p:nvSpPr>
          <p:spPr bwMode="auto">
            <a:xfrm>
              <a:off x="4033838" y="2878138"/>
              <a:ext cx="26988" cy="58738"/>
            </a:xfrm>
            <a:custGeom>
              <a:avLst/>
              <a:gdLst>
                <a:gd name="T0" fmla="*/ 6 w 7"/>
                <a:gd name="T1" fmla="*/ 3 h 16"/>
                <a:gd name="T2" fmla="*/ 2 w 7"/>
                <a:gd name="T3" fmla="*/ 4 h 16"/>
                <a:gd name="T4" fmla="*/ 2 w 7"/>
                <a:gd name="T5" fmla="*/ 15 h 16"/>
                <a:gd name="T6" fmla="*/ 2 w 7"/>
                <a:gd name="T7" fmla="*/ 16 h 16"/>
                <a:gd name="T8" fmla="*/ 0 w 7"/>
                <a:gd name="T9" fmla="*/ 16 h 16"/>
                <a:gd name="T10" fmla="*/ 0 w 7"/>
                <a:gd name="T11" fmla="*/ 15 h 16"/>
                <a:gd name="T12" fmla="*/ 0 w 7"/>
                <a:gd name="T13" fmla="*/ 1 h 16"/>
                <a:gd name="T14" fmla="*/ 0 w 7"/>
                <a:gd name="T15" fmla="*/ 1 h 16"/>
                <a:gd name="T16" fmla="*/ 2 w 7"/>
                <a:gd name="T17" fmla="*/ 1 h 16"/>
                <a:gd name="T18" fmla="*/ 2 w 7"/>
                <a:gd name="T19" fmla="*/ 1 h 16"/>
                <a:gd name="T20" fmla="*/ 2 w 7"/>
                <a:gd name="T21" fmla="*/ 2 h 16"/>
                <a:gd name="T22" fmla="*/ 6 w 7"/>
                <a:gd name="T23" fmla="*/ 0 h 16"/>
                <a:gd name="T24" fmla="*/ 7 w 7"/>
                <a:gd name="T25" fmla="*/ 1 h 16"/>
                <a:gd name="T26" fmla="*/ 7 w 7"/>
                <a:gd name="T27" fmla="*/ 2 h 16"/>
                <a:gd name="T28" fmla="*/ 6 w 7"/>
                <a:gd name="T2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16">
                  <a:moveTo>
                    <a:pt x="6" y="3"/>
                  </a:moveTo>
                  <a:cubicBezTo>
                    <a:pt x="5" y="3"/>
                    <a:pt x="4" y="3"/>
                    <a:pt x="2" y="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3"/>
                    <a:pt x="6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4" name="Freeform 49"/>
            <p:cNvSpPr>
              <a:spLocks noEditPoints="1"/>
            </p:cNvSpPr>
            <p:nvPr/>
          </p:nvSpPr>
          <p:spPr bwMode="auto">
            <a:xfrm>
              <a:off x="4064001" y="2878138"/>
              <a:ext cx="39688" cy="58738"/>
            </a:xfrm>
            <a:custGeom>
              <a:avLst/>
              <a:gdLst>
                <a:gd name="T0" fmla="*/ 11 w 11"/>
                <a:gd name="T1" fmla="*/ 16 h 16"/>
                <a:gd name="T2" fmla="*/ 10 w 11"/>
                <a:gd name="T3" fmla="*/ 16 h 16"/>
                <a:gd name="T4" fmla="*/ 9 w 11"/>
                <a:gd name="T5" fmla="*/ 15 h 16"/>
                <a:gd name="T6" fmla="*/ 9 w 11"/>
                <a:gd name="T7" fmla="*/ 15 h 16"/>
                <a:gd name="T8" fmla="*/ 5 w 11"/>
                <a:gd name="T9" fmla="*/ 16 h 16"/>
                <a:gd name="T10" fmla="*/ 0 w 11"/>
                <a:gd name="T11" fmla="*/ 12 h 16"/>
                <a:gd name="T12" fmla="*/ 0 w 11"/>
                <a:gd name="T13" fmla="*/ 11 h 16"/>
                <a:gd name="T14" fmla="*/ 7 w 11"/>
                <a:gd name="T15" fmla="*/ 7 h 16"/>
                <a:gd name="T16" fmla="*/ 9 w 11"/>
                <a:gd name="T17" fmla="*/ 7 h 16"/>
                <a:gd name="T18" fmla="*/ 9 w 11"/>
                <a:gd name="T19" fmla="*/ 6 h 16"/>
                <a:gd name="T20" fmla="*/ 6 w 11"/>
                <a:gd name="T21" fmla="*/ 2 h 16"/>
                <a:gd name="T22" fmla="*/ 2 w 11"/>
                <a:gd name="T23" fmla="*/ 3 h 16"/>
                <a:gd name="T24" fmla="*/ 2 w 11"/>
                <a:gd name="T25" fmla="*/ 3 h 16"/>
                <a:gd name="T26" fmla="*/ 1 w 11"/>
                <a:gd name="T27" fmla="*/ 2 h 16"/>
                <a:gd name="T28" fmla="*/ 1 w 11"/>
                <a:gd name="T29" fmla="*/ 1 h 16"/>
                <a:gd name="T30" fmla="*/ 2 w 11"/>
                <a:gd name="T31" fmla="*/ 1 h 16"/>
                <a:gd name="T32" fmla="*/ 6 w 11"/>
                <a:gd name="T33" fmla="*/ 0 h 16"/>
                <a:gd name="T34" fmla="*/ 11 w 11"/>
                <a:gd name="T35" fmla="*/ 6 h 16"/>
                <a:gd name="T36" fmla="*/ 11 w 11"/>
                <a:gd name="T37" fmla="*/ 15 h 16"/>
                <a:gd name="T38" fmla="*/ 11 w 11"/>
                <a:gd name="T39" fmla="*/ 16 h 16"/>
                <a:gd name="T40" fmla="*/ 9 w 11"/>
                <a:gd name="T41" fmla="*/ 9 h 16"/>
                <a:gd name="T42" fmla="*/ 7 w 11"/>
                <a:gd name="T43" fmla="*/ 9 h 16"/>
                <a:gd name="T44" fmla="*/ 3 w 11"/>
                <a:gd name="T45" fmla="*/ 11 h 16"/>
                <a:gd name="T46" fmla="*/ 3 w 11"/>
                <a:gd name="T47" fmla="*/ 12 h 16"/>
                <a:gd name="T48" fmla="*/ 5 w 11"/>
                <a:gd name="T49" fmla="*/ 14 h 16"/>
                <a:gd name="T50" fmla="*/ 9 w 11"/>
                <a:gd name="T51" fmla="*/ 13 h 16"/>
                <a:gd name="T52" fmla="*/ 9 w 11"/>
                <a:gd name="T53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" h="16">
                  <a:moveTo>
                    <a:pt x="11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6"/>
                    <a:pt x="6" y="16"/>
                    <a:pt x="5" y="16"/>
                  </a:cubicBezTo>
                  <a:cubicBezTo>
                    <a:pt x="2" y="16"/>
                    <a:pt x="0" y="15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8"/>
                    <a:pt x="2" y="7"/>
                    <a:pt x="7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2"/>
                    <a:pt x="6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10" y="0"/>
                    <a:pt x="11" y="2"/>
                    <a:pt x="11" y="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6"/>
                    <a:pt x="11" y="16"/>
                    <a:pt x="11" y="16"/>
                  </a:cubicBezTo>
                  <a:close/>
                  <a:moveTo>
                    <a:pt x="9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3" y="9"/>
                    <a:pt x="3" y="9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4"/>
                    <a:pt x="4" y="14"/>
                    <a:pt x="5" y="14"/>
                  </a:cubicBezTo>
                  <a:cubicBezTo>
                    <a:pt x="6" y="14"/>
                    <a:pt x="8" y="14"/>
                    <a:pt x="9" y="13"/>
                  </a:cubicBez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5" name="Freeform 50"/>
            <p:cNvSpPr>
              <a:spLocks/>
            </p:cNvSpPr>
            <p:nvPr/>
          </p:nvSpPr>
          <p:spPr bwMode="auto">
            <a:xfrm>
              <a:off x="4114801" y="2882900"/>
              <a:ext cx="47625" cy="76200"/>
            </a:xfrm>
            <a:custGeom>
              <a:avLst/>
              <a:gdLst>
                <a:gd name="T0" fmla="*/ 13 w 13"/>
                <a:gd name="T1" fmla="*/ 0 h 21"/>
                <a:gd name="T2" fmla="*/ 8 w 13"/>
                <a:gd name="T3" fmla="*/ 16 h 21"/>
                <a:gd name="T4" fmla="*/ 3 w 13"/>
                <a:gd name="T5" fmla="*/ 21 h 21"/>
                <a:gd name="T6" fmla="*/ 0 w 13"/>
                <a:gd name="T7" fmla="*/ 20 h 21"/>
                <a:gd name="T8" fmla="*/ 0 w 13"/>
                <a:gd name="T9" fmla="*/ 20 h 21"/>
                <a:gd name="T10" fmla="*/ 0 w 13"/>
                <a:gd name="T11" fmla="*/ 19 h 21"/>
                <a:gd name="T12" fmla="*/ 0 w 13"/>
                <a:gd name="T13" fmla="*/ 18 h 21"/>
                <a:gd name="T14" fmla="*/ 0 w 13"/>
                <a:gd name="T15" fmla="*/ 18 h 21"/>
                <a:gd name="T16" fmla="*/ 3 w 13"/>
                <a:gd name="T17" fmla="*/ 19 h 21"/>
                <a:gd name="T18" fmla="*/ 6 w 13"/>
                <a:gd name="T19" fmla="*/ 16 h 21"/>
                <a:gd name="T20" fmla="*/ 6 w 13"/>
                <a:gd name="T21" fmla="*/ 15 h 21"/>
                <a:gd name="T22" fmla="*/ 6 w 13"/>
                <a:gd name="T23" fmla="*/ 15 h 21"/>
                <a:gd name="T24" fmla="*/ 4 w 13"/>
                <a:gd name="T25" fmla="*/ 13 h 21"/>
                <a:gd name="T26" fmla="*/ 0 w 13"/>
                <a:gd name="T27" fmla="*/ 0 h 21"/>
                <a:gd name="T28" fmla="*/ 0 w 13"/>
                <a:gd name="T29" fmla="*/ 0 h 21"/>
                <a:gd name="T30" fmla="*/ 0 w 13"/>
                <a:gd name="T31" fmla="*/ 0 h 21"/>
                <a:gd name="T32" fmla="*/ 2 w 13"/>
                <a:gd name="T33" fmla="*/ 0 h 21"/>
                <a:gd name="T34" fmla="*/ 2 w 13"/>
                <a:gd name="T35" fmla="*/ 0 h 21"/>
                <a:gd name="T36" fmla="*/ 6 w 13"/>
                <a:gd name="T37" fmla="*/ 12 h 21"/>
                <a:gd name="T38" fmla="*/ 6 w 13"/>
                <a:gd name="T39" fmla="*/ 13 h 21"/>
                <a:gd name="T40" fmla="*/ 7 w 13"/>
                <a:gd name="T41" fmla="*/ 13 h 21"/>
                <a:gd name="T42" fmla="*/ 10 w 13"/>
                <a:gd name="T43" fmla="*/ 0 h 21"/>
                <a:gd name="T44" fmla="*/ 11 w 13"/>
                <a:gd name="T45" fmla="*/ 0 h 21"/>
                <a:gd name="T46" fmla="*/ 12 w 13"/>
                <a:gd name="T47" fmla="*/ 0 h 21"/>
                <a:gd name="T48" fmla="*/ 13 w 13"/>
                <a:gd name="T49" fmla="*/ 0 h 21"/>
                <a:gd name="T50" fmla="*/ 13 w 13"/>
                <a:gd name="T5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" h="21">
                  <a:moveTo>
                    <a:pt x="13" y="0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7" y="19"/>
                    <a:pt x="6" y="21"/>
                    <a:pt x="3" y="21"/>
                  </a:cubicBezTo>
                  <a:cubicBezTo>
                    <a:pt x="2" y="21"/>
                    <a:pt x="1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8"/>
                    <a:pt x="2" y="19"/>
                    <a:pt x="3" y="19"/>
                  </a:cubicBezTo>
                  <a:cubicBezTo>
                    <a:pt x="5" y="19"/>
                    <a:pt x="5" y="18"/>
                    <a:pt x="6" y="16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5" y="15"/>
                    <a:pt x="4" y="15"/>
                    <a:pt x="4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6" name="Freeform 51"/>
            <p:cNvSpPr>
              <a:spLocks/>
            </p:cNvSpPr>
            <p:nvPr/>
          </p:nvSpPr>
          <p:spPr bwMode="auto">
            <a:xfrm>
              <a:off x="4200526" y="2860675"/>
              <a:ext cx="42863" cy="76200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5 h 21"/>
                <a:gd name="T18" fmla="*/ 6 w 12"/>
                <a:gd name="T19" fmla="*/ 11 h 21"/>
                <a:gd name="T20" fmla="*/ 1 w 12"/>
                <a:gd name="T21" fmla="*/ 11 h 21"/>
                <a:gd name="T22" fmla="*/ 1 w 12"/>
                <a:gd name="T23" fmla="*/ 11 h 21"/>
                <a:gd name="T24" fmla="*/ 1 w 12"/>
                <a:gd name="T25" fmla="*/ 10 h 21"/>
                <a:gd name="T26" fmla="*/ 1 w 12"/>
                <a:gd name="T27" fmla="*/ 9 h 21"/>
                <a:gd name="T28" fmla="*/ 6 w 12"/>
                <a:gd name="T29" fmla="*/ 9 h 21"/>
                <a:gd name="T30" fmla="*/ 10 w 12"/>
                <a:gd name="T31" fmla="*/ 6 h 21"/>
                <a:gd name="T32" fmla="*/ 10 w 12"/>
                <a:gd name="T33" fmla="*/ 5 h 21"/>
                <a:gd name="T34" fmla="*/ 5 w 12"/>
                <a:gd name="T35" fmla="*/ 2 h 21"/>
                <a:gd name="T36" fmla="*/ 0 w 12"/>
                <a:gd name="T37" fmla="*/ 3 h 21"/>
                <a:gd name="T38" fmla="*/ 0 w 12"/>
                <a:gd name="T39" fmla="*/ 3 h 21"/>
                <a:gd name="T40" fmla="*/ 0 w 12"/>
                <a:gd name="T41" fmla="*/ 2 h 21"/>
                <a:gd name="T42" fmla="*/ 0 w 12"/>
                <a:gd name="T43" fmla="*/ 1 h 21"/>
                <a:gd name="T44" fmla="*/ 0 w 12"/>
                <a:gd name="T45" fmla="*/ 1 h 21"/>
                <a:gd name="T46" fmla="*/ 5 w 12"/>
                <a:gd name="T47" fmla="*/ 0 h 21"/>
                <a:gd name="T48" fmla="*/ 12 w 12"/>
                <a:gd name="T49" fmla="*/ 5 h 21"/>
                <a:gd name="T50" fmla="*/ 12 w 12"/>
                <a:gd name="T51" fmla="*/ 6 h 21"/>
                <a:gd name="T52" fmla="*/ 9 w 12"/>
                <a:gd name="T53" fmla="*/ 10 h 21"/>
                <a:gd name="T54" fmla="*/ 12 w 12"/>
                <a:gd name="T55" fmla="*/ 15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9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" y="0"/>
                    <a:pt x="12" y="1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9"/>
                    <a:pt x="9" y="10"/>
                  </a:cubicBezTo>
                  <a:cubicBezTo>
                    <a:pt x="11" y="11"/>
                    <a:pt x="12" y="13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7" name="Freeform 52"/>
            <p:cNvSpPr>
              <a:spLocks/>
            </p:cNvSpPr>
            <p:nvPr/>
          </p:nvSpPr>
          <p:spPr bwMode="auto">
            <a:xfrm>
              <a:off x="4284663" y="2860675"/>
              <a:ext cx="47625" cy="76200"/>
            </a:xfrm>
            <a:custGeom>
              <a:avLst/>
              <a:gdLst>
                <a:gd name="T0" fmla="*/ 12 w 13"/>
                <a:gd name="T1" fmla="*/ 21 h 21"/>
                <a:gd name="T2" fmla="*/ 7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7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3 h 21"/>
                <a:gd name="T18" fmla="*/ 12 w 13"/>
                <a:gd name="T19" fmla="*/ 3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8 w 13"/>
                <a:gd name="T27" fmla="*/ 19 h 21"/>
                <a:gd name="T28" fmla="*/ 12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8" name="Freeform 53"/>
            <p:cNvSpPr>
              <a:spLocks/>
            </p:cNvSpPr>
            <p:nvPr/>
          </p:nvSpPr>
          <p:spPr bwMode="auto">
            <a:xfrm>
              <a:off x="4335463" y="2860675"/>
              <a:ext cx="33338" cy="76200"/>
            </a:xfrm>
            <a:custGeom>
              <a:avLst/>
              <a:gdLst>
                <a:gd name="T0" fmla="*/ 9 w 9"/>
                <a:gd name="T1" fmla="*/ 1 h 21"/>
                <a:gd name="T2" fmla="*/ 3 w 9"/>
                <a:gd name="T3" fmla="*/ 20 h 21"/>
                <a:gd name="T4" fmla="*/ 2 w 9"/>
                <a:gd name="T5" fmla="*/ 21 h 21"/>
                <a:gd name="T6" fmla="*/ 1 w 9"/>
                <a:gd name="T7" fmla="*/ 21 h 21"/>
                <a:gd name="T8" fmla="*/ 0 w 9"/>
                <a:gd name="T9" fmla="*/ 21 h 21"/>
                <a:gd name="T10" fmla="*/ 0 w 9"/>
                <a:gd name="T11" fmla="*/ 20 h 21"/>
                <a:gd name="T12" fmla="*/ 7 w 9"/>
                <a:gd name="T13" fmla="*/ 1 h 21"/>
                <a:gd name="T14" fmla="*/ 7 w 9"/>
                <a:gd name="T15" fmla="*/ 0 h 21"/>
                <a:gd name="T16" fmla="*/ 9 w 9"/>
                <a:gd name="T17" fmla="*/ 0 h 21"/>
                <a:gd name="T18" fmla="*/ 9 w 9"/>
                <a:gd name="T19" fmla="*/ 1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9" name="Freeform 54"/>
            <p:cNvSpPr>
              <a:spLocks/>
            </p:cNvSpPr>
            <p:nvPr/>
          </p:nvSpPr>
          <p:spPr bwMode="auto">
            <a:xfrm>
              <a:off x="4379913" y="2860675"/>
              <a:ext cx="50800" cy="7620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1 h 21"/>
                <a:gd name="T6" fmla="*/ 0 w 14"/>
                <a:gd name="T7" fmla="*/ 0 h 21"/>
                <a:gd name="T8" fmla="*/ 2 w 14"/>
                <a:gd name="T9" fmla="*/ 0 h 21"/>
                <a:gd name="T10" fmla="*/ 2 w 14"/>
                <a:gd name="T11" fmla="*/ 1 h 21"/>
                <a:gd name="T12" fmla="*/ 2 w 14"/>
                <a:gd name="T13" fmla="*/ 13 h 21"/>
                <a:gd name="T14" fmla="*/ 7 w 14"/>
                <a:gd name="T15" fmla="*/ 19 h 21"/>
                <a:gd name="T16" fmla="*/ 11 w 14"/>
                <a:gd name="T17" fmla="*/ 13 h 21"/>
                <a:gd name="T18" fmla="*/ 11 w 14"/>
                <a:gd name="T19" fmla="*/ 1 h 21"/>
                <a:gd name="T20" fmla="*/ 12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3" y="19"/>
                    <a:pt x="7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7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0" name="Freeform 55"/>
            <p:cNvSpPr>
              <a:spLocks/>
            </p:cNvSpPr>
            <p:nvPr/>
          </p:nvSpPr>
          <p:spPr bwMode="auto">
            <a:xfrm>
              <a:off x="3270251" y="3036888"/>
              <a:ext cx="50800" cy="7778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2 w 14"/>
                <a:gd name="T5" fmla="*/ 20 h 21"/>
                <a:gd name="T6" fmla="*/ 12 w 14"/>
                <a:gd name="T7" fmla="*/ 11 h 21"/>
                <a:gd name="T8" fmla="*/ 2 w 14"/>
                <a:gd name="T9" fmla="*/ 11 h 21"/>
                <a:gd name="T10" fmla="*/ 2 w 14"/>
                <a:gd name="T11" fmla="*/ 20 h 21"/>
                <a:gd name="T12" fmla="*/ 2 w 14"/>
                <a:gd name="T13" fmla="*/ 21 h 21"/>
                <a:gd name="T14" fmla="*/ 0 w 14"/>
                <a:gd name="T15" fmla="*/ 21 h 21"/>
                <a:gd name="T16" fmla="*/ 0 w 14"/>
                <a:gd name="T17" fmla="*/ 20 h 21"/>
                <a:gd name="T18" fmla="*/ 0 w 14"/>
                <a:gd name="T19" fmla="*/ 1 h 21"/>
                <a:gd name="T20" fmla="*/ 0 w 14"/>
                <a:gd name="T21" fmla="*/ 0 h 21"/>
                <a:gd name="T22" fmla="*/ 2 w 14"/>
                <a:gd name="T23" fmla="*/ 0 h 21"/>
                <a:gd name="T24" fmla="*/ 2 w 14"/>
                <a:gd name="T25" fmla="*/ 1 h 21"/>
                <a:gd name="T26" fmla="*/ 2 w 14"/>
                <a:gd name="T27" fmla="*/ 9 h 21"/>
                <a:gd name="T28" fmla="*/ 12 w 14"/>
                <a:gd name="T29" fmla="*/ 9 h 21"/>
                <a:gd name="T30" fmla="*/ 12 w 14"/>
                <a:gd name="T31" fmla="*/ 1 h 21"/>
                <a:gd name="T32" fmla="*/ 12 w 14"/>
                <a:gd name="T33" fmla="*/ 0 h 21"/>
                <a:gd name="T34" fmla="*/ 14 w 14"/>
                <a:gd name="T35" fmla="*/ 0 h 21"/>
                <a:gd name="T36" fmla="*/ 14 w 14"/>
                <a:gd name="T37" fmla="*/ 1 h 21"/>
                <a:gd name="T38" fmla="*/ 14 w 14"/>
                <a:gd name="T39" fmla="*/ 20 h 21"/>
                <a:gd name="T40" fmla="*/ 14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1" name="Freeform 56"/>
            <p:cNvSpPr>
              <a:spLocks noEditPoints="1"/>
            </p:cNvSpPr>
            <p:nvPr/>
          </p:nvSpPr>
          <p:spPr bwMode="auto">
            <a:xfrm>
              <a:off x="3336926" y="3055938"/>
              <a:ext cx="42863" cy="587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4 h 16"/>
                <a:gd name="T10" fmla="*/ 12 w 12"/>
                <a:gd name="T11" fmla="*/ 14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6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3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3"/>
                    <a:pt x="4" y="14"/>
                    <a:pt x="6" y="14"/>
                  </a:cubicBezTo>
                  <a:cubicBezTo>
                    <a:pt x="8" y="14"/>
                    <a:pt x="10" y="14"/>
                    <a:pt x="11" y="14"/>
                  </a:cubicBezTo>
                  <a:cubicBezTo>
                    <a:pt x="11" y="14"/>
                    <a:pt x="11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1" y="16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6" y="3"/>
                  </a:cubicBezTo>
                  <a:cubicBezTo>
                    <a:pt x="4" y="3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2" name="Freeform 57"/>
            <p:cNvSpPr>
              <a:spLocks/>
            </p:cNvSpPr>
            <p:nvPr/>
          </p:nvSpPr>
          <p:spPr bwMode="auto">
            <a:xfrm>
              <a:off x="3387726" y="3059113"/>
              <a:ext cx="47625" cy="55563"/>
            </a:xfrm>
            <a:custGeom>
              <a:avLst/>
              <a:gdLst>
                <a:gd name="T0" fmla="*/ 13 w 13"/>
                <a:gd name="T1" fmla="*/ 15 h 15"/>
                <a:gd name="T2" fmla="*/ 11 w 13"/>
                <a:gd name="T3" fmla="*/ 15 h 15"/>
                <a:gd name="T4" fmla="*/ 11 w 13"/>
                <a:gd name="T5" fmla="*/ 15 h 15"/>
                <a:gd name="T6" fmla="*/ 7 w 13"/>
                <a:gd name="T7" fmla="*/ 9 h 15"/>
                <a:gd name="T8" fmla="*/ 3 w 13"/>
                <a:gd name="T9" fmla="*/ 15 h 15"/>
                <a:gd name="T10" fmla="*/ 2 w 13"/>
                <a:gd name="T11" fmla="*/ 15 h 15"/>
                <a:gd name="T12" fmla="*/ 1 w 13"/>
                <a:gd name="T13" fmla="*/ 15 h 15"/>
                <a:gd name="T14" fmla="*/ 0 w 13"/>
                <a:gd name="T15" fmla="*/ 15 h 15"/>
                <a:gd name="T16" fmla="*/ 0 w 13"/>
                <a:gd name="T17" fmla="*/ 14 h 15"/>
                <a:gd name="T18" fmla="*/ 5 w 13"/>
                <a:gd name="T19" fmla="*/ 7 h 15"/>
                <a:gd name="T20" fmla="*/ 1 w 13"/>
                <a:gd name="T21" fmla="*/ 0 h 15"/>
                <a:gd name="T22" fmla="*/ 1 w 13"/>
                <a:gd name="T23" fmla="*/ 0 h 15"/>
                <a:gd name="T24" fmla="*/ 1 w 13"/>
                <a:gd name="T25" fmla="*/ 0 h 15"/>
                <a:gd name="T26" fmla="*/ 3 w 13"/>
                <a:gd name="T27" fmla="*/ 0 h 15"/>
                <a:gd name="T28" fmla="*/ 3 w 13"/>
                <a:gd name="T29" fmla="*/ 0 h 15"/>
                <a:gd name="T30" fmla="*/ 7 w 13"/>
                <a:gd name="T31" fmla="*/ 5 h 15"/>
                <a:gd name="T32" fmla="*/ 10 w 13"/>
                <a:gd name="T33" fmla="*/ 0 h 15"/>
                <a:gd name="T34" fmla="*/ 11 w 13"/>
                <a:gd name="T35" fmla="*/ 0 h 15"/>
                <a:gd name="T36" fmla="*/ 13 w 13"/>
                <a:gd name="T37" fmla="*/ 0 h 15"/>
                <a:gd name="T38" fmla="*/ 13 w 13"/>
                <a:gd name="T39" fmla="*/ 0 h 15"/>
                <a:gd name="T40" fmla="*/ 13 w 13"/>
                <a:gd name="T41" fmla="*/ 0 h 15"/>
                <a:gd name="T42" fmla="*/ 8 w 13"/>
                <a:gd name="T43" fmla="*/ 7 h 15"/>
                <a:gd name="T44" fmla="*/ 13 w 13"/>
                <a:gd name="T45" fmla="*/ 14 h 15"/>
                <a:gd name="T46" fmla="*/ 13 w 13"/>
                <a:gd name="T47" fmla="*/ 15 h 15"/>
                <a:gd name="T48" fmla="*/ 13 w 13"/>
                <a:gd name="T4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15">
                  <a:moveTo>
                    <a:pt x="13" y="15"/>
                  </a:move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3" name="Freeform 58"/>
            <p:cNvSpPr>
              <a:spLocks/>
            </p:cNvSpPr>
            <p:nvPr/>
          </p:nvSpPr>
          <p:spPr bwMode="auto">
            <a:xfrm>
              <a:off x="3443288" y="3036888"/>
              <a:ext cx="33338" cy="77788"/>
            </a:xfrm>
            <a:custGeom>
              <a:avLst/>
              <a:gdLst>
                <a:gd name="T0" fmla="*/ 9 w 9"/>
                <a:gd name="T1" fmla="*/ 1 h 21"/>
                <a:gd name="T2" fmla="*/ 2 w 9"/>
                <a:gd name="T3" fmla="*/ 20 h 21"/>
                <a:gd name="T4" fmla="*/ 2 w 9"/>
                <a:gd name="T5" fmla="*/ 21 h 21"/>
                <a:gd name="T6" fmla="*/ 0 w 9"/>
                <a:gd name="T7" fmla="*/ 21 h 21"/>
                <a:gd name="T8" fmla="*/ 0 w 9"/>
                <a:gd name="T9" fmla="*/ 21 h 21"/>
                <a:gd name="T10" fmla="*/ 0 w 9"/>
                <a:gd name="T11" fmla="*/ 20 h 21"/>
                <a:gd name="T12" fmla="*/ 6 w 9"/>
                <a:gd name="T13" fmla="*/ 1 h 21"/>
                <a:gd name="T14" fmla="*/ 7 w 9"/>
                <a:gd name="T15" fmla="*/ 0 h 21"/>
                <a:gd name="T16" fmla="*/ 8 w 9"/>
                <a:gd name="T17" fmla="*/ 0 h 21"/>
                <a:gd name="T18" fmla="*/ 9 w 9"/>
                <a:gd name="T19" fmla="*/ 1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4" name="Freeform 59"/>
            <p:cNvSpPr>
              <a:spLocks/>
            </p:cNvSpPr>
            <p:nvPr/>
          </p:nvSpPr>
          <p:spPr bwMode="auto">
            <a:xfrm>
              <a:off x="3479801" y="3036888"/>
              <a:ext cx="80963" cy="77788"/>
            </a:xfrm>
            <a:custGeom>
              <a:avLst/>
              <a:gdLst>
                <a:gd name="T0" fmla="*/ 22 w 22"/>
                <a:gd name="T1" fmla="*/ 1 h 21"/>
                <a:gd name="T2" fmla="*/ 18 w 22"/>
                <a:gd name="T3" fmla="*/ 20 h 21"/>
                <a:gd name="T4" fmla="*/ 17 w 22"/>
                <a:gd name="T5" fmla="*/ 21 h 21"/>
                <a:gd name="T6" fmla="*/ 15 w 22"/>
                <a:gd name="T7" fmla="*/ 21 h 21"/>
                <a:gd name="T8" fmla="*/ 14 w 22"/>
                <a:gd name="T9" fmla="*/ 20 h 21"/>
                <a:gd name="T10" fmla="*/ 11 w 22"/>
                <a:gd name="T11" fmla="*/ 9 h 21"/>
                <a:gd name="T12" fmla="*/ 11 w 22"/>
                <a:gd name="T13" fmla="*/ 9 h 21"/>
                <a:gd name="T14" fmla="*/ 11 w 22"/>
                <a:gd name="T15" fmla="*/ 9 h 21"/>
                <a:gd name="T16" fmla="*/ 11 w 22"/>
                <a:gd name="T17" fmla="*/ 9 h 21"/>
                <a:gd name="T18" fmla="*/ 11 w 22"/>
                <a:gd name="T19" fmla="*/ 9 h 21"/>
                <a:gd name="T20" fmla="*/ 8 w 22"/>
                <a:gd name="T21" fmla="*/ 20 h 21"/>
                <a:gd name="T22" fmla="*/ 6 w 22"/>
                <a:gd name="T23" fmla="*/ 21 h 21"/>
                <a:gd name="T24" fmla="*/ 5 w 22"/>
                <a:gd name="T25" fmla="*/ 21 h 21"/>
                <a:gd name="T26" fmla="*/ 3 w 22"/>
                <a:gd name="T27" fmla="*/ 20 h 21"/>
                <a:gd name="T28" fmla="*/ 0 w 22"/>
                <a:gd name="T29" fmla="*/ 1 h 21"/>
                <a:gd name="T30" fmla="*/ 0 w 22"/>
                <a:gd name="T31" fmla="*/ 1 h 21"/>
                <a:gd name="T32" fmla="*/ 1 w 22"/>
                <a:gd name="T33" fmla="*/ 0 h 21"/>
                <a:gd name="T34" fmla="*/ 2 w 22"/>
                <a:gd name="T35" fmla="*/ 0 h 21"/>
                <a:gd name="T36" fmla="*/ 3 w 22"/>
                <a:gd name="T37" fmla="*/ 1 h 21"/>
                <a:gd name="T38" fmla="*/ 6 w 22"/>
                <a:gd name="T39" fmla="*/ 19 h 21"/>
                <a:gd name="T40" fmla="*/ 6 w 22"/>
                <a:gd name="T41" fmla="*/ 19 h 21"/>
                <a:gd name="T42" fmla="*/ 6 w 22"/>
                <a:gd name="T43" fmla="*/ 19 h 21"/>
                <a:gd name="T44" fmla="*/ 9 w 22"/>
                <a:gd name="T45" fmla="*/ 8 h 21"/>
                <a:gd name="T46" fmla="*/ 10 w 22"/>
                <a:gd name="T47" fmla="*/ 7 h 21"/>
                <a:gd name="T48" fmla="*/ 12 w 22"/>
                <a:gd name="T49" fmla="*/ 7 h 21"/>
                <a:gd name="T50" fmla="*/ 13 w 22"/>
                <a:gd name="T51" fmla="*/ 8 h 21"/>
                <a:gd name="T52" fmla="*/ 16 w 22"/>
                <a:gd name="T53" fmla="*/ 19 h 21"/>
                <a:gd name="T54" fmla="*/ 16 w 22"/>
                <a:gd name="T55" fmla="*/ 19 h 21"/>
                <a:gd name="T56" fmla="*/ 16 w 22"/>
                <a:gd name="T57" fmla="*/ 19 h 21"/>
                <a:gd name="T58" fmla="*/ 19 w 22"/>
                <a:gd name="T59" fmla="*/ 1 h 21"/>
                <a:gd name="T60" fmla="*/ 19 w 22"/>
                <a:gd name="T61" fmla="*/ 0 h 21"/>
                <a:gd name="T62" fmla="*/ 21 w 22"/>
                <a:gd name="T63" fmla="*/ 0 h 21"/>
                <a:gd name="T64" fmla="*/ 22 w 22"/>
                <a:gd name="T65" fmla="*/ 1 h 21"/>
                <a:gd name="T66" fmla="*/ 22 w 22"/>
                <a:gd name="T6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21">
                  <a:moveTo>
                    <a:pt x="22" y="1"/>
                  </a:move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8" y="21"/>
                    <a:pt x="17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4" y="21"/>
                    <a:pt x="14" y="2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3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3" y="8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5" name="Freeform 60"/>
            <p:cNvSpPr>
              <a:spLocks noEditPoints="1"/>
            </p:cNvSpPr>
            <p:nvPr/>
          </p:nvSpPr>
          <p:spPr bwMode="auto">
            <a:xfrm>
              <a:off x="3563938" y="3055938"/>
              <a:ext cx="44450" cy="587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4 h 16"/>
                <a:gd name="T10" fmla="*/ 11 w 12"/>
                <a:gd name="T11" fmla="*/ 14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6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3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3"/>
                    <a:pt x="4" y="14"/>
                    <a:pt x="6" y="14"/>
                  </a:cubicBezTo>
                  <a:cubicBezTo>
                    <a:pt x="8" y="14"/>
                    <a:pt x="10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1" y="16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6" y="3"/>
                  </a:cubicBezTo>
                  <a:cubicBezTo>
                    <a:pt x="4" y="3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6" name="Freeform 61"/>
            <p:cNvSpPr>
              <a:spLocks noEditPoints="1"/>
            </p:cNvSpPr>
            <p:nvPr/>
          </p:nvSpPr>
          <p:spPr bwMode="auto">
            <a:xfrm>
              <a:off x="3622676" y="3036888"/>
              <a:ext cx="44450" cy="77788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0 h 21"/>
                <a:gd name="T8" fmla="*/ 0 w 12"/>
                <a:gd name="T9" fmla="*/ 0 h 21"/>
                <a:gd name="T10" fmla="*/ 2 w 12"/>
                <a:gd name="T11" fmla="*/ 0 h 21"/>
                <a:gd name="T12" fmla="*/ 2 w 12"/>
                <a:gd name="T13" fmla="*/ 0 h 21"/>
                <a:gd name="T14" fmla="*/ 2 w 12"/>
                <a:gd name="T15" fmla="*/ 6 h 21"/>
                <a:gd name="T16" fmla="*/ 5 w 12"/>
                <a:gd name="T17" fmla="*/ 5 h 21"/>
                <a:gd name="T18" fmla="*/ 12 w 12"/>
                <a:gd name="T19" fmla="*/ 12 h 21"/>
                <a:gd name="T20" fmla="*/ 12 w 12"/>
                <a:gd name="T21" fmla="*/ 14 h 21"/>
                <a:gd name="T22" fmla="*/ 5 w 12"/>
                <a:gd name="T23" fmla="*/ 21 h 21"/>
                <a:gd name="T24" fmla="*/ 9 w 12"/>
                <a:gd name="T25" fmla="*/ 12 h 21"/>
                <a:gd name="T26" fmla="*/ 5 w 12"/>
                <a:gd name="T27" fmla="*/ 8 h 21"/>
                <a:gd name="T28" fmla="*/ 2 w 12"/>
                <a:gd name="T29" fmla="*/ 8 h 21"/>
                <a:gd name="T30" fmla="*/ 2 w 12"/>
                <a:gd name="T31" fmla="*/ 19 h 21"/>
                <a:gd name="T32" fmla="*/ 5 w 12"/>
                <a:gd name="T33" fmla="*/ 19 h 21"/>
                <a:gd name="T34" fmla="*/ 9 w 12"/>
                <a:gd name="T35" fmla="*/ 14 h 21"/>
                <a:gd name="T36" fmla="*/ 9 w 12"/>
                <a:gd name="T37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4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5" y="5"/>
                    <a:pt x="5" y="5"/>
                  </a:cubicBezTo>
                  <a:cubicBezTo>
                    <a:pt x="10" y="5"/>
                    <a:pt x="12" y="8"/>
                    <a:pt x="12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8"/>
                    <a:pt x="10" y="21"/>
                    <a:pt x="5" y="21"/>
                  </a:cubicBezTo>
                  <a:close/>
                  <a:moveTo>
                    <a:pt x="9" y="12"/>
                  </a:moveTo>
                  <a:cubicBezTo>
                    <a:pt x="9" y="9"/>
                    <a:pt x="8" y="8"/>
                    <a:pt x="5" y="8"/>
                  </a:cubicBezTo>
                  <a:cubicBezTo>
                    <a:pt x="5" y="8"/>
                    <a:pt x="3" y="8"/>
                    <a:pt x="2" y="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5" y="19"/>
                    <a:pt x="5" y="19"/>
                  </a:cubicBezTo>
                  <a:cubicBezTo>
                    <a:pt x="8" y="19"/>
                    <a:pt x="9" y="17"/>
                    <a:pt x="9" y="14"/>
                  </a:cubicBezTo>
                  <a:lnTo>
                    <a:pt x="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7" name="Freeform 62"/>
            <p:cNvSpPr>
              <a:spLocks noEditPoints="1"/>
            </p:cNvSpPr>
            <p:nvPr/>
          </p:nvSpPr>
          <p:spPr bwMode="auto">
            <a:xfrm>
              <a:off x="3678238" y="3059113"/>
              <a:ext cx="6350" cy="55563"/>
            </a:xfrm>
            <a:custGeom>
              <a:avLst/>
              <a:gdLst>
                <a:gd name="T0" fmla="*/ 2 w 2"/>
                <a:gd name="T1" fmla="*/ 3 h 15"/>
                <a:gd name="T2" fmla="*/ 0 w 2"/>
                <a:gd name="T3" fmla="*/ 3 h 15"/>
                <a:gd name="T4" fmla="*/ 0 w 2"/>
                <a:gd name="T5" fmla="*/ 3 h 15"/>
                <a:gd name="T6" fmla="*/ 0 w 2"/>
                <a:gd name="T7" fmla="*/ 0 h 15"/>
                <a:gd name="T8" fmla="*/ 0 w 2"/>
                <a:gd name="T9" fmla="*/ 0 h 15"/>
                <a:gd name="T10" fmla="*/ 2 w 2"/>
                <a:gd name="T11" fmla="*/ 0 h 15"/>
                <a:gd name="T12" fmla="*/ 2 w 2"/>
                <a:gd name="T13" fmla="*/ 0 h 15"/>
                <a:gd name="T14" fmla="*/ 2 w 2"/>
                <a:gd name="T15" fmla="*/ 3 h 15"/>
                <a:gd name="T16" fmla="*/ 2 w 2"/>
                <a:gd name="T17" fmla="*/ 3 h 15"/>
                <a:gd name="T18" fmla="*/ 2 w 2"/>
                <a:gd name="T19" fmla="*/ 15 h 15"/>
                <a:gd name="T20" fmla="*/ 0 w 2"/>
                <a:gd name="T21" fmla="*/ 15 h 15"/>
                <a:gd name="T22" fmla="*/ 0 w 2"/>
                <a:gd name="T23" fmla="*/ 14 h 15"/>
                <a:gd name="T24" fmla="*/ 0 w 2"/>
                <a:gd name="T25" fmla="*/ 12 h 15"/>
                <a:gd name="T26" fmla="*/ 0 w 2"/>
                <a:gd name="T27" fmla="*/ 11 h 15"/>
                <a:gd name="T28" fmla="*/ 2 w 2"/>
                <a:gd name="T29" fmla="*/ 11 h 15"/>
                <a:gd name="T30" fmla="*/ 2 w 2"/>
                <a:gd name="T31" fmla="*/ 12 h 15"/>
                <a:gd name="T32" fmla="*/ 2 w 2"/>
                <a:gd name="T33" fmla="*/ 14 h 15"/>
                <a:gd name="T34" fmla="*/ 2 w 2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5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2" y="12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8" name="Freeform 63"/>
            <p:cNvSpPr>
              <a:spLocks noEditPoints="1"/>
            </p:cNvSpPr>
            <p:nvPr/>
          </p:nvSpPr>
          <p:spPr bwMode="auto">
            <a:xfrm>
              <a:off x="3722688" y="3036888"/>
              <a:ext cx="58738" cy="77788"/>
            </a:xfrm>
            <a:custGeom>
              <a:avLst/>
              <a:gdLst>
                <a:gd name="T0" fmla="*/ 16 w 16"/>
                <a:gd name="T1" fmla="*/ 7 h 21"/>
                <a:gd name="T2" fmla="*/ 16 w 16"/>
                <a:gd name="T3" fmla="*/ 7 h 21"/>
                <a:gd name="T4" fmla="*/ 15 w 16"/>
                <a:gd name="T5" fmla="*/ 8 h 21"/>
                <a:gd name="T6" fmla="*/ 13 w 16"/>
                <a:gd name="T7" fmla="*/ 8 h 21"/>
                <a:gd name="T8" fmla="*/ 12 w 16"/>
                <a:gd name="T9" fmla="*/ 14 h 21"/>
                <a:gd name="T10" fmla="*/ 15 w 16"/>
                <a:gd name="T11" fmla="*/ 14 h 21"/>
                <a:gd name="T12" fmla="*/ 15 w 16"/>
                <a:gd name="T13" fmla="*/ 14 h 21"/>
                <a:gd name="T14" fmla="*/ 15 w 16"/>
                <a:gd name="T15" fmla="*/ 14 h 21"/>
                <a:gd name="T16" fmla="*/ 15 w 16"/>
                <a:gd name="T17" fmla="*/ 15 h 21"/>
                <a:gd name="T18" fmla="*/ 15 w 16"/>
                <a:gd name="T19" fmla="*/ 15 h 21"/>
                <a:gd name="T20" fmla="*/ 12 w 16"/>
                <a:gd name="T21" fmla="*/ 15 h 21"/>
                <a:gd name="T22" fmla="*/ 12 w 16"/>
                <a:gd name="T23" fmla="*/ 20 h 21"/>
                <a:gd name="T24" fmla="*/ 11 w 16"/>
                <a:gd name="T25" fmla="*/ 21 h 21"/>
                <a:gd name="T26" fmla="*/ 10 w 16"/>
                <a:gd name="T27" fmla="*/ 21 h 21"/>
                <a:gd name="T28" fmla="*/ 9 w 16"/>
                <a:gd name="T29" fmla="*/ 21 h 21"/>
                <a:gd name="T30" fmla="*/ 9 w 16"/>
                <a:gd name="T31" fmla="*/ 20 h 21"/>
                <a:gd name="T32" fmla="*/ 10 w 16"/>
                <a:gd name="T33" fmla="*/ 15 h 21"/>
                <a:gd name="T34" fmla="*/ 6 w 16"/>
                <a:gd name="T35" fmla="*/ 15 h 21"/>
                <a:gd name="T36" fmla="*/ 5 w 16"/>
                <a:gd name="T37" fmla="*/ 20 h 21"/>
                <a:gd name="T38" fmla="*/ 5 w 16"/>
                <a:gd name="T39" fmla="*/ 21 h 21"/>
                <a:gd name="T40" fmla="*/ 3 w 16"/>
                <a:gd name="T41" fmla="*/ 21 h 21"/>
                <a:gd name="T42" fmla="*/ 3 w 16"/>
                <a:gd name="T43" fmla="*/ 21 h 21"/>
                <a:gd name="T44" fmla="*/ 3 w 16"/>
                <a:gd name="T45" fmla="*/ 20 h 21"/>
                <a:gd name="T46" fmla="*/ 3 w 16"/>
                <a:gd name="T47" fmla="*/ 15 h 21"/>
                <a:gd name="T48" fmla="*/ 1 w 16"/>
                <a:gd name="T49" fmla="*/ 15 h 21"/>
                <a:gd name="T50" fmla="*/ 0 w 16"/>
                <a:gd name="T51" fmla="*/ 15 h 21"/>
                <a:gd name="T52" fmla="*/ 0 w 16"/>
                <a:gd name="T53" fmla="*/ 15 h 21"/>
                <a:gd name="T54" fmla="*/ 0 w 16"/>
                <a:gd name="T55" fmla="*/ 14 h 21"/>
                <a:gd name="T56" fmla="*/ 1 w 16"/>
                <a:gd name="T57" fmla="*/ 14 h 21"/>
                <a:gd name="T58" fmla="*/ 4 w 16"/>
                <a:gd name="T59" fmla="*/ 14 h 21"/>
                <a:gd name="T60" fmla="*/ 4 w 16"/>
                <a:gd name="T61" fmla="*/ 8 h 21"/>
                <a:gd name="T62" fmla="*/ 1 w 16"/>
                <a:gd name="T63" fmla="*/ 8 h 21"/>
                <a:gd name="T64" fmla="*/ 1 w 16"/>
                <a:gd name="T65" fmla="*/ 7 h 21"/>
                <a:gd name="T66" fmla="*/ 1 w 16"/>
                <a:gd name="T67" fmla="*/ 7 h 21"/>
                <a:gd name="T68" fmla="*/ 1 w 16"/>
                <a:gd name="T69" fmla="*/ 7 h 21"/>
                <a:gd name="T70" fmla="*/ 2 w 16"/>
                <a:gd name="T71" fmla="*/ 6 h 21"/>
                <a:gd name="T72" fmla="*/ 4 w 16"/>
                <a:gd name="T73" fmla="*/ 6 h 21"/>
                <a:gd name="T74" fmla="*/ 5 w 16"/>
                <a:gd name="T75" fmla="*/ 1 h 21"/>
                <a:gd name="T76" fmla="*/ 5 w 16"/>
                <a:gd name="T77" fmla="*/ 0 h 21"/>
                <a:gd name="T78" fmla="*/ 6 w 16"/>
                <a:gd name="T79" fmla="*/ 0 h 21"/>
                <a:gd name="T80" fmla="*/ 7 w 16"/>
                <a:gd name="T81" fmla="*/ 1 h 21"/>
                <a:gd name="T82" fmla="*/ 7 w 16"/>
                <a:gd name="T83" fmla="*/ 1 h 21"/>
                <a:gd name="T84" fmla="*/ 6 w 16"/>
                <a:gd name="T85" fmla="*/ 6 h 21"/>
                <a:gd name="T86" fmla="*/ 11 w 16"/>
                <a:gd name="T87" fmla="*/ 6 h 21"/>
                <a:gd name="T88" fmla="*/ 11 w 16"/>
                <a:gd name="T89" fmla="*/ 1 h 21"/>
                <a:gd name="T90" fmla="*/ 12 w 16"/>
                <a:gd name="T91" fmla="*/ 0 h 21"/>
                <a:gd name="T92" fmla="*/ 13 w 16"/>
                <a:gd name="T93" fmla="*/ 0 h 21"/>
                <a:gd name="T94" fmla="*/ 13 w 16"/>
                <a:gd name="T95" fmla="*/ 1 h 21"/>
                <a:gd name="T96" fmla="*/ 13 w 16"/>
                <a:gd name="T97" fmla="*/ 1 h 21"/>
                <a:gd name="T98" fmla="*/ 13 w 16"/>
                <a:gd name="T99" fmla="*/ 6 h 21"/>
                <a:gd name="T100" fmla="*/ 16 w 16"/>
                <a:gd name="T101" fmla="*/ 6 h 21"/>
                <a:gd name="T102" fmla="*/ 16 w 16"/>
                <a:gd name="T103" fmla="*/ 7 h 21"/>
                <a:gd name="T104" fmla="*/ 16 w 16"/>
                <a:gd name="T105" fmla="*/ 7 h 21"/>
                <a:gd name="T106" fmla="*/ 6 w 16"/>
                <a:gd name="T107" fmla="*/ 8 h 21"/>
                <a:gd name="T108" fmla="*/ 6 w 16"/>
                <a:gd name="T109" fmla="*/ 14 h 21"/>
                <a:gd name="T110" fmla="*/ 10 w 16"/>
                <a:gd name="T111" fmla="*/ 14 h 21"/>
                <a:gd name="T112" fmla="*/ 11 w 16"/>
                <a:gd name="T113" fmla="*/ 8 h 21"/>
                <a:gd name="T114" fmla="*/ 6 w 16"/>
                <a:gd name="T11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21">
                  <a:moveTo>
                    <a:pt x="16" y="7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1"/>
                    <a:pt x="9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lose/>
                  <a:moveTo>
                    <a:pt x="6" y="8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9" name="Freeform 64"/>
            <p:cNvSpPr>
              <a:spLocks noEditPoints="1"/>
            </p:cNvSpPr>
            <p:nvPr/>
          </p:nvSpPr>
          <p:spPr bwMode="auto">
            <a:xfrm>
              <a:off x="3821113" y="3036888"/>
              <a:ext cx="52388" cy="77788"/>
            </a:xfrm>
            <a:custGeom>
              <a:avLst/>
              <a:gdLst>
                <a:gd name="T0" fmla="*/ 5 w 14"/>
                <a:gd name="T1" fmla="*/ 21 h 21"/>
                <a:gd name="T2" fmla="*/ 0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0 w 14"/>
                <a:gd name="T9" fmla="*/ 0 h 21"/>
                <a:gd name="T10" fmla="*/ 5 w 14"/>
                <a:gd name="T11" fmla="*/ 0 h 21"/>
                <a:gd name="T12" fmla="*/ 14 w 14"/>
                <a:gd name="T13" fmla="*/ 9 h 21"/>
                <a:gd name="T14" fmla="*/ 14 w 14"/>
                <a:gd name="T15" fmla="*/ 12 h 21"/>
                <a:gd name="T16" fmla="*/ 5 w 14"/>
                <a:gd name="T17" fmla="*/ 21 h 21"/>
                <a:gd name="T18" fmla="*/ 11 w 14"/>
                <a:gd name="T19" fmla="*/ 9 h 21"/>
                <a:gd name="T20" fmla="*/ 5 w 14"/>
                <a:gd name="T21" fmla="*/ 2 h 21"/>
                <a:gd name="T22" fmla="*/ 2 w 14"/>
                <a:gd name="T23" fmla="*/ 2 h 21"/>
                <a:gd name="T24" fmla="*/ 2 w 14"/>
                <a:gd name="T25" fmla="*/ 19 h 21"/>
                <a:gd name="T26" fmla="*/ 5 w 14"/>
                <a:gd name="T27" fmla="*/ 19 h 21"/>
                <a:gd name="T28" fmla="*/ 11 w 14"/>
                <a:gd name="T29" fmla="*/ 12 h 21"/>
                <a:gd name="T30" fmla="*/ 11 w 14"/>
                <a:gd name="T31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21">
                  <a:moveTo>
                    <a:pt x="5" y="21"/>
                  </a:moveTo>
                  <a:cubicBezTo>
                    <a:pt x="3" y="21"/>
                    <a:pt x="1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10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0" y="21"/>
                    <a:pt x="5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8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0" name="Freeform 65"/>
            <p:cNvSpPr>
              <a:spLocks noEditPoints="1"/>
            </p:cNvSpPr>
            <p:nvPr/>
          </p:nvSpPr>
          <p:spPr bwMode="auto">
            <a:xfrm>
              <a:off x="3883026" y="3036888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5 h 21"/>
                <a:gd name="T8" fmla="*/ 3 w 14"/>
                <a:gd name="T9" fmla="*/ 10 h 21"/>
                <a:gd name="T10" fmla="*/ 0 w 14"/>
                <a:gd name="T11" fmla="*/ 6 h 21"/>
                <a:gd name="T12" fmla="*/ 0 w 14"/>
                <a:gd name="T13" fmla="*/ 6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6 h 21"/>
                <a:gd name="T20" fmla="*/ 14 w 14"/>
                <a:gd name="T21" fmla="*/ 6 h 21"/>
                <a:gd name="T22" fmla="*/ 11 w 14"/>
                <a:gd name="T23" fmla="*/ 10 h 21"/>
                <a:gd name="T24" fmla="*/ 14 w 14"/>
                <a:gd name="T25" fmla="*/ 15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6 h 21"/>
                <a:gd name="T32" fmla="*/ 7 w 14"/>
                <a:gd name="T33" fmla="*/ 2 h 21"/>
                <a:gd name="T34" fmla="*/ 7 w 14"/>
                <a:gd name="T35" fmla="*/ 2 h 21"/>
                <a:gd name="T36" fmla="*/ 2 w 14"/>
                <a:gd name="T37" fmla="*/ 6 h 21"/>
                <a:gd name="T38" fmla="*/ 2 w 14"/>
                <a:gd name="T39" fmla="*/ 6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6 h 21"/>
                <a:gd name="T46" fmla="*/ 11 w 14"/>
                <a:gd name="T47" fmla="*/ 15 h 21"/>
                <a:gd name="T48" fmla="*/ 8 w 14"/>
                <a:gd name="T49" fmla="*/ 11 h 21"/>
                <a:gd name="T50" fmla="*/ 6 w 14"/>
                <a:gd name="T51" fmla="*/ 11 h 21"/>
                <a:gd name="T52" fmla="*/ 2 w 14"/>
                <a:gd name="T53" fmla="*/ 15 h 21"/>
                <a:gd name="T54" fmla="*/ 2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9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6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3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1" name="Freeform 66"/>
            <p:cNvSpPr>
              <a:spLocks noEditPoints="1"/>
            </p:cNvSpPr>
            <p:nvPr/>
          </p:nvSpPr>
          <p:spPr bwMode="auto">
            <a:xfrm>
              <a:off x="3946526" y="3036888"/>
              <a:ext cx="55563" cy="77788"/>
            </a:xfrm>
            <a:custGeom>
              <a:avLst/>
              <a:gdLst>
                <a:gd name="T0" fmla="*/ 6 w 15"/>
                <a:gd name="T1" fmla="*/ 21 h 21"/>
                <a:gd name="T2" fmla="*/ 1 w 15"/>
                <a:gd name="T3" fmla="*/ 21 h 21"/>
                <a:gd name="T4" fmla="*/ 0 w 15"/>
                <a:gd name="T5" fmla="*/ 20 h 21"/>
                <a:gd name="T6" fmla="*/ 0 w 15"/>
                <a:gd name="T7" fmla="*/ 1 h 21"/>
                <a:gd name="T8" fmla="*/ 1 w 15"/>
                <a:gd name="T9" fmla="*/ 0 h 21"/>
                <a:gd name="T10" fmla="*/ 6 w 15"/>
                <a:gd name="T11" fmla="*/ 0 h 21"/>
                <a:gd name="T12" fmla="*/ 15 w 15"/>
                <a:gd name="T13" fmla="*/ 9 h 21"/>
                <a:gd name="T14" fmla="*/ 15 w 15"/>
                <a:gd name="T15" fmla="*/ 12 h 21"/>
                <a:gd name="T16" fmla="*/ 6 w 15"/>
                <a:gd name="T17" fmla="*/ 21 h 21"/>
                <a:gd name="T18" fmla="*/ 12 w 15"/>
                <a:gd name="T19" fmla="*/ 9 h 21"/>
                <a:gd name="T20" fmla="*/ 6 w 15"/>
                <a:gd name="T21" fmla="*/ 2 h 21"/>
                <a:gd name="T22" fmla="*/ 3 w 15"/>
                <a:gd name="T23" fmla="*/ 2 h 21"/>
                <a:gd name="T24" fmla="*/ 3 w 15"/>
                <a:gd name="T25" fmla="*/ 19 h 21"/>
                <a:gd name="T26" fmla="*/ 6 w 15"/>
                <a:gd name="T27" fmla="*/ 19 h 21"/>
                <a:gd name="T28" fmla="*/ 12 w 15"/>
                <a:gd name="T29" fmla="*/ 12 h 21"/>
                <a:gd name="T30" fmla="*/ 12 w 15"/>
                <a:gd name="T31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1" y="0"/>
                    <a:pt x="15" y="3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8"/>
                    <a:pt x="11" y="21"/>
                    <a:pt x="6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10" y="19"/>
                    <a:pt x="12" y="18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2" name="Freeform 67"/>
            <p:cNvSpPr>
              <a:spLocks noEditPoints="1"/>
            </p:cNvSpPr>
            <p:nvPr/>
          </p:nvSpPr>
          <p:spPr bwMode="auto">
            <a:xfrm>
              <a:off x="4011613" y="3036888"/>
              <a:ext cx="49213" cy="7778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1 w 13"/>
                <a:gd name="T15" fmla="*/ 13 h 21"/>
                <a:gd name="T16" fmla="*/ 11 w 13"/>
                <a:gd name="T17" fmla="*/ 13 h 21"/>
                <a:gd name="T18" fmla="*/ 7 w 13"/>
                <a:gd name="T19" fmla="*/ 13 h 21"/>
                <a:gd name="T20" fmla="*/ 0 w 13"/>
                <a:gd name="T21" fmla="*/ 7 h 21"/>
                <a:gd name="T22" fmla="*/ 0 w 13"/>
                <a:gd name="T23" fmla="*/ 7 h 21"/>
                <a:gd name="T24" fmla="*/ 6 w 13"/>
                <a:gd name="T25" fmla="*/ 0 h 21"/>
                <a:gd name="T26" fmla="*/ 13 w 13"/>
                <a:gd name="T27" fmla="*/ 8 h 21"/>
                <a:gd name="T28" fmla="*/ 13 w 13"/>
                <a:gd name="T29" fmla="*/ 13 h 21"/>
                <a:gd name="T30" fmla="*/ 6 w 13"/>
                <a:gd name="T31" fmla="*/ 21 h 21"/>
                <a:gd name="T32" fmla="*/ 11 w 13"/>
                <a:gd name="T33" fmla="*/ 8 h 21"/>
                <a:gd name="T34" fmla="*/ 7 w 13"/>
                <a:gd name="T35" fmla="*/ 2 h 21"/>
                <a:gd name="T36" fmla="*/ 2 w 13"/>
                <a:gd name="T37" fmla="*/ 7 h 21"/>
                <a:gd name="T38" fmla="*/ 2 w 13"/>
                <a:gd name="T39" fmla="*/ 7 h 21"/>
                <a:gd name="T40" fmla="*/ 7 w 13"/>
                <a:gd name="T41" fmla="*/ 11 h 21"/>
                <a:gd name="T42" fmla="*/ 11 w 13"/>
                <a:gd name="T43" fmla="*/ 11 h 21"/>
                <a:gd name="T44" fmla="*/ 11 w 13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8" y="13"/>
                    <a:pt x="7" y="13"/>
                  </a:cubicBezTo>
                  <a:cubicBezTo>
                    <a:pt x="3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4" y="2"/>
                    <a:pt x="2" y="3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4" y="11"/>
                    <a:pt x="7" y="11"/>
                  </a:cubicBezTo>
                  <a:cubicBezTo>
                    <a:pt x="8" y="11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3" name="Freeform 68"/>
            <p:cNvSpPr>
              <a:spLocks noEditPoints="1"/>
            </p:cNvSpPr>
            <p:nvPr/>
          </p:nvSpPr>
          <p:spPr bwMode="auto">
            <a:xfrm>
              <a:off x="4075113" y="3036888"/>
              <a:ext cx="55563" cy="77788"/>
            </a:xfrm>
            <a:custGeom>
              <a:avLst/>
              <a:gdLst>
                <a:gd name="T0" fmla="*/ 6 w 15"/>
                <a:gd name="T1" fmla="*/ 21 h 21"/>
                <a:gd name="T2" fmla="*/ 1 w 15"/>
                <a:gd name="T3" fmla="*/ 21 h 21"/>
                <a:gd name="T4" fmla="*/ 0 w 15"/>
                <a:gd name="T5" fmla="*/ 20 h 21"/>
                <a:gd name="T6" fmla="*/ 0 w 15"/>
                <a:gd name="T7" fmla="*/ 1 h 21"/>
                <a:gd name="T8" fmla="*/ 1 w 15"/>
                <a:gd name="T9" fmla="*/ 0 h 21"/>
                <a:gd name="T10" fmla="*/ 6 w 15"/>
                <a:gd name="T11" fmla="*/ 0 h 21"/>
                <a:gd name="T12" fmla="*/ 15 w 15"/>
                <a:gd name="T13" fmla="*/ 9 h 21"/>
                <a:gd name="T14" fmla="*/ 15 w 15"/>
                <a:gd name="T15" fmla="*/ 12 h 21"/>
                <a:gd name="T16" fmla="*/ 6 w 15"/>
                <a:gd name="T17" fmla="*/ 21 h 21"/>
                <a:gd name="T18" fmla="*/ 12 w 15"/>
                <a:gd name="T19" fmla="*/ 9 h 21"/>
                <a:gd name="T20" fmla="*/ 6 w 15"/>
                <a:gd name="T21" fmla="*/ 2 h 21"/>
                <a:gd name="T22" fmla="*/ 3 w 15"/>
                <a:gd name="T23" fmla="*/ 2 h 21"/>
                <a:gd name="T24" fmla="*/ 3 w 15"/>
                <a:gd name="T25" fmla="*/ 19 h 21"/>
                <a:gd name="T26" fmla="*/ 6 w 15"/>
                <a:gd name="T27" fmla="*/ 19 h 21"/>
                <a:gd name="T28" fmla="*/ 12 w 15"/>
                <a:gd name="T29" fmla="*/ 12 h 21"/>
                <a:gd name="T30" fmla="*/ 12 w 15"/>
                <a:gd name="T31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1" y="0"/>
                    <a:pt x="15" y="3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8"/>
                    <a:pt x="11" y="21"/>
                    <a:pt x="6" y="21"/>
                  </a:cubicBezTo>
                  <a:close/>
                  <a:moveTo>
                    <a:pt x="12" y="9"/>
                  </a:moveTo>
                  <a:cubicBezTo>
                    <a:pt x="12" y="4"/>
                    <a:pt x="9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2" y="18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4" name="Freeform 69"/>
            <p:cNvSpPr>
              <a:spLocks noEditPoints="1"/>
            </p:cNvSpPr>
            <p:nvPr/>
          </p:nvSpPr>
          <p:spPr bwMode="auto">
            <a:xfrm>
              <a:off x="4141788" y="3036888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1 w 13"/>
                <a:gd name="T15" fmla="*/ 13 h 21"/>
                <a:gd name="T16" fmla="*/ 11 w 13"/>
                <a:gd name="T17" fmla="*/ 13 h 21"/>
                <a:gd name="T18" fmla="*/ 6 w 13"/>
                <a:gd name="T19" fmla="*/ 13 h 21"/>
                <a:gd name="T20" fmla="*/ 0 w 13"/>
                <a:gd name="T21" fmla="*/ 7 h 21"/>
                <a:gd name="T22" fmla="*/ 0 w 13"/>
                <a:gd name="T23" fmla="*/ 7 h 21"/>
                <a:gd name="T24" fmla="*/ 6 w 13"/>
                <a:gd name="T25" fmla="*/ 0 h 21"/>
                <a:gd name="T26" fmla="*/ 13 w 13"/>
                <a:gd name="T27" fmla="*/ 8 h 21"/>
                <a:gd name="T28" fmla="*/ 13 w 13"/>
                <a:gd name="T29" fmla="*/ 13 h 21"/>
                <a:gd name="T30" fmla="*/ 6 w 13"/>
                <a:gd name="T31" fmla="*/ 21 h 21"/>
                <a:gd name="T32" fmla="*/ 11 w 13"/>
                <a:gd name="T33" fmla="*/ 8 h 21"/>
                <a:gd name="T34" fmla="*/ 6 w 13"/>
                <a:gd name="T35" fmla="*/ 2 h 21"/>
                <a:gd name="T36" fmla="*/ 2 w 13"/>
                <a:gd name="T37" fmla="*/ 7 h 21"/>
                <a:gd name="T38" fmla="*/ 2 w 13"/>
                <a:gd name="T39" fmla="*/ 7 h 21"/>
                <a:gd name="T40" fmla="*/ 6 w 13"/>
                <a:gd name="T41" fmla="*/ 11 h 21"/>
                <a:gd name="T42" fmla="*/ 11 w 13"/>
                <a:gd name="T43" fmla="*/ 11 h 21"/>
                <a:gd name="T44" fmla="*/ 11 w 13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4" y="19"/>
                    <a:pt x="6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9" y="13"/>
                    <a:pt x="8" y="13"/>
                    <a:pt x="6" y="13"/>
                  </a:cubicBezTo>
                  <a:cubicBezTo>
                    <a:pt x="3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4" y="2"/>
                    <a:pt x="2" y="3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4" y="11"/>
                    <a:pt x="6" y="11"/>
                  </a:cubicBezTo>
                  <a:cubicBezTo>
                    <a:pt x="8" y="11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5" name="Freeform 70"/>
            <p:cNvSpPr>
              <a:spLocks noEditPoints="1"/>
            </p:cNvSpPr>
            <p:nvPr/>
          </p:nvSpPr>
          <p:spPr bwMode="auto">
            <a:xfrm>
              <a:off x="7510463" y="2241550"/>
              <a:ext cx="84138" cy="95250"/>
            </a:xfrm>
            <a:custGeom>
              <a:avLst/>
              <a:gdLst>
                <a:gd name="T0" fmla="*/ 53 w 53"/>
                <a:gd name="T1" fmla="*/ 11 h 60"/>
                <a:gd name="T2" fmla="*/ 53 w 53"/>
                <a:gd name="T3" fmla="*/ 42 h 60"/>
                <a:gd name="T4" fmla="*/ 46 w 53"/>
                <a:gd name="T5" fmla="*/ 42 h 60"/>
                <a:gd name="T6" fmla="*/ 46 w 53"/>
                <a:gd name="T7" fmla="*/ 39 h 60"/>
                <a:gd name="T8" fmla="*/ 30 w 53"/>
                <a:gd name="T9" fmla="*/ 39 h 60"/>
                <a:gd name="T10" fmla="*/ 30 w 53"/>
                <a:gd name="T11" fmla="*/ 60 h 60"/>
                <a:gd name="T12" fmla="*/ 23 w 53"/>
                <a:gd name="T13" fmla="*/ 60 h 60"/>
                <a:gd name="T14" fmla="*/ 23 w 53"/>
                <a:gd name="T15" fmla="*/ 39 h 60"/>
                <a:gd name="T16" fmla="*/ 7 w 53"/>
                <a:gd name="T17" fmla="*/ 39 h 60"/>
                <a:gd name="T18" fmla="*/ 7 w 53"/>
                <a:gd name="T19" fmla="*/ 42 h 60"/>
                <a:gd name="T20" fmla="*/ 0 w 53"/>
                <a:gd name="T21" fmla="*/ 42 h 60"/>
                <a:gd name="T22" fmla="*/ 0 w 53"/>
                <a:gd name="T23" fmla="*/ 11 h 60"/>
                <a:gd name="T24" fmla="*/ 23 w 53"/>
                <a:gd name="T25" fmla="*/ 11 h 60"/>
                <a:gd name="T26" fmla="*/ 23 w 53"/>
                <a:gd name="T27" fmla="*/ 0 h 60"/>
                <a:gd name="T28" fmla="*/ 30 w 53"/>
                <a:gd name="T29" fmla="*/ 0 h 60"/>
                <a:gd name="T30" fmla="*/ 30 w 53"/>
                <a:gd name="T31" fmla="*/ 11 h 60"/>
                <a:gd name="T32" fmla="*/ 53 w 53"/>
                <a:gd name="T33" fmla="*/ 11 h 60"/>
                <a:gd name="T34" fmla="*/ 23 w 53"/>
                <a:gd name="T35" fmla="*/ 32 h 60"/>
                <a:gd name="T36" fmla="*/ 23 w 53"/>
                <a:gd name="T37" fmla="*/ 16 h 60"/>
                <a:gd name="T38" fmla="*/ 7 w 53"/>
                <a:gd name="T39" fmla="*/ 16 h 60"/>
                <a:gd name="T40" fmla="*/ 7 w 53"/>
                <a:gd name="T41" fmla="*/ 32 h 60"/>
                <a:gd name="T42" fmla="*/ 23 w 53"/>
                <a:gd name="T43" fmla="*/ 32 h 60"/>
                <a:gd name="T44" fmla="*/ 46 w 53"/>
                <a:gd name="T45" fmla="*/ 32 h 60"/>
                <a:gd name="T46" fmla="*/ 46 w 53"/>
                <a:gd name="T47" fmla="*/ 16 h 60"/>
                <a:gd name="T48" fmla="*/ 30 w 53"/>
                <a:gd name="T49" fmla="*/ 16 h 60"/>
                <a:gd name="T50" fmla="*/ 30 w 53"/>
                <a:gd name="T51" fmla="*/ 32 h 60"/>
                <a:gd name="T52" fmla="*/ 46 w 53"/>
                <a:gd name="T53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" h="60">
                  <a:moveTo>
                    <a:pt x="53" y="11"/>
                  </a:moveTo>
                  <a:lnTo>
                    <a:pt x="53" y="42"/>
                  </a:lnTo>
                  <a:lnTo>
                    <a:pt x="46" y="42"/>
                  </a:lnTo>
                  <a:lnTo>
                    <a:pt x="46" y="39"/>
                  </a:lnTo>
                  <a:lnTo>
                    <a:pt x="30" y="39"/>
                  </a:lnTo>
                  <a:lnTo>
                    <a:pt x="30" y="60"/>
                  </a:lnTo>
                  <a:lnTo>
                    <a:pt x="23" y="60"/>
                  </a:lnTo>
                  <a:lnTo>
                    <a:pt x="23" y="39"/>
                  </a:lnTo>
                  <a:lnTo>
                    <a:pt x="7" y="39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11"/>
                  </a:lnTo>
                  <a:lnTo>
                    <a:pt x="23" y="11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0" y="11"/>
                  </a:lnTo>
                  <a:lnTo>
                    <a:pt x="53" y="11"/>
                  </a:lnTo>
                  <a:close/>
                  <a:moveTo>
                    <a:pt x="23" y="32"/>
                  </a:moveTo>
                  <a:lnTo>
                    <a:pt x="23" y="16"/>
                  </a:lnTo>
                  <a:lnTo>
                    <a:pt x="7" y="16"/>
                  </a:lnTo>
                  <a:lnTo>
                    <a:pt x="7" y="32"/>
                  </a:lnTo>
                  <a:lnTo>
                    <a:pt x="23" y="32"/>
                  </a:lnTo>
                  <a:close/>
                  <a:moveTo>
                    <a:pt x="46" y="32"/>
                  </a:moveTo>
                  <a:lnTo>
                    <a:pt x="46" y="16"/>
                  </a:lnTo>
                  <a:lnTo>
                    <a:pt x="30" y="16"/>
                  </a:lnTo>
                  <a:lnTo>
                    <a:pt x="30" y="32"/>
                  </a:lnTo>
                  <a:lnTo>
                    <a:pt x="4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6" name="Freeform 71"/>
            <p:cNvSpPr>
              <a:spLocks noEditPoints="1"/>
            </p:cNvSpPr>
            <p:nvPr/>
          </p:nvSpPr>
          <p:spPr bwMode="auto">
            <a:xfrm>
              <a:off x="7605713" y="2241550"/>
              <a:ext cx="96838" cy="95250"/>
            </a:xfrm>
            <a:custGeom>
              <a:avLst/>
              <a:gdLst>
                <a:gd name="T0" fmla="*/ 10 w 26"/>
                <a:gd name="T1" fmla="*/ 6 h 26"/>
                <a:gd name="T2" fmla="*/ 3 w 26"/>
                <a:gd name="T3" fmla="*/ 23 h 26"/>
                <a:gd name="T4" fmla="*/ 0 w 26"/>
                <a:gd name="T5" fmla="*/ 21 h 26"/>
                <a:gd name="T6" fmla="*/ 7 w 26"/>
                <a:gd name="T7" fmla="*/ 6 h 26"/>
                <a:gd name="T8" fmla="*/ 1 w 26"/>
                <a:gd name="T9" fmla="*/ 6 h 26"/>
                <a:gd name="T10" fmla="*/ 1 w 26"/>
                <a:gd name="T11" fmla="*/ 3 h 26"/>
                <a:gd name="T12" fmla="*/ 7 w 26"/>
                <a:gd name="T13" fmla="*/ 3 h 26"/>
                <a:gd name="T14" fmla="*/ 7 w 26"/>
                <a:gd name="T15" fmla="*/ 0 h 26"/>
                <a:gd name="T16" fmla="*/ 10 w 26"/>
                <a:gd name="T17" fmla="*/ 0 h 26"/>
                <a:gd name="T18" fmla="*/ 10 w 26"/>
                <a:gd name="T19" fmla="*/ 3 h 26"/>
                <a:gd name="T20" fmla="*/ 25 w 26"/>
                <a:gd name="T21" fmla="*/ 3 h 26"/>
                <a:gd name="T22" fmla="*/ 25 w 26"/>
                <a:gd name="T23" fmla="*/ 6 h 26"/>
                <a:gd name="T24" fmla="*/ 10 w 26"/>
                <a:gd name="T25" fmla="*/ 6 h 26"/>
                <a:gd name="T26" fmla="*/ 18 w 26"/>
                <a:gd name="T27" fmla="*/ 7 h 26"/>
                <a:gd name="T28" fmla="*/ 17 w 26"/>
                <a:gd name="T29" fmla="*/ 14 h 26"/>
                <a:gd name="T30" fmla="*/ 26 w 26"/>
                <a:gd name="T31" fmla="*/ 23 h 26"/>
                <a:gd name="T32" fmla="*/ 24 w 26"/>
                <a:gd name="T33" fmla="*/ 26 h 26"/>
                <a:gd name="T34" fmla="*/ 17 w 26"/>
                <a:gd name="T35" fmla="*/ 18 h 26"/>
                <a:gd name="T36" fmla="*/ 8 w 26"/>
                <a:gd name="T37" fmla="*/ 26 h 26"/>
                <a:gd name="T38" fmla="*/ 7 w 26"/>
                <a:gd name="T39" fmla="*/ 24 h 26"/>
                <a:gd name="T40" fmla="*/ 15 w 26"/>
                <a:gd name="T41" fmla="*/ 7 h 26"/>
                <a:gd name="T42" fmla="*/ 18 w 26"/>
                <a:gd name="T43" fmla="*/ 7 h 26"/>
                <a:gd name="T44" fmla="*/ 9 w 26"/>
                <a:gd name="T45" fmla="*/ 16 h 26"/>
                <a:gd name="T46" fmla="*/ 11 w 26"/>
                <a:gd name="T47" fmla="*/ 10 h 26"/>
                <a:gd name="T48" fmla="*/ 13 w 26"/>
                <a:gd name="T49" fmla="*/ 11 h 26"/>
                <a:gd name="T50" fmla="*/ 11 w 26"/>
                <a:gd name="T51" fmla="*/ 17 h 26"/>
                <a:gd name="T52" fmla="*/ 9 w 26"/>
                <a:gd name="T53" fmla="*/ 16 h 26"/>
                <a:gd name="T54" fmla="*/ 19 w 26"/>
                <a:gd name="T55" fmla="*/ 15 h 26"/>
                <a:gd name="T56" fmla="*/ 22 w 26"/>
                <a:gd name="T57" fmla="*/ 10 h 26"/>
                <a:gd name="T58" fmla="*/ 24 w 26"/>
                <a:gd name="T59" fmla="*/ 11 h 26"/>
                <a:gd name="T60" fmla="*/ 21 w 26"/>
                <a:gd name="T61" fmla="*/ 16 h 26"/>
                <a:gd name="T62" fmla="*/ 19 w 26"/>
                <a:gd name="T63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" h="26">
                  <a:moveTo>
                    <a:pt x="10" y="6"/>
                  </a:moveTo>
                  <a:cubicBezTo>
                    <a:pt x="9" y="13"/>
                    <a:pt x="7" y="19"/>
                    <a:pt x="3" y="23"/>
                  </a:cubicBezTo>
                  <a:cubicBezTo>
                    <a:pt x="2" y="23"/>
                    <a:pt x="1" y="21"/>
                    <a:pt x="0" y="21"/>
                  </a:cubicBezTo>
                  <a:cubicBezTo>
                    <a:pt x="4" y="18"/>
                    <a:pt x="6" y="12"/>
                    <a:pt x="7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1"/>
                    <a:pt x="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2"/>
                    <a:pt x="10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6"/>
                    <a:pt x="25" y="6"/>
                    <a:pt x="25" y="6"/>
                  </a:cubicBezTo>
                  <a:lnTo>
                    <a:pt x="10" y="6"/>
                  </a:lnTo>
                  <a:close/>
                  <a:moveTo>
                    <a:pt x="18" y="7"/>
                  </a:moveTo>
                  <a:cubicBezTo>
                    <a:pt x="18" y="10"/>
                    <a:pt x="18" y="12"/>
                    <a:pt x="17" y="14"/>
                  </a:cubicBezTo>
                  <a:cubicBezTo>
                    <a:pt x="19" y="18"/>
                    <a:pt x="22" y="22"/>
                    <a:pt x="26" y="23"/>
                  </a:cubicBezTo>
                  <a:cubicBezTo>
                    <a:pt x="25" y="24"/>
                    <a:pt x="24" y="25"/>
                    <a:pt x="24" y="26"/>
                  </a:cubicBezTo>
                  <a:cubicBezTo>
                    <a:pt x="21" y="24"/>
                    <a:pt x="18" y="21"/>
                    <a:pt x="17" y="18"/>
                  </a:cubicBezTo>
                  <a:cubicBezTo>
                    <a:pt x="15" y="21"/>
                    <a:pt x="13" y="24"/>
                    <a:pt x="8" y="26"/>
                  </a:cubicBezTo>
                  <a:cubicBezTo>
                    <a:pt x="8" y="25"/>
                    <a:pt x="7" y="24"/>
                    <a:pt x="7" y="24"/>
                  </a:cubicBezTo>
                  <a:cubicBezTo>
                    <a:pt x="15" y="21"/>
                    <a:pt x="15" y="15"/>
                    <a:pt x="15" y="7"/>
                  </a:cubicBezTo>
                  <a:lnTo>
                    <a:pt x="18" y="7"/>
                  </a:lnTo>
                  <a:close/>
                  <a:moveTo>
                    <a:pt x="9" y="16"/>
                  </a:moveTo>
                  <a:cubicBezTo>
                    <a:pt x="10" y="14"/>
                    <a:pt x="11" y="12"/>
                    <a:pt x="11" y="1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3"/>
                    <a:pt x="12" y="15"/>
                    <a:pt x="11" y="17"/>
                  </a:cubicBezTo>
                  <a:lnTo>
                    <a:pt x="9" y="16"/>
                  </a:lnTo>
                  <a:close/>
                  <a:moveTo>
                    <a:pt x="19" y="15"/>
                  </a:moveTo>
                  <a:cubicBezTo>
                    <a:pt x="20" y="14"/>
                    <a:pt x="21" y="11"/>
                    <a:pt x="22" y="10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3"/>
                    <a:pt x="22" y="15"/>
                    <a:pt x="21" y="16"/>
                  </a:cubicBezTo>
                  <a:lnTo>
                    <a:pt x="19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7" name="Freeform 72"/>
            <p:cNvSpPr>
              <a:spLocks/>
            </p:cNvSpPr>
            <p:nvPr/>
          </p:nvSpPr>
          <p:spPr bwMode="auto">
            <a:xfrm>
              <a:off x="5383213" y="2506663"/>
              <a:ext cx="47625" cy="77788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3 h 21"/>
                <a:gd name="T18" fmla="*/ 12 w 13"/>
                <a:gd name="T19" fmla="*/ 3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8 w 13"/>
                <a:gd name="T27" fmla="*/ 19 h 21"/>
                <a:gd name="T28" fmla="*/ 12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8" name="Freeform 73"/>
            <p:cNvSpPr>
              <a:spLocks noEditPoints="1"/>
            </p:cNvSpPr>
            <p:nvPr/>
          </p:nvSpPr>
          <p:spPr bwMode="auto">
            <a:xfrm>
              <a:off x="5438776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2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9" name="Freeform 74"/>
            <p:cNvSpPr>
              <a:spLocks/>
            </p:cNvSpPr>
            <p:nvPr/>
          </p:nvSpPr>
          <p:spPr bwMode="auto">
            <a:xfrm>
              <a:off x="5556251" y="2506663"/>
              <a:ext cx="61913" cy="77788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4 w 17"/>
                <a:gd name="T5" fmla="*/ 20 h 21"/>
                <a:gd name="T6" fmla="*/ 14 w 17"/>
                <a:gd name="T7" fmla="*/ 4 h 21"/>
                <a:gd name="T8" fmla="*/ 14 w 17"/>
                <a:gd name="T9" fmla="*/ 4 h 21"/>
                <a:gd name="T10" fmla="*/ 14 w 17"/>
                <a:gd name="T11" fmla="*/ 4 h 21"/>
                <a:gd name="T12" fmla="*/ 10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6 w 17"/>
                <a:gd name="T19" fmla="*/ 12 h 21"/>
                <a:gd name="T20" fmla="*/ 2 w 17"/>
                <a:gd name="T21" fmla="*/ 4 h 21"/>
                <a:gd name="T22" fmla="*/ 2 w 17"/>
                <a:gd name="T23" fmla="*/ 4 h 21"/>
                <a:gd name="T24" fmla="*/ 2 w 17"/>
                <a:gd name="T25" fmla="*/ 4 h 21"/>
                <a:gd name="T26" fmla="*/ 2 w 17"/>
                <a:gd name="T27" fmla="*/ 20 h 21"/>
                <a:gd name="T28" fmla="*/ 2 w 17"/>
                <a:gd name="T29" fmla="*/ 21 h 21"/>
                <a:gd name="T30" fmla="*/ 0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2 w 17"/>
                <a:gd name="T39" fmla="*/ 0 h 21"/>
                <a:gd name="T40" fmla="*/ 3 w 17"/>
                <a:gd name="T41" fmla="*/ 1 h 21"/>
                <a:gd name="T42" fmla="*/ 8 w 17"/>
                <a:gd name="T43" fmla="*/ 10 h 21"/>
                <a:gd name="T44" fmla="*/ 8 w 17"/>
                <a:gd name="T45" fmla="*/ 11 h 21"/>
                <a:gd name="T46" fmla="*/ 9 w 17"/>
                <a:gd name="T47" fmla="*/ 10 h 21"/>
                <a:gd name="T48" fmla="*/ 13 w 17"/>
                <a:gd name="T49" fmla="*/ 1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4" y="21"/>
                    <a:pt x="14" y="2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3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3"/>
                    <a:pt x="6" y="1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9" y="1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1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6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0" name="Freeform 75"/>
            <p:cNvSpPr>
              <a:spLocks noEditPoints="1"/>
            </p:cNvSpPr>
            <p:nvPr/>
          </p:nvSpPr>
          <p:spPr bwMode="auto">
            <a:xfrm>
              <a:off x="5629276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2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1" name="Freeform 76"/>
            <p:cNvSpPr>
              <a:spLocks/>
            </p:cNvSpPr>
            <p:nvPr/>
          </p:nvSpPr>
          <p:spPr bwMode="auto">
            <a:xfrm>
              <a:off x="5743576" y="2506663"/>
              <a:ext cx="50800" cy="77788"/>
            </a:xfrm>
            <a:custGeom>
              <a:avLst/>
              <a:gdLst>
                <a:gd name="T0" fmla="*/ 14 w 14"/>
                <a:gd name="T1" fmla="*/ 1 h 21"/>
                <a:gd name="T2" fmla="*/ 10 w 14"/>
                <a:gd name="T3" fmla="*/ 11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1 h 21"/>
                <a:gd name="T18" fmla="*/ 0 w 14"/>
                <a:gd name="T19" fmla="*/ 1 h 21"/>
                <a:gd name="T20" fmla="*/ 0 w 14"/>
                <a:gd name="T21" fmla="*/ 1 h 21"/>
                <a:gd name="T22" fmla="*/ 0 w 14"/>
                <a:gd name="T23" fmla="*/ 0 h 21"/>
                <a:gd name="T24" fmla="*/ 2 w 14"/>
                <a:gd name="T25" fmla="*/ 0 h 21"/>
                <a:gd name="T26" fmla="*/ 2 w 14"/>
                <a:gd name="T27" fmla="*/ 1 h 21"/>
                <a:gd name="T28" fmla="*/ 6 w 14"/>
                <a:gd name="T29" fmla="*/ 10 h 21"/>
                <a:gd name="T30" fmla="*/ 7 w 14"/>
                <a:gd name="T31" fmla="*/ 10 h 21"/>
                <a:gd name="T32" fmla="*/ 7 w 14"/>
                <a:gd name="T33" fmla="*/ 10 h 21"/>
                <a:gd name="T34" fmla="*/ 11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1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4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2" name="Freeform 77"/>
            <p:cNvSpPr>
              <a:spLocks noEditPoints="1"/>
            </p:cNvSpPr>
            <p:nvPr/>
          </p:nvSpPr>
          <p:spPr bwMode="auto">
            <a:xfrm>
              <a:off x="5805488" y="2506663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2 h 21"/>
                <a:gd name="T4" fmla="*/ 0 w 13"/>
                <a:gd name="T5" fmla="*/ 9 h 21"/>
                <a:gd name="T6" fmla="*/ 6 w 13"/>
                <a:gd name="T7" fmla="*/ 0 h 21"/>
                <a:gd name="T8" fmla="*/ 13 w 13"/>
                <a:gd name="T9" fmla="*/ 9 h 21"/>
                <a:gd name="T10" fmla="*/ 13 w 13"/>
                <a:gd name="T11" fmla="*/ 12 h 21"/>
                <a:gd name="T12" fmla="*/ 6 w 13"/>
                <a:gd name="T13" fmla="*/ 21 h 21"/>
                <a:gd name="T14" fmla="*/ 11 w 13"/>
                <a:gd name="T15" fmla="*/ 9 h 21"/>
                <a:gd name="T16" fmla="*/ 6 w 13"/>
                <a:gd name="T17" fmla="*/ 2 h 21"/>
                <a:gd name="T18" fmla="*/ 2 w 13"/>
                <a:gd name="T19" fmla="*/ 9 h 21"/>
                <a:gd name="T20" fmla="*/ 2 w 13"/>
                <a:gd name="T21" fmla="*/ 12 h 21"/>
                <a:gd name="T22" fmla="*/ 6 w 13"/>
                <a:gd name="T23" fmla="*/ 19 h 21"/>
                <a:gd name="T24" fmla="*/ 11 w 13"/>
                <a:gd name="T25" fmla="*/ 12 h 21"/>
                <a:gd name="T26" fmla="*/ 11 w 13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1" y="0"/>
                    <a:pt x="13" y="3"/>
                    <a:pt x="13" y="9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6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3" name="Freeform 78"/>
            <p:cNvSpPr>
              <a:spLocks/>
            </p:cNvSpPr>
            <p:nvPr/>
          </p:nvSpPr>
          <p:spPr bwMode="auto">
            <a:xfrm>
              <a:off x="5919788" y="2506663"/>
              <a:ext cx="50800" cy="77788"/>
            </a:xfrm>
            <a:custGeom>
              <a:avLst/>
              <a:gdLst>
                <a:gd name="T0" fmla="*/ 13 w 14"/>
                <a:gd name="T1" fmla="*/ 21 h 21"/>
                <a:gd name="T2" fmla="*/ 11 w 14"/>
                <a:gd name="T3" fmla="*/ 21 h 21"/>
                <a:gd name="T4" fmla="*/ 10 w 14"/>
                <a:gd name="T5" fmla="*/ 21 h 21"/>
                <a:gd name="T6" fmla="*/ 2 w 14"/>
                <a:gd name="T7" fmla="*/ 11 h 21"/>
                <a:gd name="T8" fmla="*/ 2 w 14"/>
                <a:gd name="T9" fmla="*/ 20 h 21"/>
                <a:gd name="T10" fmla="*/ 2 w 14"/>
                <a:gd name="T11" fmla="*/ 21 h 21"/>
                <a:gd name="T12" fmla="*/ 0 w 14"/>
                <a:gd name="T13" fmla="*/ 21 h 21"/>
                <a:gd name="T14" fmla="*/ 0 w 14"/>
                <a:gd name="T15" fmla="*/ 20 h 21"/>
                <a:gd name="T16" fmla="*/ 0 w 14"/>
                <a:gd name="T17" fmla="*/ 1 h 21"/>
                <a:gd name="T18" fmla="*/ 0 w 14"/>
                <a:gd name="T19" fmla="*/ 0 h 21"/>
                <a:gd name="T20" fmla="*/ 2 w 14"/>
                <a:gd name="T21" fmla="*/ 0 h 21"/>
                <a:gd name="T22" fmla="*/ 2 w 14"/>
                <a:gd name="T23" fmla="*/ 1 h 21"/>
                <a:gd name="T24" fmla="*/ 2 w 14"/>
                <a:gd name="T25" fmla="*/ 10 h 21"/>
                <a:gd name="T26" fmla="*/ 11 w 14"/>
                <a:gd name="T27" fmla="*/ 0 h 21"/>
                <a:gd name="T28" fmla="*/ 11 w 14"/>
                <a:gd name="T29" fmla="*/ 0 h 21"/>
                <a:gd name="T30" fmla="*/ 13 w 14"/>
                <a:gd name="T31" fmla="*/ 0 h 21"/>
                <a:gd name="T32" fmla="*/ 14 w 14"/>
                <a:gd name="T33" fmla="*/ 0 h 21"/>
                <a:gd name="T34" fmla="*/ 13 w 14"/>
                <a:gd name="T35" fmla="*/ 1 h 21"/>
                <a:gd name="T36" fmla="*/ 5 w 14"/>
                <a:gd name="T37" fmla="*/ 10 h 21"/>
                <a:gd name="T38" fmla="*/ 13 w 14"/>
                <a:gd name="T39" fmla="*/ 20 h 21"/>
                <a:gd name="T40" fmla="*/ 14 w 14"/>
                <a:gd name="T41" fmla="*/ 21 h 21"/>
                <a:gd name="T42" fmla="*/ 13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0" y="2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4" y="1"/>
                    <a:pt x="14" y="1"/>
                    <a:pt x="13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4" name="Freeform 79"/>
            <p:cNvSpPr>
              <a:spLocks/>
            </p:cNvSpPr>
            <p:nvPr/>
          </p:nvSpPr>
          <p:spPr bwMode="auto">
            <a:xfrm>
              <a:off x="5981701" y="2506663"/>
              <a:ext cx="47625" cy="77788"/>
            </a:xfrm>
            <a:custGeom>
              <a:avLst/>
              <a:gdLst>
                <a:gd name="T0" fmla="*/ 5 w 13"/>
                <a:gd name="T1" fmla="*/ 21 h 21"/>
                <a:gd name="T2" fmla="*/ 0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0 w 13"/>
                <a:gd name="T9" fmla="*/ 19 h 21"/>
                <a:gd name="T10" fmla="*/ 0 w 13"/>
                <a:gd name="T11" fmla="*/ 19 h 21"/>
                <a:gd name="T12" fmla="*/ 5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0 w 13"/>
                <a:gd name="T23" fmla="*/ 10 h 21"/>
                <a:gd name="T24" fmla="*/ 0 w 13"/>
                <a:gd name="T25" fmla="*/ 10 h 21"/>
                <a:gd name="T26" fmla="*/ 1 w 13"/>
                <a:gd name="T27" fmla="*/ 1 h 21"/>
                <a:gd name="T28" fmla="*/ 2 w 13"/>
                <a:gd name="T29" fmla="*/ 0 h 21"/>
                <a:gd name="T30" fmla="*/ 11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1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5 h 21"/>
                <a:gd name="T48" fmla="*/ 5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4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5" name="Freeform 80"/>
            <p:cNvSpPr>
              <a:spLocks noEditPoints="1"/>
            </p:cNvSpPr>
            <p:nvPr/>
          </p:nvSpPr>
          <p:spPr bwMode="auto">
            <a:xfrm>
              <a:off x="6040438" y="2506663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6" name="Freeform 81"/>
            <p:cNvSpPr>
              <a:spLocks noEditPoints="1"/>
            </p:cNvSpPr>
            <p:nvPr/>
          </p:nvSpPr>
          <p:spPr bwMode="auto">
            <a:xfrm>
              <a:off x="5386388" y="2682875"/>
              <a:ext cx="52388" cy="7778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2 h 21"/>
                <a:gd name="T8" fmla="*/ 6 w 14"/>
                <a:gd name="T9" fmla="*/ 12 h 21"/>
                <a:gd name="T10" fmla="*/ 5 w 14"/>
                <a:gd name="T11" fmla="*/ 12 h 21"/>
                <a:gd name="T12" fmla="*/ 2 w 14"/>
                <a:gd name="T13" fmla="*/ 12 h 21"/>
                <a:gd name="T14" fmla="*/ 2 w 14"/>
                <a:gd name="T15" fmla="*/ 20 h 21"/>
                <a:gd name="T16" fmla="*/ 2 w 14"/>
                <a:gd name="T17" fmla="*/ 21 h 21"/>
                <a:gd name="T18" fmla="*/ 0 w 14"/>
                <a:gd name="T19" fmla="*/ 21 h 21"/>
                <a:gd name="T20" fmla="*/ 0 w 14"/>
                <a:gd name="T21" fmla="*/ 20 h 21"/>
                <a:gd name="T22" fmla="*/ 0 w 14"/>
                <a:gd name="T23" fmla="*/ 1 h 21"/>
                <a:gd name="T24" fmla="*/ 0 w 14"/>
                <a:gd name="T25" fmla="*/ 0 h 21"/>
                <a:gd name="T26" fmla="*/ 5 w 14"/>
                <a:gd name="T27" fmla="*/ 0 h 21"/>
                <a:gd name="T28" fmla="*/ 13 w 14"/>
                <a:gd name="T29" fmla="*/ 6 h 21"/>
                <a:gd name="T30" fmla="*/ 13 w 14"/>
                <a:gd name="T31" fmla="*/ 6 h 21"/>
                <a:gd name="T32" fmla="*/ 9 w 14"/>
                <a:gd name="T33" fmla="*/ 12 h 21"/>
                <a:gd name="T34" fmla="*/ 14 w 14"/>
                <a:gd name="T35" fmla="*/ 20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5 w 14"/>
                <a:gd name="T43" fmla="*/ 2 h 21"/>
                <a:gd name="T44" fmla="*/ 2 w 14"/>
                <a:gd name="T45" fmla="*/ 2 h 21"/>
                <a:gd name="T46" fmla="*/ 2 w 14"/>
                <a:gd name="T47" fmla="*/ 10 h 21"/>
                <a:gd name="T48" fmla="*/ 5 w 14"/>
                <a:gd name="T49" fmla="*/ 10 h 21"/>
                <a:gd name="T50" fmla="*/ 11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5" y="12"/>
                  </a:cubicBezTo>
                  <a:cubicBezTo>
                    <a:pt x="4" y="12"/>
                    <a:pt x="4" y="12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9"/>
                    <a:pt x="11" y="11"/>
                    <a:pt x="9" y="12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5" y="10"/>
                    <a:pt x="5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7" name="Freeform 82"/>
            <p:cNvSpPr>
              <a:spLocks/>
            </p:cNvSpPr>
            <p:nvPr/>
          </p:nvSpPr>
          <p:spPr bwMode="auto">
            <a:xfrm>
              <a:off x="5449888" y="2682875"/>
              <a:ext cx="47625" cy="77788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0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4 h 21"/>
                <a:gd name="T16" fmla="*/ 0 w 13"/>
                <a:gd name="T17" fmla="*/ 3 h 21"/>
                <a:gd name="T18" fmla="*/ 0 w 13"/>
                <a:gd name="T19" fmla="*/ 3 h 21"/>
                <a:gd name="T20" fmla="*/ 5 w 13"/>
                <a:gd name="T21" fmla="*/ 0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8" name="Freeform 83"/>
            <p:cNvSpPr>
              <a:spLocks noEditPoints="1"/>
            </p:cNvSpPr>
            <p:nvPr/>
          </p:nvSpPr>
          <p:spPr bwMode="auto">
            <a:xfrm>
              <a:off x="5511801" y="2682875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3 h 21"/>
                <a:gd name="T4" fmla="*/ 0 w 13"/>
                <a:gd name="T5" fmla="*/ 8 h 21"/>
                <a:gd name="T6" fmla="*/ 7 w 13"/>
                <a:gd name="T7" fmla="*/ 0 h 21"/>
                <a:gd name="T8" fmla="*/ 12 w 13"/>
                <a:gd name="T9" fmla="*/ 0 h 21"/>
                <a:gd name="T10" fmla="*/ 12 w 13"/>
                <a:gd name="T11" fmla="*/ 1 h 21"/>
                <a:gd name="T12" fmla="*/ 12 w 13"/>
                <a:gd name="T13" fmla="*/ 2 h 21"/>
                <a:gd name="T14" fmla="*/ 12 w 13"/>
                <a:gd name="T15" fmla="*/ 3 h 21"/>
                <a:gd name="T16" fmla="*/ 12 w 13"/>
                <a:gd name="T17" fmla="*/ 3 h 21"/>
                <a:gd name="T18" fmla="*/ 7 w 13"/>
                <a:gd name="T19" fmla="*/ 2 h 21"/>
                <a:gd name="T20" fmla="*/ 2 w 13"/>
                <a:gd name="T21" fmla="*/ 8 h 21"/>
                <a:gd name="T22" fmla="*/ 2 w 13"/>
                <a:gd name="T23" fmla="*/ 9 h 21"/>
                <a:gd name="T24" fmla="*/ 6 w 13"/>
                <a:gd name="T25" fmla="*/ 8 h 21"/>
                <a:gd name="T26" fmla="*/ 13 w 13"/>
                <a:gd name="T27" fmla="*/ 14 h 21"/>
                <a:gd name="T28" fmla="*/ 13 w 13"/>
                <a:gd name="T29" fmla="*/ 14 h 21"/>
                <a:gd name="T30" fmla="*/ 6 w 13"/>
                <a:gd name="T31" fmla="*/ 21 h 21"/>
                <a:gd name="T32" fmla="*/ 11 w 13"/>
                <a:gd name="T33" fmla="*/ 14 h 21"/>
                <a:gd name="T34" fmla="*/ 6 w 13"/>
                <a:gd name="T35" fmla="*/ 10 h 21"/>
                <a:gd name="T36" fmla="*/ 2 w 13"/>
                <a:gd name="T37" fmla="*/ 11 h 21"/>
                <a:gd name="T38" fmla="*/ 2 w 13"/>
                <a:gd name="T39" fmla="*/ 13 h 21"/>
                <a:gd name="T40" fmla="*/ 6 w 13"/>
                <a:gd name="T41" fmla="*/ 19 h 21"/>
                <a:gd name="T42" fmla="*/ 11 w 13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5"/>
                    <a:pt x="2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8"/>
                    <a:pt x="5" y="8"/>
                    <a:pt x="6" y="8"/>
                  </a:cubicBezTo>
                  <a:cubicBezTo>
                    <a:pt x="10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6" y="10"/>
                  </a:cubicBezTo>
                  <a:cubicBezTo>
                    <a:pt x="5" y="10"/>
                    <a:pt x="3" y="10"/>
                    <a:pt x="2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9" name="Freeform 84"/>
            <p:cNvSpPr>
              <a:spLocks noEditPoints="1"/>
            </p:cNvSpPr>
            <p:nvPr/>
          </p:nvSpPr>
          <p:spPr bwMode="auto">
            <a:xfrm>
              <a:off x="5573713" y="2682875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2 h 21"/>
                <a:gd name="T4" fmla="*/ 0 w 13"/>
                <a:gd name="T5" fmla="*/ 9 h 21"/>
                <a:gd name="T6" fmla="*/ 6 w 13"/>
                <a:gd name="T7" fmla="*/ 0 h 21"/>
                <a:gd name="T8" fmla="*/ 13 w 13"/>
                <a:gd name="T9" fmla="*/ 9 h 21"/>
                <a:gd name="T10" fmla="*/ 13 w 13"/>
                <a:gd name="T11" fmla="*/ 12 h 21"/>
                <a:gd name="T12" fmla="*/ 6 w 13"/>
                <a:gd name="T13" fmla="*/ 21 h 21"/>
                <a:gd name="T14" fmla="*/ 11 w 13"/>
                <a:gd name="T15" fmla="*/ 9 h 21"/>
                <a:gd name="T16" fmla="*/ 6 w 13"/>
                <a:gd name="T17" fmla="*/ 2 h 21"/>
                <a:gd name="T18" fmla="*/ 2 w 13"/>
                <a:gd name="T19" fmla="*/ 9 h 21"/>
                <a:gd name="T20" fmla="*/ 2 w 13"/>
                <a:gd name="T21" fmla="*/ 12 h 21"/>
                <a:gd name="T22" fmla="*/ 6 w 13"/>
                <a:gd name="T23" fmla="*/ 19 h 21"/>
                <a:gd name="T24" fmla="*/ 11 w 13"/>
                <a:gd name="T25" fmla="*/ 12 h 21"/>
                <a:gd name="T26" fmla="*/ 11 w 13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1" y="0"/>
                    <a:pt x="13" y="3"/>
                    <a:pt x="13" y="9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6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6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0" name="Freeform 85"/>
            <p:cNvSpPr>
              <a:spLocks/>
            </p:cNvSpPr>
            <p:nvPr/>
          </p:nvSpPr>
          <p:spPr bwMode="auto">
            <a:xfrm>
              <a:off x="5684838" y="2682875"/>
              <a:ext cx="50800" cy="77788"/>
            </a:xfrm>
            <a:custGeom>
              <a:avLst/>
              <a:gdLst>
                <a:gd name="T0" fmla="*/ 13 w 14"/>
                <a:gd name="T1" fmla="*/ 21 h 21"/>
                <a:gd name="T2" fmla="*/ 8 w 14"/>
                <a:gd name="T3" fmla="*/ 21 h 21"/>
                <a:gd name="T4" fmla="*/ 0 w 14"/>
                <a:gd name="T5" fmla="*/ 12 h 21"/>
                <a:gd name="T6" fmla="*/ 0 w 14"/>
                <a:gd name="T7" fmla="*/ 9 h 21"/>
                <a:gd name="T8" fmla="*/ 8 w 14"/>
                <a:gd name="T9" fmla="*/ 0 h 21"/>
                <a:gd name="T10" fmla="*/ 13 w 14"/>
                <a:gd name="T11" fmla="*/ 0 h 21"/>
                <a:gd name="T12" fmla="*/ 14 w 14"/>
                <a:gd name="T13" fmla="*/ 1 h 21"/>
                <a:gd name="T14" fmla="*/ 14 w 14"/>
                <a:gd name="T15" fmla="*/ 2 h 21"/>
                <a:gd name="T16" fmla="*/ 13 w 14"/>
                <a:gd name="T17" fmla="*/ 2 h 21"/>
                <a:gd name="T18" fmla="*/ 13 w 14"/>
                <a:gd name="T19" fmla="*/ 2 h 21"/>
                <a:gd name="T20" fmla="*/ 8 w 14"/>
                <a:gd name="T21" fmla="*/ 2 h 21"/>
                <a:gd name="T22" fmla="*/ 3 w 14"/>
                <a:gd name="T23" fmla="*/ 9 h 21"/>
                <a:gd name="T24" fmla="*/ 3 w 14"/>
                <a:gd name="T25" fmla="*/ 12 h 21"/>
                <a:gd name="T26" fmla="*/ 8 w 14"/>
                <a:gd name="T27" fmla="*/ 19 h 21"/>
                <a:gd name="T28" fmla="*/ 11 w 14"/>
                <a:gd name="T29" fmla="*/ 19 h 21"/>
                <a:gd name="T30" fmla="*/ 11 w 14"/>
                <a:gd name="T31" fmla="*/ 11 h 21"/>
                <a:gd name="T32" fmla="*/ 12 w 14"/>
                <a:gd name="T33" fmla="*/ 10 h 21"/>
                <a:gd name="T34" fmla="*/ 13 w 14"/>
                <a:gd name="T35" fmla="*/ 10 h 21"/>
                <a:gd name="T36" fmla="*/ 14 w 14"/>
                <a:gd name="T37" fmla="*/ 11 h 21"/>
                <a:gd name="T38" fmla="*/ 14 w 14"/>
                <a:gd name="T39" fmla="*/ 20 h 21"/>
                <a:gd name="T40" fmla="*/ 13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2" y="0"/>
                    <a:pt x="13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0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0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0"/>
                    <a:pt x="11" y="10"/>
                    <a:pt x="12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1" name="Freeform 86"/>
            <p:cNvSpPr>
              <a:spLocks/>
            </p:cNvSpPr>
            <p:nvPr/>
          </p:nvSpPr>
          <p:spPr bwMode="auto">
            <a:xfrm>
              <a:off x="5749926" y="2682875"/>
              <a:ext cx="44450" cy="77788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9 h 21"/>
                <a:gd name="T8" fmla="*/ 5 w 12"/>
                <a:gd name="T9" fmla="*/ 19 h 21"/>
                <a:gd name="T10" fmla="*/ 5 w 12"/>
                <a:gd name="T11" fmla="*/ 3 h 21"/>
                <a:gd name="T12" fmla="*/ 0 w 12"/>
                <a:gd name="T13" fmla="*/ 5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3 h 21"/>
                <a:gd name="T20" fmla="*/ 5 w 12"/>
                <a:gd name="T21" fmla="*/ 0 h 21"/>
                <a:gd name="T22" fmla="*/ 6 w 12"/>
                <a:gd name="T23" fmla="*/ 0 h 21"/>
                <a:gd name="T24" fmla="*/ 7 w 12"/>
                <a:gd name="T25" fmla="*/ 0 h 21"/>
                <a:gd name="T26" fmla="*/ 7 w 12"/>
                <a:gd name="T27" fmla="*/ 1 h 21"/>
                <a:gd name="T28" fmla="*/ 7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2" name="Freeform 87"/>
            <p:cNvSpPr>
              <a:spLocks noEditPoints="1"/>
            </p:cNvSpPr>
            <p:nvPr/>
          </p:nvSpPr>
          <p:spPr bwMode="auto">
            <a:xfrm>
              <a:off x="5808663" y="2682875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8 h 21"/>
                <a:gd name="T6" fmla="*/ 8 w 14"/>
                <a:gd name="T7" fmla="*/ 0 h 21"/>
                <a:gd name="T8" fmla="*/ 13 w 14"/>
                <a:gd name="T9" fmla="*/ 0 h 21"/>
                <a:gd name="T10" fmla="*/ 13 w 14"/>
                <a:gd name="T11" fmla="*/ 1 h 21"/>
                <a:gd name="T12" fmla="*/ 13 w 14"/>
                <a:gd name="T13" fmla="*/ 2 h 21"/>
                <a:gd name="T14" fmla="*/ 13 w 14"/>
                <a:gd name="T15" fmla="*/ 3 h 21"/>
                <a:gd name="T16" fmla="*/ 13 w 14"/>
                <a:gd name="T17" fmla="*/ 3 h 21"/>
                <a:gd name="T18" fmla="*/ 8 w 14"/>
                <a:gd name="T19" fmla="*/ 2 h 21"/>
                <a:gd name="T20" fmla="*/ 3 w 14"/>
                <a:gd name="T21" fmla="*/ 8 h 21"/>
                <a:gd name="T22" fmla="*/ 3 w 14"/>
                <a:gd name="T23" fmla="*/ 9 h 21"/>
                <a:gd name="T24" fmla="*/ 7 w 14"/>
                <a:gd name="T25" fmla="*/ 8 h 21"/>
                <a:gd name="T26" fmla="*/ 14 w 14"/>
                <a:gd name="T27" fmla="*/ 14 h 21"/>
                <a:gd name="T28" fmla="*/ 14 w 14"/>
                <a:gd name="T29" fmla="*/ 14 h 21"/>
                <a:gd name="T30" fmla="*/ 7 w 14"/>
                <a:gd name="T31" fmla="*/ 21 h 21"/>
                <a:gd name="T32" fmla="*/ 12 w 14"/>
                <a:gd name="T33" fmla="*/ 14 h 21"/>
                <a:gd name="T34" fmla="*/ 7 w 14"/>
                <a:gd name="T35" fmla="*/ 10 h 21"/>
                <a:gd name="T36" fmla="*/ 3 w 14"/>
                <a:gd name="T37" fmla="*/ 11 h 21"/>
                <a:gd name="T38" fmla="*/ 3 w 14"/>
                <a:gd name="T39" fmla="*/ 13 h 21"/>
                <a:gd name="T40" fmla="*/ 7 w 14"/>
                <a:gd name="T41" fmla="*/ 19 h 21"/>
                <a:gd name="T42" fmla="*/ 12 w 14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1" y="2"/>
                    <a:pt x="10" y="2"/>
                    <a:pt x="8" y="2"/>
                  </a:cubicBezTo>
                  <a:cubicBezTo>
                    <a:pt x="3" y="2"/>
                    <a:pt x="3" y="5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11" y="8"/>
                    <a:pt x="14" y="9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9"/>
                    <a:pt x="12" y="21"/>
                    <a:pt x="7" y="21"/>
                  </a:cubicBezTo>
                  <a:close/>
                  <a:moveTo>
                    <a:pt x="12" y="14"/>
                  </a:moveTo>
                  <a:cubicBezTo>
                    <a:pt x="12" y="11"/>
                    <a:pt x="9" y="10"/>
                    <a:pt x="7" y="10"/>
                  </a:cubicBezTo>
                  <a:cubicBezTo>
                    <a:pt x="6" y="10"/>
                    <a:pt x="4" y="10"/>
                    <a:pt x="3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5" y="19"/>
                    <a:pt x="7" y="19"/>
                  </a:cubicBezTo>
                  <a:cubicBezTo>
                    <a:pt x="10" y="19"/>
                    <a:pt x="12" y="18"/>
                    <a:pt x="1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3" name="Freeform 88"/>
            <p:cNvSpPr>
              <a:spLocks noEditPoints="1"/>
            </p:cNvSpPr>
            <p:nvPr/>
          </p:nvSpPr>
          <p:spPr bwMode="auto">
            <a:xfrm>
              <a:off x="5872163" y="2682875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4" name="Freeform 89"/>
            <p:cNvSpPr>
              <a:spLocks noEditPoints="1"/>
            </p:cNvSpPr>
            <p:nvPr/>
          </p:nvSpPr>
          <p:spPr bwMode="auto">
            <a:xfrm>
              <a:off x="5989638" y="2682875"/>
              <a:ext cx="47625" cy="77788"/>
            </a:xfrm>
            <a:custGeom>
              <a:avLst/>
              <a:gdLst>
                <a:gd name="T0" fmla="*/ 5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 h 21"/>
                <a:gd name="T8" fmla="*/ 1 w 13"/>
                <a:gd name="T9" fmla="*/ 0 h 21"/>
                <a:gd name="T10" fmla="*/ 5 w 13"/>
                <a:gd name="T11" fmla="*/ 0 h 21"/>
                <a:gd name="T12" fmla="*/ 13 w 13"/>
                <a:gd name="T13" fmla="*/ 5 h 21"/>
                <a:gd name="T14" fmla="*/ 13 w 13"/>
                <a:gd name="T15" fmla="*/ 6 h 21"/>
                <a:gd name="T16" fmla="*/ 10 w 13"/>
                <a:gd name="T17" fmla="*/ 10 h 21"/>
                <a:gd name="T18" fmla="*/ 13 w 13"/>
                <a:gd name="T19" fmla="*/ 15 h 21"/>
                <a:gd name="T20" fmla="*/ 13 w 13"/>
                <a:gd name="T21" fmla="*/ 15 h 21"/>
                <a:gd name="T22" fmla="*/ 5 w 13"/>
                <a:gd name="T23" fmla="*/ 21 h 21"/>
                <a:gd name="T24" fmla="*/ 11 w 13"/>
                <a:gd name="T25" fmla="*/ 5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9 h 21"/>
                <a:gd name="T32" fmla="*/ 7 w 13"/>
                <a:gd name="T33" fmla="*/ 9 h 21"/>
                <a:gd name="T34" fmla="*/ 11 w 13"/>
                <a:gd name="T35" fmla="*/ 6 h 21"/>
                <a:gd name="T36" fmla="*/ 11 w 13"/>
                <a:gd name="T37" fmla="*/ 5 h 21"/>
                <a:gd name="T38" fmla="*/ 11 w 13"/>
                <a:gd name="T39" fmla="*/ 15 h 21"/>
                <a:gd name="T40" fmla="*/ 7 w 13"/>
                <a:gd name="T41" fmla="*/ 11 h 21"/>
                <a:gd name="T42" fmla="*/ 2 w 13"/>
                <a:gd name="T43" fmla="*/ 11 h 21"/>
                <a:gd name="T44" fmla="*/ 2 w 13"/>
                <a:gd name="T45" fmla="*/ 19 h 21"/>
                <a:gd name="T46" fmla="*/ 5 w 13"/>
                <a:gd name="T47" fmla="*/ 19 h 21"/>
                <a:gd name="T48" fmla="*/ 11 w 13"/>
                <a:gd name="T49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3" y="21"/>
                    <a:pt x="2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9" y="0"/>
                    <a:pt x="13" y="1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0" y="10"/>
                  </a:cubicBezTo>
                  <a:cubicBezTo>
                    <a:pt x="12" y="11"/>
                    <a:pt x="13" y="13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20"/>
                    <a:pt x="10" y="21"/>
                    <a:pt x="5" y="21"/>
                  </a:cubicBezTo>
                  <a:close/>
                  <a:moveTo>
                    <a:pt x="11" y="5"/>
                  </a:moveTo>
                  <a:cubicBezTo>
                    <a:pt x="11" y="3"/>
                    <a:pt x="8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lnTo>
                    <a:pt x="11" y="5"/>
                  </a:ln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5" name="Freeform 90"/>
            <p:cNvSpPr>
              <a:spLocks/>
            </p:cNvSpPr>
            <p:nvPr/>
          </p:nvSpPr>
          <p:spPr bwMode="auto">
            <a:xfrm>
              <a:off x="6051551" y="2682875"/>
              <a:ext cx="44450" cy="77788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9 h 21"/>
                <a:gd name="T8" fmla="*/ 5 w 12"/>
                <a:gd name="T9" fmla="*/ 19 h 21"/>
                <a:gd name="T10" fmla="*/ 5 w 12"/>
                <a:gd name="T11" fmla="*/ 3 h 21"/>
                <a:gd name="T12" fmla="*/ 0 w 12"/>
                <a:gd name="T13" fmla="*/ 5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3 h 21"/>
                <a:gd name="T20" fmla="*/ 5 w 12"/>
                <a:gd name="T21" fmla="*/ 0 h 21"/>
                <a:gd name="T22" fmla="*/ 6 w 12"/>
                <a:gd name="T23" fmla="*/ 0 h 21"/>
                <a:gd name="T24" fmla="*/ 7 w 12"/>
                <a:gd name="T25" fmla="*/ 0 h 21"/>
                <a:gd name="T26" fmla="*/ 7 w 12"/>
                <a:gd name="T27" fmla="*/ 1 h 21"/>
                <a:gd name="T28" fmla="*/ 7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6" name="Freeform 91"/>
            <p:cNvSpPr>
              <a:spLocks noEditPoints="1"/>
            </p:cNvSpPr>
            <p:nvPr/>
          </p:nvSpPr>
          <p:spPr bwMode="auto">
            <a:xfrm>
              <a:off x="6110288" y="2682875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8 h 21"/>
                <a:gd name="T6" fmla="*/ 8 w 14"/>
                <a:gd name="T7" fmla="*/ 0 h 21"/>
                <a:gd name="T8" fmla="*/ 12 w 14"/>
                <a:gd name="T9" fmla="*/ 0 h 21"/>
                <a:gd name="T10" fmla="*/ 13 w 14"/>
                <a:gd name="T11" fmla="*/ 1 h 21"/>
                <a:gd name="T12" fmla="*/ 13 w 14"/>
                <a:gd name="T13" fmla="*/ 2 h 21"/>
                <a:gd name="T14" fmla="*/ 13 w 14"/>
                <a:gd name="T15" fmla="*/ 3 h 21"/>
                <a:gd name="T16" fmla="*/ 12 w 14"/>
                <a:gd name="T17" fmla="*/ 3 h 21"/>
                <a:gd name="T18" fmla="*/ 8 w 14"/>
                <a:gd name="T19" fmla="*/ 2 h 21"/>
                <a:gd name="T20" fmla="*/ 3 w 14"/>
                <a:gd name="T21" fmla="*/ 8 h 21"/>
                <a:gd name="T22" fmla="*/ 3 w 14"/>
                <a:gd name="T23" fmla="*/ 9 h 21"/>
                <a:gd name="T24" fmla="*/ 7 w 14"/>
                <a:gd name="T25" fmla="*/ 8 h 21"/>
                <a:gd name="T26" fmla="*/ 14 w 14"/>
                <a:gd name="T27" fmla="*/ 14 h 21"/>
                <a:gd name="T28" fmla="*/ 14 w 14"/>
                <a:gd name="T29" fmla="*/ 14 h 21"/>
                <a:gd name="T30" fmla="*/ 7 w 14"/>
                <a:gd name="T31" fmla="*/ 21 h 21"/>
                <a:gd name="T32" fmla="*/ 11 w 14"/>
                <a:gd name="T33" fmla="*/ 14 h 21"/>
                <a:gd name="T34" fmla="*/ 7 w 14"/>
                <a:gd name="T35" fmla="*/ 10 h 21"/>
                <a:gd name="T36" fmla="*/ 3 w 14"/>
                <a:gd name="T37" fmla="*/ 11 h 21"/>
                <a:gd name="T38" fmla="*/ 3 w 14"/>
                <a:gd name="T39" fmla="*/ 13 h 21"/>
                <a:gd name="T40" fmla="*/ 7 w 14"/>
                <a:gd name="T41" fmla="*/ 19 h 21"/>
                <a:gd name="T42" fmla="*/ 11 w 14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3" y="3"/>
                    <a:pt x="13" y="3"/>
                    <a:pt x="12" y="3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3" y="2"/>
                    <a:pt x="3" y="5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11" y="8"/>
                    <a:pt x="14" y="9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9"/>
                    <a:pt x="12" y="21"/>
                    <a:pt x="7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7" y="10"/>
                  </a:cubicBezTo>
                  <a:cubicBezTo>
                    <a:pt x="6" y="10"/>
                    <a:pt x="4" y="10"/>
                    <a:pt x="3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4" y="19"/>
                    <a:pt x="7" y="19"/>
                  </a:cubicBezTo>
                  <a:cubicBezTo>
                    <a:pt x="10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7" name="Freeform 92"/>
            <p:cNvSpPr>
              <a:spLocks noEditPoints="1"/>
            </p:cNvSpPr>
            <p:nvPr/>
          </p:nvSpPr>
          <p:spPr bwMode="auto">
            <a:xfrm>
              <a:off x="6173788" y="2682875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8" name="Freeform 93"/>
            <p:cNvSpPr>
              <a:spLocks noEditPoints="1"/>
            </p:cNvSpPr>
            <p:nvPr/>
          </p:nvSpPr>
          <p:spPr bwMode="auto">
            <a:xfrm>
              <a:off x="5386388" y="2860675"/>
              <a:ext cx="47625" cy="76200"/>
            </a:xfrm>
            <a:custGeom>
              <a:avLst/>
              <a:gdLst>
                <a:gd name="T0" fmla="*/ 5 w 13"/>
                <a:gd name="T1" fmla="*/ 13 h 21"/>
                <a:gd name="T2" fmla="*/ 2 w 13"/>
                <a:gd name="T3" fmla="*/ 13 h 21"/>
                <a:gd name="T4" fmla="*/ 2 w 13"/>
                <a:gd name="T5" fmla="*/ 20 h 21"/>
                <a:gd name="T6" fmla="*/ 2 w 13"/>
                <a:gd name="T7" fmla="*/ 21 h 21"/>
                <a:gd name="T8" fmla="*/ 0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0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3 h 21"/>
                <a:gd name="T24" fmla="*/ 10 w 13"/>
                <a:gd name="T25" fmla="*/ 6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10 h 21"/>
                <a:gd name="T32" fmla="*/ 5 w 13"/>
                <a:gd name="T33" fmla="*/ 11 h 21"/>
                <a:gd name="T34" fmla="*/ 10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3"/>
                  </a:moveTo>
                  <a:cubicBezTo>
                    <a:pt x="4" y="13"/>
                    <a:pt x="3" y="13"/>
                    <a:pt x="2" y="13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3"/>
                    <a:pt x="5" y="13"/>
                  </a:cubicBezTo>
                  <a:close/>
                  <a:moveTo>
                    <a:pt x="10" y="6"/>
                  </a:move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9" y="11"/>
                    <a:pt x="10" y="9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9" name="Freeform 94"/>
            <p:cNvSpPr>
              <a:spLocks noEditPoints="1"/>
            </p:cNvSpPr>
            <p:nvPr/>
          </p:nvSpPr>
          <p:spPr bwMode="auto">
            <a:xfrm>
              <a:off x="5434013" y="2860675"/>
              <a:ext cx="58738" cy="76200"/>
            </a:xfrm>
            <a:custGeom>
              <a:avLst/>
              <a:gdLst>
                <a:gd name="T0" fmla="*/ 16 w 16"/>
                <a:gd name="T1" fmla="*/ 21 h 21"/>
                <a:gd name="T2" fmla="*/ 14 w 16"/>
                <a:gd name="T3" fmla="*/ 21 h 21"/>
                <a:gd name="T4" fmla="*/ 14 w 16"/>
                <a:gd name="T5" fmla="*/ 21 h 21"/>
                <a:gd name="T6" fmla="*/ 12 w 16"/>
                <a:gd name="T7" fmla="*/ 14 h 21"/>
                <a:gd name="T8" fmla="*/ 5 w 16"/>
                <a:gd name="T9" fmla="*/ 14 h 21"/>
                <a:gd name="T10" fmla="*/ 3 w 16"/>
                <a:gd name="T11" fmla="*/ 21 h 21"/>
                <a:gd name="T12" fmla="*/ 2 w 16"/>
                <a:gd name="T13" fmla="*/ 21 h 21"/>
                <a:gd name="T14" fmla="*/ 1 w 16"/>
                <a:gd name="T15" fmla="*/ 21 h 21"/>
                <a:gd name="T16" fmla="*/ 0 w 16"/>
                <a:gd name="T17" fmla="*/ 21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1 h 21"/>
                <a:gd name="T30" fmla="*/ 16 w 16"/>
                <a:gd name="T31" fmla="*/ 21 h 21"/>
                <a:gd name="T32" fmla="*/ 9 w 16"/>
                <a:gd name="T33" fmla="*/ 3 h 21"/>
                <a:gd name="T34" fmla="*/ 8 w 16"/>
                <a:gd name="T35" fmla="*/ 2 h 21"/>
                <a:gd name="T36" fmla="*/ 8 w 16"/>
                <a:gd name="T37" fmla="*/ 3 h 21"/>
                <a:gd name="T38" fmla="*/ 5 w 16"/>
                <a:gd name="T39" fmla="*/ 12 h 21"/>
                <a:gd name="T40" fmla="*/ 11 w 16"/>
                <a:gd name="T41" fmla="*/ 12 h 21"/>
                <a:gd name="T42" fmla="*/ 9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1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lose/>
                  <a:moveTo>
                    <a:pt x="9" y="3"/>
                  </a:move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0" name="Freeform 95"/>
            <p:cNvSpPr>
              <a:spLocks/>
            </p:cNvSpPr>
            <p:nvPr/>
          </p:nvSpPr>
          <p:spPr bwMode="auto">
            <a:xfrm>
              <a:off x="5503863" y="2860675"/>
              <a:ext cx="55563" cy="7620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2 w 15"/>
                <a:gd name="T5" fmla="*/ 21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3 w 15"/>
                <a:gd name="T33" fmla="*/ 17 h 21"/>
                <a:gd name="T34" fmla="*/ 13 w 15"/>
                <a:gd name="T35" fmla="*/ 1 h 21"/>
                <a:gd name="T36" fmla="*/ 13 w 15"/>
                <a:gd name="T37" fmla="*/ 0 h 21"/>
                <a:gd name="T38" fmla="*/ 15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1" name="Freeform 96"/>
            <p:cNvSpPr>
              <a:spLocks/>
            </p:cNvSpPr>
            <p:nvPr/>
          </p:nvSpPr>
          <p:spPr bwMode="auto">
            <a:xfrm>
              <a:off x="5567363" y="2860675"/>
              <a:ext cx="53975" cy="76200"/>
            </a:xfrm>
            <a:custGeom>
              <a:avLst/>
              <a:gdLst>
                <a:gd name="T0" fmla="*/ 14 w 15"/>
                <a:gd name="T1" fmla="*/ 2 h 21"/>
                <a:gd name="T2" fmla="*/ 9 w 15"/>
                <a:gd name="T3" fmla="*/ 2 h 21"/>
                <a:gd name="T4" fmla="*/ 9 w 15"/>
                <a:gd name="T5" fmla="*/ 20 h 21"/>
                <a:gd name="T6" fmla="*/ 8 w 15"/>
                <a:gd name="T7" fmla="*/ 21 h 21"/>
                <a:gd name="T8" fmla="*/ 7 w 15"/>
                <a:gd name="T9" fmla="*/ 21 h 21"/>
                <a:gd name="T10" fmla="*/ 6 w 15"/>
                <a:gd name="T11" fmla="*/ 20 h 21"/>
                <a:gd name="T12" fmla="*/ 6 w 15"/>
                <a:gd name="T13" fmla="*/ 2 h 21"/>
                <a:gd name="T14" fmla="*/ 1 w 15"/>
                <a:gd name="T15" fmla="*/ 2 h 21"/>
                <a:gd name="T16" fmla="*/ 0 w 15"/>
                <a:gd name="T17" fmla="*/ 2 h 21"/>
                <a:gd name="T18" fmla="*/ 0 w 15"/>
                <a:gd name="T19" fmla="*/ 1 h 21"/>
                <a:gd name="T20" fmla="*/ 1 w 15"/>
                <a:gd name="T21" fmla="*/ 0 h 21"/>
                <a:gd name="T22" fmla="*/ 14 w 15"/>
                <a:gd name="T23" fmla="*/ 0 h 21"/>
                <a:gd name="T24" fmla="*/ 15 w 15"/>
                <a:gd name="T25" fmla="*/ 1 h 21"/>
                <a:gd name="T26" fmla="*/ 15 w 15"/>
                <a:gd name="T27" fmla="*/ 2 h 21"/>
                <a:gd name="T28" fmla="*/ 14 w 15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14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2" name="Freeform 97"/>
            <p:cNvSpPr>
              <a:spLocks noEditPoints="1"/>
            </p:cNvSpPr>
            <p:nvPr/>
          </p:nvSpPr>
          <p:spPr bwMode="auto">
            <a:xfrm>
              <a:off x="5626101" y="2860675"/>
              <a:ext cx="53975" cy="76200"/>
            </a:xfrm>
            <a:custGeom>
              <a:avLst/>
              <a:gdLst>
                <a:gd name="T0" fmla="*/ 8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8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8 w 15"/>
                <a:gd name="T13" fmla="*/ 21 h 21"/>
                <a:gd name="T14" fmla="*/ 13 w 15"/>
                <a:gd name="T15" fmla="*/ 9 h 21"/>
                <a:gd name="T16" fmla="*/ 8 w 15"/>
                <a:gd name="T17" fmla="*/ 2 h 21"/>
                <a:gd name="T18" fmla="*/ 3 w 15"/>
                <a:gd name="T19" fmla="*/ 9 h 21"/>
                <a:gd name="T20" fmla="*/ 3 w 15"/>
                <a:gd name="T21" fmla="*/ 12 h 21"/>
                <a:gd name="T22" fmla="*/ 8 w 15"/>
                <a:gd name="T23" fmla="*/ 19 h 21"/>
                <a:gd name="T24" fmla="*/ 13 w 15"/>
                <a:gd name="T25" fmla="*/ 12 h 21"/>
                <a:gd name="T26" fmla="*/ 13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8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3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9"/>
                    <a:pt x="12" y="21"/>
                    <a:pt x="8" y="21"/>
                  </a:cubicBezTo>
                  <a:close/>
                  <a:moveTo>
                    <a:pt x="13" y="9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3" name="Freeform 98"/>
            <p:cNvSpPr>
              <a:spLocks/>
            </p:cNvSpPr>
            <p:nvPr/>
          </p:nvSpPr>
          <p:spPr bwMode="auto">
            <a:xfrm>
              <a:off x="5695951" y="2860675"/>
              <a:ext cx="53975" cy="7620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1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1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4" name="Freeform 99"/>
            <p:cNvSpPr>
              <a:spLocks/>
            </p:cNvSpPr>
            <p:nvPr/>
          </p:nvSpPr>
          <p:spPr bwMode="auto">
            <a:xfrm>
              <a:off x="5765801" y="2860675"/>
              <a:ext cx="42863" cy="76200"/>
            </a:xfrm>
            <a:custGeom>
              <a:avLst/>
              <a:gdLst>
                <a:gd name="T0" fmla="*/ 12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1 w 12"/>
                <a:gd name="T25" fmla="*/ 9 h 21"/>
                <a:gd name="T26" fmla="*/ 12 w 12"/>
                <a:gd name="T27" fmla="*/ 10 h 21"/>
                <a:gd name="T28" fmla="*/ 12 w 12"/>
                <a:gd name="T29" fmla="*/ 11 h 21"/>
                <a:gd name="T30" fmla="*/ 11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2 w 12"/>
                <a:gd name="T39" fmla="*/ 19 h 21"/>
                <a:gd name="T40" fmla="*/ 12 w 12"/>
                <a:gd name="T41" fmla="*/ 19 h 21"/>
                <a:gd name="T42" fmla="*/ 12 w 12"/>
                <a:gd name="T43" fmla="*/ 21 h 21"/>
                <a:gd name="T44" fmla="*/ 12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8" y="21"/>
                    <a:pt x="6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5" name="Freeform 100"/>
            <p:cNvSpPr>
              <a:spLocks noEditPoints="1"/>
            </p:cNvSpPr>
            <p:nvPr/>
          </p:nvSpPr>
          <p:spPr bwMode="auto">
            <a:xfrm>
              <a:off x="5819776" y="2882900"/>
              <a:ext cx="11113" cy="53975"/>
            </a:xfrm>
            <a:custGeom>
              <a:avLst/>
              <a:gdLst>
                <a:gd name="T0" fmla="*/ 2 w 3"/>
                <a:gd name="T1" fmla="*/ 3 h 15"/>
                <a:gd name="T2" fmla="*/ 1 w 3"/>
                <a:gd name="T3" fmla="*/ 3 h 15"/>
                <a:gd name="T4" fmla="*/ 0 w 3"/>
                <a:gd name="T5" fmla="*/ 3 h 15"/>
                <a:gd name="T6" fmla="*/ 0 w 3"/>
                <a:gd name="T7" fmla="*/ 0 h 15"/>
                <a:gd name="T8" fmla="*/ 1 w 3"/>
                <a:gd name="T9" fmla="*/ 0 h 15"/>
                <a:gd name="T10" fmla="*/ 2 w 3"/>
                <a:gd name="T11" fmla="*/ 0 h 15"/>
                <a:gd name="T12" fmla="*/ 3 w 3"/>
                <a:gd name="T13" fmla="*/ 0 h 15"/>
                <a:gd name="T14" fmla="*/ 3 w 3"/>
                <a:gd name="T15" fmla="*/ 3 h 15"/>
                <a:gd name="T16" fmla="*/ 2 w 3"/>
                <a:gd name="T17" fmla="*/ 3 h 15"/>
                <a:gd name="T18" fmla="*/ 2 w 3"/>
                <a:gd name="T19" fmla="*/ 15 h 15"/>
                <a:gd name="T20" fmla="*/ 1 w 3"/>
                <a:gd name="T21" fmla="*/ 15 h 15"/>
                <a:gd name="T22" fmla="*/ 0 w 3"/>
                <a:gd name="T23" fmla="*/ 14 h 15"/>
                <a:gd name="T24" fmla="*/ 0 w 3"/>
                <a:gd name="T25" fmla="*/ 12 h 15"/>
                <a:gd name="T26" fmla="*/ 1 w 3"/>
                <a:gd name="T27" fmla="*/ 11 h 15"/>
                <a:gd name="T28" fmla="*/ 2 w 3"/>
                <a:gd name="T29" fmla="*/ 11 h 15"/>
                <a:gd name="T30" fmla="*/ 3 w 3"/>
                <a:gd name="T31" fmla="*/ 12 h 15"/>
                <a:gd name="T32" fmla="*/ 3 w 3"/>
                <a:gd name="T33" fmla="*/ 14 h 15"/>
                <a:gd name="T34" fmla="*/ 2 w 3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5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lose/>
                  <a:moveTo>
                    <a:pt x="2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3" y="12"/>
                    <a:pt x="3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6" name="Freeform 101"/>
            <p:cNvSpPr>
              <a:spLocks noEditPoints="1"/>
            </p:cNvSpPr>
            <p:nvPr/>
          </p:nvSpPr>
          <p:spPr bwMode="auto">
            <a:xfrm>
              <a:off x="5867401" y="2860675"/>
              <a:ext cx="52388" cy="76200"/>
            </a:xfrm>
            <a:custGeom>
              <a:avLst/>
              <a:gdLst>
                <a:gd name="T0" fmla="*/ 14 w 14"/>
                <a:gd name="T1" fmla="*/ 15 h 21"/>
                <a:gd name="T2" fmla="*/ 11 w 14"/>
                <a:gd name="T3" fmla="*/ 15 h 21"/>
                <a:gd name="T4" fmla="*/ 11 w 14"/>
                <a:gd name="T5" fmla="*/ 20 h 21"/>
                <a:gd name="T6" fmla="*/ 11 w 14"/>
                <a:gd name="T7" fmla="*/ 21 h 21"/>
                <a:gd name="T8" fmla="*/ 9 w 14"/>
                <a:gd name="T9" fmla="*/ 21 h 21"/>
                <a:gd name="T10" fmla="*/ 9 w 14"/>
                <a:gd name="T11" fmla="*/ 20 h 21"/>
                <a:gd name="T12" fmla="*/ 9 w 14"/>
                <a:gd name="T13" fmla="*/ 15 h 21"/>
                <a:gd name="T14" fmla="*/ 1 w 14"/>
                <a:gd name="T15" fmla="*/ 15 h 21"/>
                <a:gd name="T16" fmla="*/ 0 w 14"/>
                <a:gd name="T17" fmla="*/ 14 h 21"/>
                <a:gd name="T18" fmla="*/ 0 w 14"/>
                <a:gd name="T19" fmla="*/ 13 h 21"/>
                <a:gd name="T20" fmla="*/ 0 w 14"/>
                <a:gd name="T21" fmla="*/ 12 h 21"/>
                <a:gd name="T22" fmla="*/ 8 w 14"/>
                <a:gd name="T23" fmla="*/ 1 h 21"/>
                <a:gd name="T24" fmla="*/ 9 w 14"/>
                <a:gd name="T25" fmla="*/ 0 h 21"/>
                <a:gd name="T26" fmla="*/ 11 w 14"/>
                <a:gd name="T27" fmla="*/ 0 h 21"/>
                <a:gd name="T28" fmla="*/ 11 w 14"/>
                <a:gd name="T29" fmla="*/ 1 h 21"/>
                <a:gd name="T30" fmla="*/ 11 w 14"/>
                <a:gd name="T31" fmla="*/ 13 h 21"/>
                <a:gd name="T32" fmla="*/ 14 w 14"/>
                <a:gd name="T33" fmla="*/ 13 h 21"/>
                <a:gd name="T34" fmla="*/ 14 w 14"/>
                <a:gd name="T35" fmla="*/ 14 h 21"/>
                <a:gd name="T36" fmla="*/ 14 w 14"/>
                <a:gd name="T37" fmla="*/ 15 h 21"/>
                <a:gd name="T38" fmla="*/ 14 w 14"/>
                <a:gd name="T39" fmla="*/ 15 h 21"/>
                <a:gd name="T40" fmla="*/ 9 w 14"/>
                <a:gd name="T41" fmla="*/ 4 h 21"/>
                <a:gd name="T42" fmla="*/ 9 w 14"/>
                <a:gd name="T43" fmla="*/ 4 h 21"/>
                <a:gd name="T44" fmla="*/ 9 w 14"/>
                <a:gd name="T45" fmla="*/ 4 h 21"/>
                <a:gd name="T46" fmla="*/ 9 w 14"/>
                <a:gd name="T47" fmla="*/ 4 h 21"/>
                <a:gd name="T48" fmla="*/ 2 w 14"/>
                <a:gd name="T49" fmla="*/ 13 h 21"/>
                <a:gd name="T50" fmla="*/ 2 w 14"/>
                <a:gd name="T51" fmla="*/ 13 h 21"/>
                <a:gd name="T52" fmla="*/ 2 w 14"/>
                <a:gd name="T53" fmla="*/ 13 h 21"/>
                <a:gd name="T54" fmla="*/ 9 w 14"/>
                <a:gd name="T55" fmla="*/ 13 h 21"/>
                <a:gd name="T56" fmla="*/ 9 w 14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" h="21">
                  <a:moveTo>
                    <a:pt x="14" y="15"/>
                  </a:moveTo>
                  <a:cubicBezTo>
                    <a:pt x="11" y="15"/>
                    <a:pt x="11" y="15"/>
                    <a:pt x="11" y="15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7" name="Freeform 102"/>
            <p:cNvSpPr>
              <a:spLocks/>
            </p:cNvSpPr>
            <p:nvPr/>
          </p:nvSpPr>
          <p:spPr bwMode="auto">
            <a:xfrm>
              <a:off x="5934076" y="2860675"/>
              <a:ext cx="44450" cy="76200"/>
            </a:xfrm>
            <a:custGeom>
              <a:avLst/>
              <a:gdLst>
                <a:gd name="T0" fmla="*/ 9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9 h 21"/>
                <a:gd name="T8" fmla="*/ 11 w 12"/>
                <a:gd name="T9" fmla="*/ 19 h 21"/>
                <a:gd name="T10" fmla="*/ 12 w 12"/>
                <a:gd name="T11" fmla="*/ 19 h 21"/>
                <a:gd name="T12" fmla="*/ 12 w 12"/>
                <a:gd name="T13" fmla="*/ 20 h 21"/>
                <a:gd name="T14" fmla="*/ 11 w 12"/>
                <a:gd name="T15" fmla="*/ 21 h 21"/>
                <a:gd name="T16" fmla="*/ 0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5 w 12"/>
                <a:gd name="T29" fmla="*/ 2 h 21"/>
                <a:gd name="T30" fmla="*/ 1 w 12"/>
                <a:gd name="T31" fmla="*/ 3 h 21"/>
                <a:gd name="T32" fmla="*/ 0 w 12"/>
                <a:gd name="T33" fmla="*/ 3 h 21"/>
                <a:gd name="T34" fmla="*/ 0 w 12"/>
                <a:gd name="T35" fmla="*/ 2 h 21"/>
                <a:gd name="T36" fmla="*/ 0 w 12"/>
                <a:gd name="T37" fmla="*/ 1 h 21"/>
                <a:gd name="T38" fmla="*/ 1 w 12"/>
                <a:gd name="T39" fmla="*/ 1 h 21"/>
                <a:gd name="T40" fmla="*/ 5 w 12"/>
                <a:gd name="T41" fmla="*/ 0 h 21"/>
                <a:gd name="T42" fmla="*/ 12 w 12"/>
                <a:gd name="T43" fmla="*/ 5 h 21"/>
                <a:gd name="T44" fmla="*/ 9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7"/>
                    <a:pt x="10" y="5"/>
                  </a:cubicBez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2" y="2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2" y="2"/>
                    <a:pt x="12" y="5"/>
                  </a:cubicBezTo>
                  <a:cubicBezTo>
                    <a:pt x="12" y="7"/>
                    <a:pt x="11" y="9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8" name="Freeform 103"/>
            <p:cNvSpPr>
              <a:spLocks/>
            </p:cNvSpPr>
            <p:nvPr/>
          </p:nvSpPr>
          <p:spPr bwMode="auto">
            <a:xfrm>
              <a:off x="5995988" y="2860675"/>
              <a:ext cx="44450" cy="76200"/>
            </a:xfrm>
            <a:custGeom>
              <a:avLst/>
              <a:gdLst>
                <a:gd name="T0" fmla="*/ 8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9 h 21"/>
                <a:gd name="T8" fmla="*/ 11 w 12"/>
                <a:gd name="T9" fmla="*/ 19 h 21"/>
                <a:gd name="T10" fmla="*/ 12 w 12"/>
                <a:gd name="T11" fmla="*/ 19 h 21"/>
                <a:gd name="T12" fmla="*/ 12 w 12"/>
                <a:gd name="T13" fmla="*/ 20 h 21"/>
                <a:gd name="T14" fmla="*/ 11 w 12"/>
                <a:gd name="T15" fmla="*/ 21 h 21"/>
                <a:gd name="T16" fmla="*/ 0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5 w 12"/>
                <a:gd name="T29" fmla="*/ 2 h 21"/>
                <a:gd name="T30" fmla="*/ 0 w 12"/>
                <a:gd name="T31" fmla="*/ 3 h 21"/>
                <a:gd name="T32" fmla="*/ 0 w 12"/>
                <a:gd name="T33" fmla="*/ 3 h 21"/>
                <a:gd name="T34" fmla="*/ 0 w 12"/>
                <a:gd name="T35" fmla="*/ 2 h 21"/>
                <a:gd name="T36" fmla="*/ 0 w 12"/>
                <a:gd name="T37" fmla="*/ 1 h 21"/>
                <a:gd name="T38" fmla="*/ 0 w 12"/>
                <a:gd name="T39" fmla="*/ 1 h 21"/>
                <a:gd name="T40" fmla="*/ 5 w 12"/>
                <a:gd name="T41" fmla="*/ 0 h 21"/>
                <a:gd name="T42" fmla="*/ 12 w 12"/>
                <a:gd name="T43" fmla="*/ 5 h 21"/>
                <a:gd name="T44" fmla="*/ 8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8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7"/>
                    <a:pt x="10" y="5"/>
                  </a:cubicBez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2" y="2"/>
                    <a:pt x="12" y="5"/>
                  </a:cubicBezTo>
                  <a:cubicBezTo>
                    <a:pt x="12" y="7"/>
                    <a:pt x="11" y="9"/>
                    <a:pt x="8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9" name="Freeform 104"/>
            <p:cNvSpPr>
              <a:spLocks/>
            </p:cNvSpPr>
            <p:nvPr/>
          </p:nvSpPr>
          <p:spPr bwMode="auto">
            <a:xfrm>
              <a:off x="6056313" y="2860675"/>
              <a:ext cx="47625" cy="76200"/>
            </a:xfrm>
            <a:custGeom>
              <a:avLst/>
              <a:gdLst>
                <a:gd name="T0" fmla="*/ 12 w 13"/>
                <a:gd name="T1" fmla="*/ 21 h 21"/>
                <a:gd name="T2" fmla="*/ 7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7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3 h 21"/>
                <a:gd name="T18" fmla="*/ 12 w 13"/>
                <a:gd name="T19" fmla="*/ 3 h 21"/>
                <a:gd name="T20" fmla="*/ 7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7 w 13"/>
                <a:gd name="T27" fmla="*/ 19 h 21"/>
                <a:gd name="T28" fmla="*/ 12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0" name="Freeform 105"/>
            <p:cNvSpPr>
              <a:spLocks/>
            </p:cNvSpPr>
            <p:nvPr/>
          </p:nvSpPr>
          <p:spPr bwMode="auto">
            <a:xfrm>
              <a:off x="6107113" y="2860675"/>
              <a:ext cx="33338" cy="76200"/>
            </a:xfrm>
            <a:custGeom>
              <a:avLst/>
              <a:gdLst>
                <a:gd name="T0" fmla="*/ 9 w 9"/>
                <a:gd name="T1" fmla="*/ 1 h 21"/>
                <a:gd name="T2" fmla="*/ 3 w 9"/>
                <a:gd name="T3" fmla="*/ 20 h 21"/>
                <a:gd name="T4" fmla="*/ 2 w 9"/>
                <a:gd name="T5" fmla="*/ 21 h 21"/>
                <a:gd name="T6" fmla="*/ 1 w 9"/>
                <a:gd name="T7" fmla="*/ 21 h 21"/>
                <a:gd name="T8" fmla="*/ 0 w 9"/>
                <a:gd name="T9" fmla="*/ 21 h 21"/>
                <a:gd name="T10" fmla="*/ 0 w 9"/>
                <a:gd name="T11" fmla="*/ 20 h 21"/>
                <a:gd name="T12" fmla="*/ 7 w 9"/>
                <a:gd name="T13" fmla="*/ 1 h 21"/>
                <a:gd name="T14" fmla="*/ 7 w 9"/>
                <a:gd name="T15" fmla="*/ 0 h 21"/>
                <a:gd name="T16" fmla="*/ 9 w 9"/>
                <a:gd name="T17" fmla="*/ 0 h 21"/>
                <a:gd name="T18" fmla="*/ 9 w 9"/>
                <a:gd name="T19" fmla="*/ 1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1" name="Freeform 106"/>
            <p:cNvSpPr>
              <a:spLocks/>
            </p:cNvSpPr>
            <p:nvPr/>
          </p:nvSpPr>
          <p:spPr bwMode="auto">
            <a:xfrm>
              <a:off x="6151563" y="2860675"/>
              <a:ext cx="50800" cy="7620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1 h 21"/>
                <a:gd name="T6" fmla="*/ 0 w 14"/>
                <a:gd name="T7" fmla="*/ 0 h 21"/>
                <a:gd name="T8" fmla="*/ 2 w 14"/>
                <a:gd name="T9" fmla="*/ 0 h 21"/>
                <a:gd name="T10" fmla="*/ 2 w 14"/>
                <a:gd name="T11" fmla="*/ 1 h 21"/>
                <a:gd name="T12" fmla="*/ 2 w 14"/>
                <a:gd name="T13" fmla="*/ 13 h 21"/>
                <a:gd name="T14" fmla="*/ 7 w 14"/>
                <a:gd name="T15" fmla="*/ 19 h 21"/>
                <a:gd name="T16" fmla="*/ 11 w 14"/>
                <a:gd name="T17" fmla="*/ 13 h 21"/>
                <a:gd name="T18" fmla="*/ 11 w 14"/>
                <a:gd name="T19" fmla="*/ 1 h 21"/>
                <a:gd name="T20" fmla="*/ 12 w 14"/>
                <a:gd name="T21" fmla="*/ 0 h 21"/>
                <a:gd name="T22" fmla="*/ 13 w 14"/>
                <a:gd name="T23" fmla="*/ 0 h 21"/>
                <a:gd name="T24" fmla="*/ 14 w 14"/>
                <a:gd name="T25" fmla="*/ 1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3" y="19"/>
                    <a:pt x="7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2" name="Freeform 107"/>
            <p:cNvSpPr>
              <a:spLocks/>
            </p:cNvSpPr>
            <p:nvPr/>
          </p:nvSpPr>
          <p:spPr bwMode="auto">
            <a:xfrm>
              <a:off x="5386388" y="3036888"/>
              <a:ext cx="52388" cy="7778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2 w 14"/>
                <a:gd name="T5" fmla="*/ 20 h 21"/>
                <a:gd name="T6" fmla="*/ 12 w 14"/>
                <a:gd name="T7" fmla="*/ 11 h 21"/>
                <a:gd name="T8" fmla="*/ 2 w 14"/>
                <a:gd name="T9" fmla="*/ 11 h 21"/>
                <a:gd name="T10" fmla="*/ 2 w 14"/>
                <a:gd name="T11" fmla="*/ 20 h 21"/>
                <a:gd name="T12" fmla="*/ 2 w 14"/>
                <a:gd name="T13" fmla="*/ 21 h 21"/>
                <a:gd name="T14" fmla="*/ 0 w 14"/>
                <a:gd name="T15" fmla="*/ 21 h 21"/>
                <a:gd name="T16" fmla="*/ 0 w 14"/>
                <a:gd name="T17" fmla="*/ 20 h 21"/>
                <a:gd name="T18" fmla="*/ 0 w 14"/>
                <a:gd name="T19" fmla="*/ 1 h 21"/>
                <a:gd name="T20" fmla="*/ 0 w 14"/>
                <a:gd name="T21" fmla="*/ 0 h 21"/>
                <a:gd name="T22" fmla="*/ 2 w 14"/>
                <a:gd name="T23" fmla="*/ 0 h 21"/>
                <a:gd name="T24" fmla="*/ 2 w 14"/>
                <a:gd name="T25" fmla="*/ 1 h 21"/>
                <a:gd name="T26" fmla="*/ 2 w 14"/>
                <a:gd name="T27" fmla="*/ 9 h 21"/>
                <a:gd name="T28" fmla="*/ 12 w 14"/>
                <a:gd name="T29" fmla="*/ 9 h 21"/>
                <a:gd name="T30" fmla="*/ 12 w 14"/>
                <a:gd name="T31" fmla="*/ 1 h 21"/>
                <a:gd name="T32" fmla="*/ 12 w 14"/>
                <a:gd name="T33" fmla="*/ 0 h 21"/>
                <a:gd name="T34" fmla="*/ 14 w 14"/>
                <a:gd name="T35" fmla="*/ 0 h 21"/>
                <a:gd name="T36" fmla="*/ 14 w 14"/>
                <a:gd name="T37" fmla="*/ 1 h 21"/>
                <a:gd name="T38" fmla="*/ 14 w 14"/>
                <a:gd name="T39" fmla="*/ 20 h 21"/>
                <a:gd name="T40" fmla="*/ 14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3" name="Freeform 108"/>
            <p:cNvSpPr>
              <a:spLocks noEditPoints="1"/>
            </p:cNvSpPr>
            <p:nvPr/>
          </p:nvSpPr>
          <p:spPr bwMode="auto">
            <a:xfrm>
              <a:off x="5453063" y="3055938"/>
              <a:ext cx="44450" cy="587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4 h 16"/>
                <a:gd name="T10" fmla="*/ 11 w 12"/>
                <a:gd name="T11" fmla="*/ 14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6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3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3"/>
                    <a:pt x="4" y="14"/>
                    <a:pt x="6" y="14"/>
                  </a:cubicBezTo>
                  <a:cubicBezTo>
                    <a:pt x="8" y="14"/>
                    <a:pt x="10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1" y="16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6" y="3"/>
                  </a:cubicBezTo>
                  <a:cubicBezTo>
                    <a:pt x="4" y="3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" name="Freeform 109"/>
            <p:cNvSpPr>
              <a:spLocks/>
            </p:cNvSpPr>
            <p:nvPr/>
          </p:nvSpPr>
          <p:spPr bwMode="auto">
            <a:xfrm>
              <a:off x="5503863" y="3059113"/>
              <a:ext cx="47625" cy="55563"/>
            </a:xfrm>
            <a:custGeom>
              <a:avLst/>
              <a:gdLst>
                <a:gd name="T0" fmla="*/ 13 w 13"/>
                <a:gd name="T1" fmla="*/ 15 h 15"/>
                <a:gd name="T2" fmla="*/ 11 w 13"/>
                <a:gd name="T3" fmla="*/ 15 h 15"/>
                <a:gd name="T4" fmla="*/ 11 w 13"/>
                <a:gd name="T5" fmla="*/ 15 h 15"/>
                <a:gd name="T6" fmla="*/ 7 w 13"/>
                <a:gd name="T7" fmla="*/ 9 h 15"/>
                <a:gd name="T8" fmla="*/ 3 w 13"/>
                <a:gd name="T9" fmla="*/ 15 h 15"/>
                <a:gd name="T10" fmla="*/ 2 w 13"/>
                <a:gd name="T11" fmla="*/ 15 h 15"/>
                <a:gd name="T12" fmla="*/ 1 w 13"/>
                <a:gd name="T13" fmla="*/ 15 h 15"/>
                <a:gd name="T14" fmla="*/ 0 w 13"/>
                <a:gd name="T15" fmla="*/ 15 h 15"/>
                <a:gd name="T16" fmla="*/ 0 w 13"/>
                <a:gd name="T17" fmla="*/ 14 h 15"/>
                <a:gd name="T18" fmla="*/ 5 w 13"/>
                <a:gd name="T19" fmla="*/ 7 h 15"/>
                <a:gd name="T20" fmla="*/ 1 w 13"/>
                <a:gd name="T21" fmla="*/ 0 h 15"/>
                <a:gd name="T22" fmla="*/ 0 w 13"/>
                <a:gd name="T23" fmla="*/ 0 h 15"/>
                <a:gd name="T24" fmla="*/ 1 w 13"/>
                <a:gd name="T25" fmla="*/ 0 h 15"/>
                <a:gd name="T26" fmla="*/ 3 w 13"/>
                <a:gd name="T27" fmla="*/ 0 h 15"/>
                <a:gd name="T28" fmla="*/ 3 w 13"/>
                <a:gd name="T29" fmla="*/ 0 h 15"/>
                <a:gd name="T30" fmla="*/ 7 w 13"/>
                <a:gd name="T31" fmla="*/ 5 h 15"/>
                <a:gd name="T32" fmla="*/ 10 w 13"/>
                <a:gd name="T33" fmla="*/ 0 h 15"/>
                <a:gd name="T34" fmla="*/ 11 w 13"/>
                <a:gd name="T35" fmla="*/ 0 h 15"/>
                <a:gd name="T36" fmla="*/ 13 w 13"/>
                <a:gd name="T37" fmla="*/ 0 h 15"/>
                <a:gd name="T38" fmla="*/ 13 w 13"/>
                <a:gd name="T39" fmla="*/ 0 h 15"/>
                <a:gd name="T40" fmla="*/ 13 w 13"/>
                <a:gd name="T41" fmla="*/ 0 h 15"/>
                <a:gd name="T42" fmla="*/ 8 w 13"/>
                <a:gd name="T43" fmla="*/ 7 h 15"/>
                <a:gd name="T44" fmla="*/ 13 w 13"/>
                <a:gd name="T45" fmla="*/ 14 h 15"/>
                <a:gd name="T46" fmla="*/ 13 w 13"/>
                <a:gd name="T47" fmla="*/ 15 h 15"/>
                <a:gd name="T48" fmla="*/ 13 w 13"/>
                <a:gd name="T4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15">
                  <a:moveTo>
                    <a:pt x="13" y="15"/>
                  </a:move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5" name="Freeform 110"/>
            <p:cNvSpPr>
              <a:spLocks/>
            </p:cNvSpPr>
            <p:nvPr/>
          </p:nvSpPr>
          <p:spPr bwMode="auto">
            <a:xfrm>
              <a:off x="5559426" y="3036888"/>
              <a:ext cx="33338" cy="77788"/>
            </a:xfrm>
            <a:custGeom>
              <a:avLst/>
              <a:gdLst>
                <a:gd name="T0" fmla="*/ 9 w 9"/>
                <a:gd name="T1" fmla="*/ 1 h 21"/>
                <a:gd name="T2" fmla="*/ 2 w 9"/>
                <a:gd name="T3" fmla="*/ 20 h 21"/>
                <a:gd name="T4" fmla="*/ 2 w 9"/>
                <a:gd name="T5" fmla="*/ 21 h 21"/>
                <a:gd name="T6" fmla="*/ 0 w 9"/>
                <a:gd name="T7" fmla="*/ 21 h 21"/>
                <a:gd name="T8" fmla="*/ 0 w 9"/>
                <a:gd name="T9" fmla="*/ 21 h 21"/>
                <a:gd name="T10" fmla="*/ 0 w 9"/>
                <a:gd name="T11" fmla="*/ 20 h 21"/>
                <a:gd name="T12" fmla="*/ 6 w 9"/>
                <a:gd name="T13" fmla="*/ 1 h 21"/>
                <a:gd name="T14" fmla="*/ 7 w 9"/>
                <a:gd name="T15" fmla="*/ 0 h 21"/>
                <a:gd name="T16" fmla="*/ 8 w 9"/>
                <a:gd name="T17" fmla="*/ 0 h 21"/>
                <a:gd name="T18" fmla="*/ 9 w 9"/>
                <a:gd name="T19" fmla="*/ 1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6" name="Freeform 111"/>
            <p:cNvSpPr>
              <a:spLocks/>
            </p:cNvSpPr>
            <p:nvPr/>
          </p:nvSpPr>
          <p:spPr bwMode="auto">
            <a:xfrm>
              <a:off x="5595938" y="3036888"/>
              <a:ext cx="77788" cy="77788"/>
            </a:xfrm>
            <a:custGeom>
              <a:avLst/>
              <a:gdLst>
                <a:gd name="T0" fmla="*/ 21 w 21"/>
                <a:gd name="T1" fmla="*/ 1 h 21"/>
                <a:gd name="T2" fmla="*/ 18 w 21"/>
                <a:gd name="T3" fmla="*/ 20 h 21"/>
                <a:gd name="T4" fmla="*/ 17 w 21"/>
                <a:gd name="T5" fmla="*/ 21 h 21"/>
                <a:gd name="T6" fmla="*/ 15 w 21"/>
                <a:gd name="T7" fmla="*/ 21 h 21"/>
                <a:gd name="T8" fmla="*/ 14 w 21"/>
                <a:gd name="T9" fmla="*/ 20 h 21"/>
                <a:gd name="T10" fmla="*/ 11 w 21"/>
                <a:gd name="T11" fmla="*/ 9 h 21"/>
                <a:gd name="T12" fmla="*/ 11 w 21"/>
                <a:gd name="T13" fmla="*/ 9 h 21"/>
                <a:gd name="T14" fmla="*/ 11 w 21"/>
                <a:gd name="T15" fmla="*/ 9 h 21"/>
                <a:gd name="T16" fmla="*/ 11 w 21"/>
                <a:gd name="T17" fmla="*/ 9 h 21"/>
                <a:gd name="T18" fmla="*/ 11 w 21"/>
                <a:gd name="T19" fmla="*/ 9 h 21"/>
                <a:gd name="T20" fmla="*/ 8 w 21"/>
                <a:gd name="T21" fmla="*/ 20 h 21"/>
                <a:gd name="T22" fmla="*/ 6 w 21"/>
                <a:gd name="T23" fmla="*/ 21 h 21"/>
                <a:gd name="T24" fmla="*/ 5 w 21"/>
                <a:gd name="T25" fmla="*/ 21 h 21"/>
                <a:gd name="T26" fmla="*/ 3 w 21"/>
                <a:gd name="T27" fmla="*/ 20 h 21"/>
                <a:gd name="T28" fmla="*/ 0 w 21"/>
                <a:gd name="T29" fmla="*/ 1 h 21"/>
                <a:gd name="T30" fmla="*/ 0 w 21"/>
                <a:gd name="T31" fmla="*/ 1 h 21"/>
                <a:gd name="T32" fmla="*/ 1 w 21"/>
                <a:gd name="T33" fmla="*/ 0 h 21"/>
                <a:gd name="T34" fmla="*/ 2 w 21"/>
                <a:gd name="T35" fmla="*/ 0 h 21"/>
                <a:gd name="T36" fmla="*/ 3 w 21"/>
                <a:gd name="T37" fmla="*/ 1 h 21"/>
                <a:gd name="T38" fmla="*/ 6 w 21"/>
                <a:gd name="T39" fmla="*/ 19 h 21"/>
                <a:gd name="T40" fmla="*/ 6 w 21"/>
                <a:gd name="T41" fmla="*/ 19 h 21"/>
                <a:gd name="T42" fmla="*/ 6 w 21"/>
                <a:gd name="T43" fmla="*/ 19 h 21"/>
                <a:gd name="T44" fmla="*/ 9 w 21"/>
                <a:gd name="T45" fmla="*/ 8 h 21"/>
                <a:gd name="T46" fmla="*/ 10 w 21"/>
                <a:gd name="T47" fmla="*/ 7 h 21"/>
                <a:gd name="T48" fmla="*/ 12 w 21"/>
                <a:gd name="T49" fmla="*/ 7 h 21"/>
                <a:gd name="T50" fmla="*/ 13 w 21"/>
                <a:gd name="T51" fmla="*/ 8 h 21"/>
                <a:gd name="T52" fmla="*/ 16 w 21"/>
                <a:gd name="T53" fmla="*/ 19 h 21"/>
                <a:gd name="T54" fmla="*/ 16 w 21"/>
                <a:gd name="T55" fmla="*/ 19 h 21"/>
                <a:gd name="T56" fmla="*/ 16 w 21"/>
                <a:gd name="T57" fmla="*/ 19 h 21"/>
                <a:gd name="T58" fmla="*/ 19 w 21"/>
                <a:gd name="T59" fmla="*/ 1 h 21"/>
                <a:gd name="T60" fmla="*/ 19 w 21"/>
                <a:gd name="T61" fmla="*/ 0 h 21"/>
                <a:gd name="T62" fmla="*/ 21 w 21"/>
                <a:gd name="T63" fmla="*/ 0 h 21"/>
                <a:gd name="T64" fmla="*/ 21 w 21"/>
                <a:gd name="T65" fmla="*/ 1 h 21"/>
                <a:gd name="T66" fmla="*/ 21 w 21"/>
                <a:gd name="T6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1">
                  <a:moveTo>
                    <a:pt x="21" y="1"/>
                  </a:move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8" y="21"/>
                    <a:pt x="17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4" y="21"/>
                    <a:pt x="14" y="2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3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3" y="8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7" name="Freeform 112"/>
            <p:cNvSpPr>
              <a:spLocks noEditPoints="1"/>
            </p:cNvSpPr>
            <p:nvPr/>
          </p:nvSpPr>
          <p:spPr bwMode="auto">
            <a:xfrm>
              <a:off x="5680076" y="3055938"/>
              <a:ext cx="44450" cy="587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4 h 16"/>
                <a:gd name="T10" fmla="*/ 11 w 12"/>
                <a:gd name="T11" fmla="*/ 14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6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3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3"/>
                    <a:pt x="4" y="14"/>
                    <a:pt x="6" y="14"/>
                  </a:cubicBezTo>
                  <a:cubicBezTo>
                    <a:pt x="8" y="14"/>
                    <a:pt x="10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1" y="16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6" y="3"/>
                  </a:cubicBezTo>
                  <a:cubicBezTo>
                    <a:pt x="4" y="3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8" name="Freeform 113"/>
            <p:cNvSpPr>
              <a:spLocks noEditPoints="1"/>
            </p:cNvSpPr>
            <p:nvPr/>
          </p:nvSpPr>
          <p:spPr bwMode="auto">
            <a:xfrm>
              <a:off x="5738813" y="3036888"/>
              <a:ext cx="44450" cy="77788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0 h 21"/>
                <a:gd name="T8" fmla="*/ 0 w 12"/>
                <a:gd name="T9" fmla="*/ 0 h 21"/>
                <a:gd name="T10" fmla="*/ 2 w 12"/>
                <a:gd name="T11" fmla="*/ 0 h 21"/>
                <a:gd name="T12" fmla="*/ 2 w 12"/>
                <a:gd name="T13" fmla="*/ 0 h 21"/>
                <a:gd name="T14" fmla="*/ 2 w 12"/>
                <a:gd name="T15" fmla="*/ 6 h 21"/>
                <a:gd name="T16" fmla="*/ 5 w 12"/>
                <a:gd name="T17" fmla="*/ 5 h 21"/>
                <a:gd name="T18" fmla="*/ 12 w 12"/>
                <a:gd name="T19" fmla="*/ 12 h 21"/>
                <a:gd name="T20" fmla="*/ 12 w 12"/>
                <a:gd name="T21" fmla="*/ 14 h 21"/>
                <a:gd name="T22" fmla="*/ 5 w 12"/>
                <a:gd name="T23" fmla="*/ 21 h 21"/>
                <a:gd name="T24" fmla="*/ 9 w 12"/>
                <a:gd name="T25" fmla="*/ 12 h 21"/>
                <a:gd name="T26" fmla="*/ 5 w 12"/>
                <a:gd name="T27" fmla="*/ 8 h 21"/>
                <a:gd name="T28" fmla="*/ 2 w 12"/>
                <a:gd name="T29" fmla="*/ 8 h 21"/>
                <a:gd name="T30" fmla="*/ 2 w 12"/>
                <a:gd name="T31" fmla="*/ 19 h 21"/>
                <a:gd name="T32" fmla="*/ 5 w 12"/>
                <a:gd name="T33" fmla="*/ 19 h 21"/>
                <a:gd name="T34" fmla="*/ 9 w 12"/>
                <a:gd name="T35" fmla="*/ 14 h 21"/>
                <a:gd name="T36" fmla="*/ 9 w 12"/>
                <a:gd name="T37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4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5" y="5"/>
                    <a:pt x="5" y="5"/>
                  </a:cubicBezTo>
                  <a:cubicBezTo>
                    <a:pt x="9" y="5"/>
                    <a:pt x="12" y="8"/>
                    <a:pt x="12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8"/>
                    <a:pt x="10" y="21"/>
                    <a:pt x="5" y="21"/>
                  </a:cubicBezTo>
                  <a:close/>
                  <a:moveTo>
                    <a:pt x="9" y="12"/>
                  </a:moveTo>
                  <a:cubicBezTo>
                    <a:pt x="9" y="9"/>
                    <a:pt x="8" y="8"/>
                    <a:pt x="5" y="8"/>
                  </a:cubicBezTo>
                  <a:cubicBezTo>
                    <a:pt x="5" y="8"/>
                    <a:pt x="3" y="8"/>
                    <a:pt x="2" y="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8" y="19"/>
                    <a:pt x="9" y="17"/>
                    <a:pt x="9" y="14"/>
                  </a:cubicBezTo>
                  <a:lnTo>
                    <a:pt x="9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9" name="Freeform 114"/>
            <p:cNvSpPr>
              <a:spLocks noEditPoints="1"/>
            </p:cNvSpPr>
            <p:nvPr/>
          </p:nvSpPr>
          <p:spPr bwMode="auto">
            <a:xfrm>
              <a:off x="5794376" y="3059113"/>
              <a:ext cx="7938" cy="55563"/>
            </a:xfrm>
            <a:custGeom>
              <a:avLst/>
              <a:gdLst>
                <a:gd name="T0" fmla="*/ 2 w 2"/>
                <a:gd name="T1" fmla="*/ 3 h 15"/>
                <a:gd name="T2" fmla="*/ 0 w 2"/>
                <a:gd name="T3" fmla="*/ 3 h 15"/>
                <a:gd name="T4" fmla="*/ 0 w 2"/>
                <a:gd name="T5" fmla="*/ 3 h 15"/>
                <a:gd name="T6" fmla="*/ 0 w 2"/>
                <a:gd name="T7" fmla="*/ 0 h 15"/>
                <a:gd name="T8" fmla="*/ 0 w 2"/>
                <a:gd name="T9" fmla="*/ 0 h 15"/>
                <a:gd name="T10" fmla="*/ 2 w 2"/>
                <a:gd name="T11" fmla="*/ 0 h 15"/>
                <a:gd name="T12" fmla="*/ 2 w 2"/>
                <a:gd name="T13" fmla="*/ 0 h 15"/>
                <a:gd name="T14" fmla="*/ 2 w 2"/>
                <a:gd name="T15" fmla="*/ 3 h 15"/>
                <a:gd name="T16" fmla="*/ 2 w 2"/>
                <a:gd name="T17" fmla="*/ 3 h 15"/>
                <a:gd name="T18" fmla="*/ 2 w 2"/>
                <a:gd name="T19" fmla="*/ 15 h 15"/>
                <a:gd name="T20" fmla="*/ 0 w 2"/>
                <a:gd name="T21" fmla="*/ 15 h 15"/>
                <a:gd name="T22" fmla="*/ 0 w 2"/>
                <a:gd name="T23" fmla="*/ 14 h 15"/>
                <a:gd name="T24" fmla="*/ 0 w 2"/>
                <a:gd name="T25" fmla="*/ 12 h 15"/>
                <a:gd name="T26" fmla="*/ 0 w 2"/>
                <a:gd name="T27" fmla="*/ 11 h 15"/>
                <a:gd name="T28" fmla="*/ 2 w 2"/>
                <a:gd name="T29" fmla="*/ 11 h 15"/>
                <a:gd name="T30" fmla="*/ 2 w 2"/>
                <a:gd name="T31" fmla="*/ 12 h 15"/>
                <a:gd name="T32" fmla="*/ 2 w 2"/>
                <a:gd name="T33" fmla="*/ 14 h 15"/>
                <a:gd name="T34" fmla="*/ 2 w 2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5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2" y="12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0" name="Freeform 115"/>
            <p:cNvSpPr>
              <a:spLocks noEditPoints="1"/>
            </p:cNvSpPr>
            <p:nvPr/>
          </p:nvSpPr>
          <p:spPr bwMode="auto">
            <a:xfrm>
              <a:off x="5838826" y="3036888"/>
              <a:ext cx="58738" cy="77788"/>
            </a:xfrm>
            <a:custGeom>
              <a:avLst/>
              <a:gdLst>
                <a:gd name="T0" fmla="*/ 16 w 16"/>
                <a:gd name="T1" fmla="*/ 7 h 21"/>
                <a:gd name="T2" fmla="*/ 16 w 16"/>
                <a:gd name="T3" fmla="*/ 7 h 21"/>
                <a:gd name="T4" fmla="*/ 15 w 16"/>
                <a:gd name="T5" fmla="*/ 8 h 21"/>
                <a:gd name="T6" fmla="*/ 13 w 16"/>
                <a:gd name="T7" fmla="*/ 8 h 21"/>
                <a:gd name="T8" fmla="*/ 12 w 16"/>
                <a:gd name="T9" fmla="*/ 14 h 21"/>
                <a:gd name="T10" fmla="*/ 15 w 16"/>
                <a:gd name="T11" fmla="*/ 14 h 21"/>
                <a:gd name="T12" fmla="*/ 15 w 16"/>
                <a:gd name="T13" fmla="*/ 14 h 21"/>
                <a:gd name="T14" fmla="*/ 15 w 16"/>
                <a:gd name="T15" fmla="*/ 14 h 21"/>
                <a:gd name="T16" fmla="*/ 15 w 16"/>
                <a:gd name="T17" fmla="*/ 15 h 21"/>
                <a:gd name="T18" fmla="*/ 15 w 16"/>
                <a:gd name="T19" fmla="*/ 15 h 21"/>
                <a:gd name="T20" fmla="*/ 12 w 16"/>
                <a:gd name="T21" fmla="*/ 15 h 21"/>
                <a:gd name="T22" fmla="*/ 12 w 16"/>
                <a:gd name="T23" fmla="*/ 20 h 21"/>
                <a:gd name="T24" fmla="*/ 11 w 16"/>
                <a:gd name="T25" fmla="*/ 21 h 21"/>
                <a:gd name="T26" fmla="*/ 10 w 16"/>
                <a:gd name="T27" fmla="*/ 21 h 21"/>
                <a:gd name="T28" fmla="*/ 9 w 16"/>
                <a:gd name="T29" fmla="*/ 21 h 21"/>
                <a:gd name="T30" fmla="*/ 9 w 16"/>
                <a:gd name="T31" fmla="*/ 20 h 21"/>
                <a:gd name="T32" fmla="*/ 10 w 16"/>
                <a:gd name="T33" fmla="*/ 15 h 21"/>
                <a:gd name="T34" fmla="*/ 6 w 16"/>
                <a:gd name="T35" fmla="*/ 15 h 21"/>
                <a:gd name="T36" fmla="*/ 5 w 16"/>
                <a:gd name="T37" fmla="*/ 20 h 21"/>
                <a:gd name="T38" fmla="*/ 5 w 16"/>
                <a:gd name="T39" fmla="*/ 21 h 21"/>
                <a:gd name="T40" fmla="*/ 3 w 16"/>
                <a:gd name="T41" fmla="*/ 21 h 21"/>
                <a:gd name="T42" fmla="*/ 3 w 16"/>
                <a:gd name="T43" fmla="*/ 21 h 21"/>
                <a:gd name="T44" fmla="*/ 3 w 16"/>
                <a:gd name="T45" fmla="*/ 20 h 21"/>
                <a:gd name="T46" fmla="*/ 3 w 16"/>
                <a:gd name="T47" fmla="*/ 15 h 21"/>
                <a:gd name="T48" fmla="*/ 1 w 16"/>
                <a:gd name="T49" fmla="*/ 15 h 21"/>
                <a:gd name="T50" fmla="*/ 0 w 16"/>
                <a:gd name="T51" fmla="*/ 15 h 21"/>
                <a:gd name="T52" fmla="*/ 0 w 16"/>
                <a:gd name="T53" fmla="*/ 15 h 21"/>
                <a:gd name="T54" fmla="*/ 0 w 16"/>
                <a:gd name="T55" fmla="*/ 14 h 21"/>
                <a:gd name="T56" fmla="*/ 1 w 16"/>
                <a:gd name="T57" fmla="*/ 14 h 21"/>
                <a:gd name="T58" fmla="*/ 3 w 16"/>
                <a:gd name="T59" fmla="*/ 14 h 21"/>
                <a:gd name="T60" fmla="*/ 4 w 16"/>
                <a:gd name="T61" fmla="*/ 8 h 21"/>
                <a:gd name="T62" fmla="*/ 1 w 16"/>
                <a:gd name="T63" fmla="*/ 8 h 21"/>
                <a:gd name="T64" fmla="*/ 1 w 16"/>
                <a:gd name="T65" fmla="*/ 7 h 21"/>
                <a:gd name="T66" fmla="*/ 1 w 16"/>
                <a:gd name="T67" fmla="*/ 7 h 21"/>
                <a:gd name="T68" fmla="*/ 1 w 16"/>
                <a:gd name="T69" fmla="*/ 7 h 21"/>
                <a:gd name="T70" fmla="*/ 2 w 16"/>
                <a:gd name="T71" fmla="*/ 6 h 21"/>
                <a:gd name="T72" fmla="*/ 4 w 16"/>
                <a:gd name="T73" fmla="*/ 6 h 21"/>
                <a:gd name="T74" fmla="*/ 5 w 16"/>
                <a:gd name="T75" fmla="*/ 1 h 21"/>
                <a:gd name="T76" fmla="*/ 5 w 16"/>
                <a:gd name="T77" fmla="*/ 0 h 21"/>
                <a:gd name="T78" fmla="*/ 6 w 16"/>
                <a:gd name="T79" fmla="*/ 0 h 21"/>
                <a:gd name="T80" fmla="*/ 7 w 16"/>
                <a:gd name="T81" fmla="*/ 1 h 21"/>
                <a:gd name="T82" fmla="*/ 7 w 16"/>
                <a:gd name="T83" fmla="*/ 1 h 21"/>
                <a:gd name="T84" fmla="*/ 6 w 16"/>
                <a:gd name="T85" fmla="*/ 6 h 21"/>
                <a:gd name="T86" fmla="*/ 11 w 16"/>
                <a:gd name="T87" fmla="*/ 6 h 21"/>
                <a:gd name="T88" fmla="*/ 11 w 16"/>
                <a:gd name="T89" fmla="*/ 1 h 21"/>
                <a:gd name="T90" fmla="*/ 12 w 16"/>
                <a:gd name="T91" fmla="*/ 0 h 21"/>
                <a:gd name="T92" fmla="*/ 13 w 16"/>
                <a:gd name="T93" fmla="*/ 0 h 21"/>
                <a:gd name="T94" fmla="*/ 13 w 16"/>
                <a:gd name="T95" fmla="*/ 1 h 21"/>
                <a:gd name="T96" fmla="*/ 13 w 16"/>
                <a:gd name="T97" fmla="*/ 1 h 21"/>
                <a:gd name="T98" fmla="*/ 13 w 16"/>
                <a:gd name="T99" fmla="*/ 6 h 21"/>
                <a:gd name="T100" fmla="*/ 16 w 16"/>
                <a:gd name="T101" fmla="*/ 6 h 21"/>
                <a:gd name="T102" fmla="*/ 16 w 16"/>
                <a:gd name="T103" fmla="*/ 7 h 21"/>
                <a:gd name="T104" fmla="*/ 16 w 16"/>
                <a:gd name="T105" fmla="*/ 7 h 21"/>
                <a:gd name="T106" fmla="*/ 6 w 16"/>
                <a:gd name="T107" fmla="*/ 8 h 21"/>
                <a:gd name="T108" fmla="*/ 6 w 16"/>
                <a:gd name="T109" fmla="*/ 14 h 21"/>
                <a:gd name="T110" fmla="*/ 10 w 16"/>
                <a:gd name="T111" fmla="*/ 14 h 21"/>
                <a:gd name="T112" fmla="*/ 11 w 16"/>
                <a:gd name="T113" fmla="*/ 8 h 21"/>
                <a:gd name="T114" fmla="*/ 6 w 16"/>
                <a:gd name="T11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21">
                  <a:moveTo>
                    <a:pt x="16" y="7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1"/>
                    <a:pt x="9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lose/>
                  <a:moveTo>
                    <a:pt x="6" y="8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1" name="Freeform 116"/>
            <p:cNvSpPr>
              <a:spLocks noEditPoints="1"/>
            </p:cNvSpPr>
            <p:nvPr/>
          </p:nvSpPr>
          <p:spPr bwMode="auto">
            <a:xfrm>
              <a:off x="5934076" y="3036888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1 w 13"/>
                <a:gd name="T5" fmla="*/ 20 h 21"/>
                <a:gd name="T6" fmla="*/ 1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1 w 13"/>
                <a:gd name="T15" fmla="*/ 13 h 21"/>
                <a:gd name="T16" fmla="*/ 11 w 13"/>
                <a:gd name="T17" fmla="*/ 13 h 21"/>
                <a:gd name="T18" fmla="*/ 7 w 13"/>
                <a:gd name="T19" fmla="*/ 13 h 21"/>
                <a:gd name="T20" fmla="*/ 0 w 13"/>
                <a:gd name="T21" fmla="*/ 7 h 21"/>
                <a:gd name="T22" fmla="*/ 0 w 13"/>
                <a:gd name="T23" fmla="*/ 7 h 21"/>
                <a:gd name="T24" fmla="*/ 7 w 13"/>
                <a:gd name="T25" fmla="*/ 0 h 21"/>
                <a:gd name="T26" fmla="*/ 13 w 13"/>
                <a:gd name="T27" fmla="*/ 8 h 21"/>
                <a:gd name="T28" fmla="*/ 13 w 13"/>
                <a:gd name="T29" fmla="*/ 13 h 21"/>
                <a:gd name="T30" fmla="*/ 6 w 13"/>
                <a:gd name="T31" fmla="*/ 21 h 21"/>
                <a:gd name="T32" fmla="*/ 11 w 13"/>
                <a:gd name="T33" fmla="*/ 8 h 21"/>
                <a:gd name="T34" fmla="*/ 7 w 13"/>
                <a:gd name="T35" fmla="*/ 2 h 21"/>
                <a:gd name="T36" fmla="*/ 2 w 13"/>
                <a:gd name="T37" fmla="*/ 7 h 21"/>
                <a:gd name="T38" fmla="*/ 2 w 13"/>
                <a:gd name="T39" fmla="*/ 7 h 21"/>
                <a:gd name="T40" fmla="*/ 7 w 13"/>
                <a:gd name="T41" fmla="*/ 11 h 21"/>
                <a:gd name="T42" fmla="*/ 11 w 13"/>
                <a:gd name="T43" fmla="*/ 11 h 21"/>
                <a:gd name="T44" fmla="*/ 11 w 13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1" y="21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8" y="13"/>
                    <a:pt x="7" y="13"/>
                  </a:cubicBezTo>
                  <a:cubicBezTo>
                    <a:pt x="3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4" y="2"/>
                    <a:pt x="2" y="3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4" y="11"/>
                    <a:pt x="7" y="11"/>
                  </a:cubicBezTo>
                  <a:cubicBezTo>
                    <a:pt x="8" y="11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2" name="Freeform 117"/>
            <p:cNvSpPr>
              <a:spLocks/>
            </p:cNvSpPr>
            <p:nvPr/>
          </p:nvSpPr>
          <p:spPr bwMode="auto">
            <a:xfrm>
              <a:off x="6000751" y="3036888"/>
              <a:ext cx="39688" cy="77788"/>
            </a:xfrm>
            <a:custGeom>
              <a:avLst/>
              <a:gdLst>
                <a:gd name="T0" fmla="*/ 11 w 11"/>
                <a:gd name="T1" fmla="*/ 11 h 21"/>
                <a:gd name="T2" fmla="*/ 2 w 11"/>
                <a:gd name="T3" fmla="*/ 11 h 21"/>
                <a:gd name="T4" fmla="*/ 2 w 11"/>
                <a:gd name="T5" fmla="*/ 20 h 21"/>
                <a:gd name="T6" fmla="*/ 1 w 11"/>
                <a:gd name="T7" fmla="*/ 21 h 21"/>
                <a:gd name="T8" fmla="*/ 0 w 11"/>
                <a:gd name="T9" fmla="*/ 21 h 21"/>
                <a:gd name="T10" fmla="*/ 0 w 11"/>
                <a:gd name="T11" fmla="*/ 20 h 21"/>
                <a:gd name="T12" fmla="*/ 0 w 11"/>
                <a:gd name="T13" fmla="*/ 5 h 21"/>
                <a:gd name="T14" fmla="*/ 5 w 11"/>
                <a:gd name="T15" fmla="*/ 0 h 21"/>
                <a:gd name="T16" fmla="*/ 11 w 11"/>
                <a:gd name="T17" fmla="*/ 0 h 21"/>
                <a:gd name="T18" fmla="*/ 11 w 11"/>
                <a:gd name="T19" fmla="*/ 1 h 21"/>
                <a:gd name="T20" fmla="*/ 11 w 11"/>
                <a:gd name="T21" fmla="*/ 2 h 21"/>
                <a:gd name="T22" fmla="*/ 11 w 11"/>
                <a:gd name="T23" fmla="*/ 2 h 21"/>
                <a:gd name="T24" fmla="*/ 5 w 11"/>
                <a:gd name="T25" fmla="*/ 2 h 21"/>
                <a:gd name="T26" fmla="*/ 2 w 11"/>
                <a:gd name="T27" fmla="*/ 5 h 21"/>
                <a:gd name="T28" fmla="*/ 2 w 11"/>
                <a:gd name="T29" fmla="*/ 9 h 21"/>
                <a:gd name="T30" fmla="*/ 11 w 11"/>
                <a:gd name="T31" fmla="*/ 9 h 21"/>
                <a:gd name="T32" fmla="*/ 11 w 11"/>
                <a:gd name="T33" fmla="*/ 10 h 21"/>
                <a:gd name="T34" fmla="*/ 11 w 11"/>
                <a:gd name="T35" fmla="*/ 11 h 21"/>
                <a:gd name="T36" fmla="*/ 11 w 11"/>
                <a:gd name="T3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" h="21">
                  <a:moveTo>
                    <a:pt x="11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10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3" name="Freeform 118"/>
            <p:cNvSpPr>
              <a:spLocks noEditPoints="1"/>
            </p:cNvSpPr>
            <p:nvPr/>
          </p:nvSpPr>
          <p:spPr bwMode="auto">
            <a:xfrm>
              <a:off x="6051551" y="3036888"/>
              <a:ext cx="52388" cy="77788"/>
            </a:xfrm>
            <a:custGeom>
              <a:avLst/>
              <a:gdLst>
                <a:gd name="T0" fmla="*/ 6 w 14"/>
                <a:gd name="T1" fmla="*/ 21 h 21"/>
                <a:gd name="T2" fmla="*/ 2 w 14"/>
                <a:gd name="T3" fmla="*/ 21 h 21"/>
                <a:gd name="T4" fmla="*/ 1 w 14"/>
                <a:gd name="T5" fmla="*/ 20 h 21"/>
                <a:gd name="T6" fmla="*/ 1 w 14"/>
                <a:gd name="T7" fmla="*/ 19 h 21"/>
                <a:gd name="T8" fmla="*/ 1 w 14"/>
                <a:gd name="T9" fmla="*/ 19 h 21"/>
                <a:gd name="T10" fmla="*/ 2 w 14"/>
                <a:gd name="T11" fmla="*/ 19 h 21"/>
                <a:gd name="T12" fmla="*/ 6 w 14"/>
                <a:gd name="T13" fmla="*/ 19 h 21"/>
                <a:gd name="T14" fmla="*/ 11 w 14"/>
                <a:gd name="T15" fmla="*/ 13 h 21"/>
                <a:gd name="T16" fmla="*/ 11 w 14"/>
                <a:gd name="T17" fmla="*/ 13 h 21"/>
                <a:gd name="T18" fmla="*/ 7 w 14"/>
                <a:gd name="T19" fmla="*/ 13 h 21"/>
                <a:gd name="T20" fmla="*/ 0 w 14"/>
                <a:gd name="T21" fmla="*/ 7 h 21"/>
                <a:gd name="T22" fmla="*/ 0 w 14"/>
                <a:gd name="T23" fmla="*/ 7 h 21"/>
                <a:gd name="T24" fmla="*/ 7 w 14"/>
                <a:gd name="T25" fmla="*/ 0 h 21"/>
                <a:gd name="T26" fmla="*/ 14 w 14"/>
                <a:gd name="T27" fmla="*/ 8 h 21"/>
                <a:gd name="T28" fmla="*/ 14 w 14"/>
                <a:gd name="T29" fmla="*/ 13 h 21"/>
                <a:gd name="T30" fmla="*/ 6 w 14"/>
                <a:gd name="T31" fmla="*/ 21 h 21"/>
                <a:gd name="T32" fmla="*/ 11 w 14"/>
                <a:gd name="T33" fmla="*/ 8 h 21"/>
                <a:gd name="T34" fmla="*/ 7 w 14"/>
                <a:gd name="T35" fmla="*/ 2 h 21"/>
                <a:gd name="T36" fmla="*/ 3 w 14"/>
                <a:gd name="T37" fmla="*/ 7 h 21"/>
                <a:gd name="T38" fmla="*/ 3 w 14"/>
                <a:gd name="T39" fmla="*/ 7 h 21"/>
                <a:gd name="T40" fmla="*/ 7 w 14"/>
                <a:gd name="T41" fmla="*/ 11 h 21"/>
                <a:gd name="T42" fmla="*/ 11 w 14"/>
                <a:gd name="T43" fmla="*/ 11 h 21"/>
                <a:gd name="T44" fmla="*/ 11 w 14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4" y="21"/>
                    <a:pt x="3" y="21"/>
                    <a:pt x="2" y="21"/>
                  </a:cubicBezTo>
                  <a:cubicBezTo>
                    <a:pt x="1" y="21"/>
                    <a:pt x="1" y="21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5" y="19"/>
                    <a:pt x="6" y="19"/>
                  </a:cubicBezTo>
                  <a:cubicBezTo>
                    <a:pt x="11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9" y="13"/>
                    <a:pt x="7" y="13"/>
                  </a:cubicBezTo>
                  <a:cubicBezTo>
                    <a:pt x="3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4" y="2"/>
                    <a:pt x="3" y="3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8" y="11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4" name="Freeform 119"/>
            <p:cNvSpPr>
              <a:spLocks/>
            </p:cNvSpPr>
            <p:nvPr/>
          </p:nvSpPr>
          <p:spPr bwMode="auto">
            <a:xfrm>
              <a:off x="6118226" y="3036888"/>
              <a:ext cx="44450" cy="77788"/>
            </a:xfrm>
            <a:custGeom>
              <a:avLst/>
              <a:gdLst>
                <a:gd name="T0" fmla="*/ 11 w 12"/>
                <a:gd name="T1" fmla="*/ 11 h 21"/>
                <a:gd name="T2" fmla="*/ 2 w 12"/>
                <a:gd name="T3" fmla="*/ 11 h 21"/>
                <a:gd name="T4" fmla="*/ 2 w 12"/>
                <a:gd name="T5" fmla="*/ 20 h 21"/>
                <a:gd name="T6" fmla="*/ 2 w 12"/>
                <a:gd name="T7" fmla="*/ 21 h 21"/>
                <a:gd name="T8" fmla="*/ 0 w 12"/>
                <a:gd name="T9" fmla="*/ 21 h 21"/>
                <a:gd name="T10" fmla="*/ 0 w 12"/>
                <a:gd name="T11" fmla="*/ 20 h 21"/>
                <a:gd name="T12" fmla="*/ 0 w 12"/>
                <a:gd name="T13" fmla="*/ 5 h 21"/>
                <a:gd name="T14" fmla="*/ 6 w 12"/>
                <a:gd name="T15" fmla="*/ 0 h 21"/>
                <a:gd name="T16" fmla="*/ 11 w 12"/>
                <a:gd name="T17" fmla="*/ 0 h 21"/>
                <a:gd name="T18" fmla="*/ 12 w 12"/>
                <a:gd name="T19" fmla="*/ 1 h 21"/>
                <a:gd name="T20" fmla="*/ 12 w 12"/>
                <a:gd name="T21" fmla="*/ 2 h 21"/>
                <a:gd name="T22" fmla="*/ 11 w 12"/>
                <a:gd name="T23" fmla="*/ 2 h 21"/>
                <a:gd name="T24" fmla="*/ 6 w 12"/>
                <a:gd name="T25" fmla="*/ 2 h 21"/>
                <a:gd name="T26" fmla="*/ 2 w 12"/>
                <a:gd name="T27" fmla="*/ 5 h 21"/>
                <a:gd name="T28" fmla="*/ 2 w 12"/>
                <a:gd name="T29" fmla="*/ 9 h 21"/>
                <a:gd name="T30" fmla="*/ 11 w 12"/>
                <a:gd name="T31" fmla="*/ 9 h 21"/>
                <a:gd name="T32" fmla="*/ 12 w 12"/>
                <a:gd name="T33" fmla="*/ 10 h 21"/>
                <a:gd name="T34" fmla="*/ 12 w 12"/>
                <a:gd name="T35" fmla="*/ 11 h 21"/>
                <a:gd name="T36" fmla="*/ 11 w 12"/>
                <a:gd name="T3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1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7" y="0"/>
                    <a:pt x="10" y="0"/>
                    <a:pt x="11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1" y="11"/>
                    <a:pt x="1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5" name="Freeform 120"/>
            <p:cNvSpPr>
              <a:spLocks noEditPoints="1"/>
            </p:cNvSpPr>
            <p:nvPr/>
          </p:nvSpPr>
          <p:spPr bwMode="auto">
            <a:xfrm>
              <a:off x="6162676" y="3036888"/>
              <a:ext cx="58738" cy="77788"/>
            </a:xfrm>
            <a:custGeom>
              <a:avLst/>
              <a:gdLst>
                <a:gd name="T0" fmla="*/ 16 w 16"/>
                <a:gd name="T1" fmla="*/ 21 h 21"/>
                <a:gd name="T2" fmla="*/ 14 w 16"/>
                <a:gd name="T3" fmla="*/ 21 h 21"/>
                <a:gd name="T4" fmla="*/ 14 w 16"/>
                <a:gd name="T5" fmla="*/ 21 h 21"/>
                <a:gd name="T6" fmla="*/ 12 w 16"/>
                <a:gd name="T7" fmla="*/ 14 h 21"/>
                <a:gd name="T8" fmla="*/ 5 w 16"/>
                <a:gd name="T9" fmla="*/ 14 h 21"/>
                <a:gd name="T10" fmla="*/ 3 w 16"/>
                <a:gd name="T11" fmla="*/ 21 h 21"/>
                <a:gd name="T12" fmla="*/ 2 w 16"/>
                <a:gd name="T13" fmla="*/ 21 h 21"/>
                <a:gd name="T14" fmla="*/ 1 w 16"/>
                <a:gd name="T15" fmla="*/ 21 h 21"/>
                <a:gd name="T16" fmla="*/ 0 w 16"/>
                <a:gd name="T17" fmla="*/ 21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1 h 21"/>
                <a:gd name="T30" fmla="*/ 16 w 16"/>
                <a:gd name="T31" fmla="*/ 21 h 21"/>
                <a:gd name="T32" fmla="*/ 9 w 16"/>
                <a:gd name="T33" fmla="*/ 3 h 21"/>
                <a:gd name="T34" fmla="*/ 8 w 16"/>
                <a:gd name="T35" fmla="*/ 2 h 21"/>
                <a:gd name="T36" fmla="*/ 8 w 16"/>
                <a:gd name="T37" fmla="*/ 3 h 21"/>
                <a:gd name="T38" fmla="*/ 5 w 16"/>
                <a:gd name="T39" fmla="*/ 12 h 21"/>
                <a:gd name="T40" fmla="*/ 11 w 16"/>
                <a:gd name="T41" fmla="*/ 12 h 21"/>
                <a:gd name="T42" fmla="*/ 9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1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lose/>
                  <a:moveTo>
                    <a:pt x="9" y="3"/>
                  </a:move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6" name="Freeform 121"/>
            <p:cNvSpPr>
              <a:spLocks noEditPoints="1"/>
            </p:cNvSpPr>
            <p:nvPr/>
          </p:nvSpPr>
          <p:spPr bwMode="auto">
            <a:xfrm>
              <a:off x="6232526" y="3036888"/>
              <a:ext cx="47625" cy="77788"/>
            </a:xfrm>
            <a:custGeom>
              <a:avLst/>
              <a:gdLst>
                <a:gd name="T0" fmla="*/ 7 w 13"/>
                <a:gd name="T1" fmla="*/ 21 h 21"/>
                <a:gd name="T2" fmla="*/ 0 w 13"/>
                <a:gd name="T3" fmla="*/ 12 h 21"/>
                <a:gd name="T4" fmla="*/ 0 w 13"/>
                <a:gd name="T5" fmla="*/ 9 h 21"/>
                <a:gd name="T6" fmla="*/ 7 w 13"/>
                <a:gd name="T7" fmla="*/ 0 h 21"/>
                <a:gd name="T8" fmla="*/ 13 w 13"/>
                <a:gd name="T9" fmla="*/ 9 h 21"/>
                <a:gd name="T10" fmla="*/ 13 w 13"/>
                <a:gd name="T11" fmla="*/ 12 h 21"/>
                <a:gd name="T12" fmla="*/ 7 w 13"/>
                <a:gd name="T13" fmla="*/ 21 h 21"/>
                <a:gd name="T14" fmla="*/ 11 w 13"/>
                <a:gd name="T15" fmla="*/ 9 h 21"/>
                <a:gd name="T16" fmla="*/ 7 w 13"/>
                <a:gd name="T17" fmla="*/ 2 h 21"/>
                <a:gd name="T18" fmla="*/ 2 w 13"/>
                <a:gd name="T19" fmla="*/ 9 h 21"/>
                <a:gd name="T20" fmla="*/ 2 w 13"/>
                <a:gd name="T21" fmla="*/ 12 h 21"/>
                <a:gd name="T22" fmla="*/ 7 w 13"/>
                <a:gd name="T23" fmla="*/ 19 h 21"/>
                <a:gd name="T24" fmla="*/ 11 w 13"/>
                <a:gd name="T25" fmla="*/ 12 h 21"/>
                <a:gd name="T26" fmla="*/ 11 w 13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2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3"/>
                    <a:pt x="13" y="9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7" name="Freeform 122"/>
            <p:cNvSpPr>
              <a:spLocks noEditPoints="1"/>
            </p:cNvSpPr>
            <p:nvPr/>
          </p:nvSpPr>
          <p:spPr bwMode="auto">
            <a:xfrm>
              <a:off x="9628188" y="2241550"/>
              <a:ext cx="95250" cy="92075"/>
            </a:xfrm>
            <a:custGeom>
              <a:avLst/>
              <a:gdLst>
                <a:gd name="T0" fmla="*/ 5 w 26"/>
                <a:gd name="T1" fmla="*/ 13 h 25"/>
                <a:gd name="T2" fmla="*/ 0 w 26"/>
                <a:gd name="T3" fmla="*/ 10 h 25"/>
                <a:gd name="T4" fmla="*/ 1 w 26"/>
                <a:gd name="T5" fmla="*/ 8 h 25"/>
                <a:gd name="T6" fmla="*/ 6 w 26"/>
                <a:gd name="T7" fmla="*/ 11 h 25"/>
                <a:gd name="T8" fmla="*/ 5 w 26"/>
                <a:gd name="T9" fmla="*/ 13 h 25"/>
                <a:gd name="T10" fmla="*/ 7 w 26"/>
                <a:gd name="T11" fmla="*/ 16 h 25"/>
                <a:gd name="T12" fmla="*/ 3 w 26"/>
                <a:gd name="T13" fmla="*/ 25 h 25"/>
                <a:gd name="T14" fmla="*/ 1 w 26"/>
                <a:gd name="T15" fmla="*/ 23 h 25"/>
                <a:gd name="T16" fmla="*/ 5 w 26"/>
                <a:gd name="T17" fmla="*/ 15 h 25"/>
                <a:gd name="T18" fmla="*/ 7 w 26"/>
                <a:gd name="T19" fmla="*/ 16 h 25"/>
                <a:gd name="T20" fmla="*/ 6 w 26"/>
                <a:gd name="T21" fmla="*/ 5 h 25"/>
                <a:gd name="T22" fmla="*/ 1 w 26"/>
                <a:gd name="T23" fmla="*/ 2 h 25"/>
                <a:gd name="T24" fmla="*/ 3 w 26"/>
                <a:gd name="T25" fmla="*/ 0 h 25"/>
                <a:gd name="T26" fmla="*/ 7 w 26"/>
                <a:gd name="T27" fmla="*/ 3 h 25"/>
                <a:gd name="T28" fmla="*/ 6 w 26"/>
                <a:gd name="T29" fmla="*/ 5 h 25"/>
                <a:gd name="T30" fmla="*/ 19 w 26"/>
                <a:gd name="T31" fmla="*/ 16 h 25"/>
                <a:gd name="T32" fmla="*/ 26 w 26"/>
                <a:gd name="T33" fmla="*/ 22 h 25"/>
                <a:gd name="T34" fmla="*/ 24 w 26"/>
                <a:gd name="T35" fmla="*/ 24 h 25"/>
                <a:gd name="T36" fmla="*/ 18 w 26"/>
                <a:gd name="T37" fmla="*/ 18 h 25"/>
                <a:gd name="T38" fmla="*/ 18 w 26"/>
                <a:gd name="T39" fmla="*/ 25 h 25"/>
                <a:gd name="T40" fmla="*/ 15 w 26"/>
                <a:gd name="T41" fmla="*/ 25 h 25"/>
                <a:gd name="T42" fmla="*/ 15 w 26"/>
                <a:gd name="T43" fmla="*/ 17 h 25"/>
                <a:gd name="T44" fmla="*/ 8 w 26"/>
                <a:gd name="T45" fmla="*/ 24 h 25"/>
                <a:gd name="T46" fmla="*/ 6 w 26"/>
                <a:gd name="T47" fmla="*/ 22 h 25"/>
                <a:gd name="T48" fmla="*/ 14 w 26"/>
                <a:gd name="T49" fmla="*/ 16 h 25"/>
                <a:gd name="T50" fmla="*/ 8 w 26"/>
                <a:gd name="T51" fmla="*/ 16 h 25"/>
                <a:gd name="T52" fmla="*/ 8 w 26"/>
                <a:gd name="T53" fmla="*/ 13 h 25"/>
                <a:gd name="T54" fmla="*/ 15 w 26"/>
                <a:gd name="T55" fmla="*/ 13 h 25"/>
                <a:gd name="T56" fmla="*/ 15 w 26"/>
                <a:gd name="T57" fmla="*/ 10 h 25"/>
                <a:gd name="T58" fmla="*/ 18 w 26"/>
                <a:gd name="T59" fmla="*/ 10 h 25"/>
                <a:gd name="T60" fmla="*/ 18 w 26"/>
                <a:gd name="T61" fmla="*/ 13 h 25"/>
                <a:gd name="T62" fmla="*/ 25 w 26"/>
                <a:gd name="T63" fmla="*/ 13 h 25"/>
                <a:gd name="T64" fmla="*/ 25 w 26"/>
                <a:gd name="T65" fmla="*/ 16 h 25"/>
                <a:gd name="T66" fmla="*/ 19 w 26"/>
                <a:gd name="T67" fmla="*/ 16 h 25"/>
                <a:gd name="T68" fmla="*/ 15 w 26"/>
                <a:gd name="T69" fmla="*/ 6 h 25"/>
                <a:gd name="T70" fmla="*/ 10 w 26"/>
                <a:gd name="T71" fmla="*/ 12 h 25"/>
                <a:gd name="T72" fmla="*/ 8 w 26"/>
                <a:gd name="T73" fmla="*/ 10 h 25"/>
                <a:gd name="T74" fmla="*/ 13 w 26"/>
                <a:gd name="T75" fmla="*/ 5 h 25"/>
                <a:gd name="T76" fmla="*/ 15 w 26"/>
                <a:gd name="T77" fmla="*/ 6 h 25"/>
                <a:gd name="T78" fmla="*/ 10 w 26"/>
                <a:gd name="T79" fmla="*/ 7 h 25"/>
                <a:gd name="T80" fmla="*/ 8 w 26"/>
                <a:gd name="T81" fmla="*/ 7 h 25"/>
                <a:gd name="T82" fmla="*/ 8 w 26"/>
                <a:gd name="T83" fmla="*/ 1 h 25"/>
                <a:gd name="T84" fmla="*/ 25 w 26"/>
                <a:gd name="T85" fmla="*/ 1 h 25"/>
                <a:gd name="T86" fmla="*/ 25 w 26"/>
                <a:gd name="T87" fmla="*/ 7 h 25"/>
                <a:gd name="T88" fmla="*/ 22 w 26"/>
                <a:gd name="T89" fmla="*/ 7 h 25"/>
                <a:gd name="T90" fmla="*/ 22 w 26"/>
                <a:gd name="T91" fmla="*/ 4 h 25"/>
                <a:gd name="T92" fmla="*/ 10 w 26"/>
                <a:gd name="T93" fmla="*/ 4 h 25"/>
                <a:gd name="T94" fmla="*/ 10 w 26"/>
                <a:gd name="T95" fmla="*/ 7 h 25"/>
                <a:gd name="T96" fmla="*/ 19 w 26"/>
                <a:gd name="T97" fmla="*/ 5 h 25"/>
                <a:gd name="T98" fmla="*/ 24 w 26"/>
                <a:gd name="T99" fmla="*/ 11 h 25"/>
                <a:gd name="T100" fmla="*/ 22 w 26"/>
                <a:gd name="T101" fmla="*/ 12 h 25"/>
                <a:gd name="T102" fmla="*/ 17 w 26"/>
                <a:gd name="T103" fmla="*/ 6 h 25"/>
                <a:gd name="T104" fmla="*/ 19 w 26"/>
                <a:gd name="T105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" h="25">
                  <a:moveTo>
                    <a:pt x="5" y="13"/>
                  </a:moveTo>
                  <a:cubicBezTo>
                    <a:pt x="4" y="12"/>
                    <a:pt x="2" y="11"/>
                    <a:pt x="0" y="1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3" y="9"/>
                    <a:pt x="5" y="10"/>
                    <a:pt x="6" y="11"/>
                  </a:cubicBezTo>
                  <a:lnTo>
                    <a:pt x="5" y="13"/>
                  </a:lnTo>
                  <a:close/>
                  <a:moveTo>
                    <a:pt x="7" y="16"/>
                  </a:moveTo>
                  <a:cubicBezTo>
                    <a:pt x="6" y="19"/>
                    <a:pt x="4" y="23"/>
                    <a:pt x="3" y="25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2" y="21"/>
                    <a:pt x="4" y="18"/>
                    <a:pt x="5" y="15"/>
                  </a:cubicBezTo>
                  <a:lnTo>
                    <a:pt x="7" y="16"/>
                  </a:lnTo>
                  <a:close/>
                  <a:moveTo>
                    <a:pt x="6" y="5"/>
                  </a:moveTo>
                  <a:cubicBezTo>
                    <a:pt x="5" y="4"/>
                    <a:pt x="3" y="3"/>
                    <a:pt x="1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1"/>
                    <a:pt x="6" y="2"/>
                    <a:pt x="7" y="3"/>
                  </a:cubicBezTo>
                  <a:lnTo>
                    <a:pt x="6" y="5"/>
                  </a:lnTo>
                  <a:close/>
                  <a:moveTo>
                    <a:pt x="19" y="16"/>
                  </a:moveTo>
                  <a:cubicBezTo>
                    <a:pt x="21" y="18"/>
                    <a:pt x="23" y="21"/>
                    <a:pt x="26" y="22"/>
                  </a:cubicBezTo>
                  <a:cubicBezTo>
                    <a:pt x="25" y="23"/>
                    <a:pt x="24" y="24"/>
                    <a:pt x="24" y="24"/>
                  </a:cubicBezTo>
                  <a:cubicBezTo>
                    <a:pt x="22" y="23"/>
                    <a:pt x="19" y="20"/>
                    <a:pt x="18" y="18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3" y="20"/>
                    <a:pt x="11" y="23"/>
                    <a:pt x="8" y="24"/>
                  </a:cubicBezTo>
                  <a:cubicBezTo>
                    <a:pt x="8" y="24"/>
                    <a:pt x="7" y="23"/>
                    <a:pt x="6" y="22"/>
                  </a:cubicBezTo>
                  <a:cubicBezTo>
                    <a:pt x="9" y="21"/>
                    <a:pt x="12" y="19"/>
                    <a:pt x="14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6"/>
                    <a:pt x="25" y="16"/>
                    <a:pt x="25" y="16"/>
                  </a:cubicBezTo>
                  <a:lnTo>
                    <a:pt x="19" y="16"/>
                  </a:lnTo>
                  <a:close/>
                  <a:moveTo>
                    <a:pt x="15" y="6"/>
                  </a:moveTo>
                  <a:cubicBezTo>
                    <a:pt x="14" y="8"/>
                    <a:pt x="12" y="11"/>
                    <a:pt x="10" y="12"/>
                  </a:cubicBezTo>
                  <a:cubicBezTo>
                    <a:pt x="9" y="12"/>
                    <a:pt x="8" y="11"/>
                    <a:pt x="8" y="10"/>
                  </a:cubicBezTo>
                  <a:cubicBezTo>
                    <a:pt x="10" y="9"/>
                    <a:pt x="12" y="7"/>
                    <a:pt x="13" y="5"/>
                  </a:cubicBezTo>
                  <a:lnTo>
                    <a:pt x="15" y="6"/>
                  </a:lnTo>
                  <a:close/>
                  <a:moveTo>
                    <a:pt x="10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0" y="7"/>
                  </a:lnTo>
                  <a:close/>
                  <a:moveTo>
                    <a:pt x="19" y="5"/>
                  </a:moveTo>
                  <a:cubicBezTo>
                    <a:pt x="21" y="7"/>
                    <a:pt x="23" y="9"/>
                    <a:pt x="24" y="11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1"/>
                    <a:pt x="19" y="8"/>
                    <a:pt x="17" y="6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8" name="Freeform 123"/>
            <p:cNvSpPr>
              <a:spLocks noEditPoints="1"/>
            </p:cNvSpPr>
            <p:nvPr/>
          </p:nvSpPr>
          <p:spPr bwMode="auto">
            <a:xfrm>
              <a:off x="9729788" y="2241550"/>
              <a:ext cx="92075" cy="95250"/>
            </a:xfrm>
            <a:custGeom>
              <a:avLst/>
              <a:gdLst>
                <a:gd name="T0" fmla="*/ 9 w 25"/>
                <a:gd name="T1" fmla="*/ 6 h 26"/>
                <a:gd name="T2" fmla="*/ 2 w 25"/>
                <a:gd name="T3" fmla="*/ 23 h 26"/>
                <a:gd name="T4" fmla="*/ 0 w 25"/>
                <a:gd name="T5" fmla="*/ 21 h 26"/>
                <a:gd name="T6" fmla="*/ 7 w 25"/>
                <a:gd name="T7" fmla="*/ 6 h 26"/>
                <a:gd name="T8" fmla="*/ 1 w 25"/>
                <a:gd name="T9" fmla="*/ 6 h 26"/>
                <a:gd name="T10" fmla="*/ 1 w 25"/>
                <a:gd name="T11" fmla="*/ 3 h 26"/>
                <a:gd name="T12" fmla="*/ 7 w 25"/>
                <a:gd name="T13" fmla="*/ 3 h 26"/>
                <a:gd name="T14" fmla="*/ 7 w 25"/>
                <a:gd name="T15" fmla="*/ 0 h 26"/>
                <a:gd name="T16" fmla="*/ 10 w 25"/>
                <a:gd name="T17" fmla="*/ 0 h 26"/>
                <a:gd name="T18" fmla="*/ 10 w 25"/>
                <a:gd name="T19" fmla="*/ 3 h 26"/>
                <a:gd name="T20" fmla="*/ 25 w 25"/>
                <a:gd name="T21" fmla="*/ 3 h 26"/>
                <a:gd name="T22" fmla="*/ 25 w 25"/>
                <a:gd name="T23" fmla="*/ 6 h 26"/>
                <a:gd name="T24" fmla="*/ 9 w 25"/>
                <a:gd name="T25" fmla="*/ 6 h 26"/>
                <a:gd name="T26" fmla="*/ 18 w 25"/>
                <a:gd name="T27" fmla="*/ 7 h 26"/>
                <a:gd name="T28" fmla="*/ 17 w 25"/>
                <a:gd name="T29" fmla="*/ 14 h 26"/>
                <a:gd name="T30" fmla="*/ 25 w 25"/>
                <a:gd name="T31" fmla="*/ 23 h 26"/>
                <a:gd name="T32" fmla="*/ 24 w 25"/>
                <a:gd name="T33" fmla="*/ 26 h 26"/>
                <a:gd name="T34" fmla="*/ 16 w 25"/>
                <a:gd name="T35" fmla="*/ 18 h 26"/>
                <a:gd name="T36" fmla="*/ 8 w 25"/>
                <a:gd name="T37" fmla="*/ 26 h 26"/>
                <a:gd name="T38" fmla="*/ 7 w 25"/>
                <a:gd name="T39" fmla="*/ 24 h 26"/>
                <a:gd name="T40" fmla="*/ 15 w 25"/>
                <a:gd name="T41" fmla="*/ 7 h 26"/>
                <a:gd name="T42" fmla="*/ 18 w 25"/>
                <a:gd name="T43" fmla="*/ 7 h 26"/>
                <a:gd name="T44" fmla="*/ 9 w 25"/>
                <a:gd name="T45" fmla="*/ 16 h 26"/>
                <a:gd name="T46" fmla="*/ 11 w 25"/>
                <a:gd name="T47" fmla="*/ 10 h 26"/>
                <a:gd name="T48" fmla="*/ 13 w 25"/>
                <a:gd name="T49" fmla="*/ 11 h 26"/>
                <a:gd name="T50" fmla="*/ 11 w 25"/>
                <a:gd name="T51" fmla="*/ 17 h 26"/>
                <a:gd name="T52" fmla="*/ 9 w 25"/>
                <a:gd name="T53" fmla="*/ 16 h 26"/>
                <a:gd name="T54" fmla="*/ 19 w 25"/>
                <a:gd name="T55" fmla="*/ 15 h 26"/>
                <a:gd name="T56" fmla="*/ 22 w 25"/>
                <a:gd name="T57" fmla="*/ 10 h 26"/>
                <a:gd name="T58" fmla="*/ 24 w 25"/>
                <a:gd name="T59" fmla="*/ 11 h 26"/>
                <a:gd name="T60" fmla="*/ 21 w 25"/>
                <a:gd name="T61" fmla="*/ 16 h 26"/>
                <a:gd name="T62" fmla="*/ 19 w 25"/>
                <a:gd name="T63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" h="26">
                  <a:moveTo>
                    <a:pt x="9" y="6"/>
                  </a:moveTo>
                  <a:cubicBezTo>
                    <a:pt x="8" y="13"/>
                    <a:pt x="6" y="19"/>
                    <a:pt x="2" y="23"/>
                  </a:cubicBezTo>
                  <a:cubicBezTo>
                    <a:pt x="2" y="23"/>
                    <a:pt x="1" y="21"/>
                    <a:pt x="0" y="21"/>
                  </a:cubicBezTo>
                  <a:cubicBezTo>
                    <a:pt x="4" y="18"/>
                    <a:pt x="6" y="12"/>
                    <a:pt x="7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1"/>
                    <a:pt x="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2"/>
                    <a:pt x="10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6"/>
                    <a:pt x="25" y="6"/>
                    <a:pt x="25" y="6"/>
                  </a:cubicBezTo>
                  <a:lnTo>
                    <a:pt x="9" y="6"/>
                  </a:lnTo>
                  <a:close/>
                  <a:moveTo>
                    <a:pt x="18" y="7"/>
                  </a:moveTo>
                  <a:cubicBezTo>
                    <a:pt x="18" y="10"/>
                    <a:pt x="18" y="12"/>
                    <a:pt x="17" y="14"/>
                  </a:cubicBezTo>
                  <a:cubicBezTo>
                    <a:pt x="19" y="18"/>
                    <a:pt x="22" y="22"/>
                    <a:pt x="25" y="23"/>
                  </a:cubicBezTo>
                  <a:cubicBezTo>
                    <a:pt x="25" y="24"/>
                    <a:pt x="24" y="25"/>
                    <a:pt x="24" y="26"/>
                  </a:cubicBezTo>
                  <a:cubicBezTo>
                    <a:pt x="21" y="24"/>
                    <a:pt x="18" y="21"/>
                    <a:pt x="16" y="18"/>
                  </a:cubicBezTo>
                  <a:cubicBezTo>
                    <a:pt x="15" y="21"/>
                    <a:pt x="13" y="24"/>
                    <a:pt x="8" y="26"/>
                  </a:cubicBezTo>
                  <a:cubicBezTo>
                    <a:pt x="8" y="25"/>
                    <a:pt x="7" y="24"/>
                    <a:pt x="7" y="24"/>
                  </a:cubicBezTo>
                  <a:cubicBezTo>
                    <a:pt x="14" y="21"/>
                    <a:pt x="15" y="15"/>
                    <a:pt x="15" y="7"/>
                  </a:cubicBezTo>
                  <a:lnTo>
                    <a:pt x="18" y="7"/>
                  </a:lnTo>
                  <a:close/>
                  <a:moveTo>
                    <a:pt x="9" y="16"/>
                  </a:moveTo>
                  <a:cubicBezTo>
                    <a:pt x="10" y="14"/>
                    <a:pt x="10" y="12"/>
                    <a:pt x="11" y="1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3"/>
                    <a:pt x="12" y="15"/>
                    <a:pt x="11" y="17"/>
                  </a:cubicBezTo>
                  <a:lnTo>
                    <a:pt x="9" y="16"/>
                  </a:lnTo>
                  <a:close/>
                  <a:moveTo>
                    <a:pt x="19" y="15"/>
                  </a:moveTo>
                  <a:cubicBezTo>
                    <a:pt x="20" y="14"/>
                    <a:pt x="21" y="11"/>
                    <a:pt x="22" y="10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3"/>
                    <a:pt x="22" y="15"/>
                    <a:pt x="21" y="16"/>
                  </a:cubicBezTo>
                  <a:lnTo>
                    <a:pt x="19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9" name="Freeform 124"/>
            <p:cNvSpPr>
              <a:spLocks/>
            </p:cNvSpPr>
            <p:nvPr/>
          </p:nvSpPr>
          <p:spPr bwMode="auto">
            <a:xfrm>
              <a:off x="9631363" y="2506663"/>
              <a:ext cx="44450" cy="77788"/>
            </a:xfrm>
            <a:custGeom>
              <a:avLst/>
              <a:gdLst>
                <a:gd name="T0" fmla="*/ 12 w 12"/>
                <a:gd name="T1" fmla="*/ 21 h 21"/>
                <a:gd name="T2" fmla="*/ 7 w 12"/>
                <a:gd name="T3" fmla="*/ 21 h 21"/>
                <a:gd name="T4" fmla="*/ 0 w 12"/>
                <a:gd name="T5" fmla="*/ 13 h 21"/>
                <a:gd name="T6" fmla="*/ 0 w 12"/>
                <a:gd name="T7" fmla="*/ 9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3 h 21"/>
                <a:gd name="T18" fmla="*/ 12 w 12"/>
                <a:gd name="T19" fmla="*/ 3 h 21"/>
                <a:gd name="T20" fmla="*/ 7 w 12"/>
                <a:gd name="T21" fmla="*/ 2 h 21"/>
                <a:gd name="T22" fmla="*/ 2 w 12"/>
                <a:gd name="T23" fmla="*/ 9 h 21"/>
                <a:gd name="T24" fmla="*/ 2 w 12"/>
                <a:gd name="T25" fmla="*/ 13 h 21"/>
                <a:gd name="T26" fmla="*/ 7 w 12"/>
                <a:gd name="T27" fmla="*/ 19 h 21"/>
                <a:gd name="T28" fmla="*/ 12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9" y="21"/>
                    <a:pt x="7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0" name="Freeform 125"/>
            <p:cNvSpPr>
              <a:spLocks noEditPoints="1"/>
            </p:cNvSpPr>
            <p:nvPr/>
          </p:nvSpPr>
          <p:spPr bwMode="auto">
            <a:xfrm>
              <a:off x="9686926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2 w 14"/>
                <a:gd name="T19" fmla="*/ 9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1" name="Freeform 126"/>
            <p:cNvSpPr>
              <a:spLocks/>
            </p:cNvSpPr>
            <p:nvPr/>
          </p:nvSpPr>
          <p:spPr bwMode="auto">
            <a:xfrm>
              <a:off x="9799638" y="2506663"/>
              <a:ext cx="63500" cy="77788"/>
            </a:xfrm>
            <a:custGeom>
              <a:avLst/>
              <a:gdLst>
                <a:gd name="T0" fmla="*/ 17 w 17"/>
                <a:gd name="T1" fmla="*/ 21 h 21"/>
                <a:gd name="T2" fmla="*/ 15 w 17"/>
                <a:gd name="T3" fmla="*/ 21 h 21"/>
                <a:gd name="T4" fmla="*/ 15 w 17"/>
                <a:gd name="T5" fmla="*/ 20 h 21"/>
                <a:gd name="T6" fmla="*/ 15 w 17"/>
                <a:gd name="T7" fmla="*/ 4 h 21"/>
                <a:gd name="T8" fmla="*/ 15 w 17"/>
                <a:gd name="T9" fmla="*/ 4 h 21"/>
                <a:gd name="T10" fmla="*/ 15 w 17"/>
                <a:gd name="T11" fmla="*/ 4 h 21"/>
                <a:gd name="T12" fmla="*/ 11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7 w 17"/>
                <a:gd name="T19" fmla="*/ 12 h 21"/>
                <a:gd name="T20" fmla="*/ 3 w 17"/>
                <a:gd name="T21" fmla="*/ 4 h 21"/>
                <a:gd name="T22" fmla="*/ 3 w 17"/>
                <a:gd name="T23" fmla="*/ 4 h 21"/>
                <a:gd name="T24" fmla="*/ 3 w 17"/>
                <a:gd name="T25" fmla="*/ 4 h 21"/>
                <a:gd name="T26" fmla="*/ 3 w 17"/>
                <a:gd name="T27" fmla="*/ 20 h 21"/>
                <a:gd name="T28" fmla="*/ 2 w 17"/>
                <a:gd name="T29" fmla="*/ 21 h 21"/>
                <a:gd name="T30" fmla="*/ 1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4 w 17"/>
                <a:gd name="T41" fmla="*/ 1 h 21"/>
                <a:gd name="T42" fmla="*/ 8 w 17"/>
                <a:gd name="T43" fmla="*/ 10 h 21"/>
                <a:gd name="T44" fmla="*/ 9 w 17"/>
                <a:gd name="T45" fmla="*/ 11 h 21"/>
                <a:gd name="T46" fmla="*/ 9 w 17"/>
                <a:gd name="T47" fmla="*/ 10 h 21"/>
                <a:gd name="T48" fmla="*/ 14 w 17"/>
                <a:gd name="T49" fmla="*/ 1 h 21"/>
                <a:gd name="T50" fmla="*/ 15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7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0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3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3"/>
                    <a:pt x="7" y="1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11"/>
                    <a:pt x="9" y="11"/>
                    <a:pt x="9" y="1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7" y="21"/>
                    <a:pt x="1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2" name="Freeform 127"/>
            <p:cNvSpPr>
              <a:spLocks noEditPoints="1"/>
            </p:cNvSpPr>
            <p:nvPr/>
          </p:nvSpPr>
          <p:spPr bwMode="auto">
            <a:xfrm>
              <a:off x="9877426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2 w 14"/>
                <a:gd name="T19" fmla="*/ 9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3" name="Freeform 128"/>
            <p:cNvSpPr>
              <a:spLocks/>
            </p:cNvSpPr>
            <p:nvPr/>
          </p:nvSpPr>
          <p:spPr bwMode="auto">
            <a:xfrm>
              <a:off x="9986963" y="2506663"/>
              <a:ext cx="52388" cy="77788"/>
            </a:xfrm>
            <a:custGeom>
              <a:avLst/>
              <a:gdLst>
                <a:gd name="T0" fmla="*/ 14 w 14"/>
                <a:gd name="T1" fmla="*/ 1 h 21"/>
                <a:gd name="T2" fmla="*/ 10 w 14"/>
                <a:gd name="T3" fmla="*/ 11 h 21"/>
                <a:gd name="T4" fmla="*/ 9 w 14"/>
                <a:gd name="T5" fmla="*/ 12 h 21"/>
                <a:gd name="T6" fmla="*/ 9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6 w 14"/>
                <a:gd name="T13" fmla="*/ 20 h 21"/>
                <a:gd name="T14" fmla="*/ 6 w 14"/>
                <a:gd name="T15" fmla="*/ 12 h 21"/>
                <a:gd name="T16" fmla="*/ 4 w 14"/>
                <a:gd name="T17" fmla="*/ 11 h 21"/>
                <a:gd name="T18" fmla="*/ 0 w 14"/>
                <a:gd name="T19" fmla="*/ 1 h 21"/>
                <a:gd name="T20" fmla="*/ 0 w 14"/>
                <a:gd name="T21" fmla="*/ 1 h 21"/>
                <a:gd name="T22" fmla="*/ 1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7 w 14"/>
                <a:gd name="T29" fmla="*/ 10 h 21"/>
                <a:gd name="T30" fmla="*/ 7 w 14"/>
                <a:gd name="T31" fmla="*/ 10 h 21"/>
                <a:gd name="T32" fmla="*/ 8 w 14"/>
                <a:gd name="T33" fmla="*/ 10 h 21"/>
                <a:gd name="T34" fmla="*/ 12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1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4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8" y="10"/>
                    <a:pt x="8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4" name="Freeform 129"/>
            <p:cNvSpPr>
              <a:spLocks noEditPoints="1"/>
            </p:cNvSpPr>
            <p:nvPr/>
          </p:nvSpPr>
          <p:spPr bwMode="auto">
            <a:xfrm>
              <a:off x="10050463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5" name="Freeform 130"/>
            <p:cNvSpPr>
              <a:spLocks/>
            </p:cNvSpPr>
            <p:nvPr/>
          </p:nvSpPr>
          <p:spPr bwMode="auto">
            <a:xfrm>
              <a:off x="10163176" y="2506663"/>
              <a:ext cx="52388" cy="77788"/>
            </a:xfrm>
            <a:custGeom>
              <a:avLst/>
              <a:gdLst>
                <a:gd name="T0" fmla="*/ 14 w 14"/>
                <a:gd name="T1" fmla="*/ 21 h 21"/>
                <a:gd name="T2" fmla="*/ 11 w 14"/>
                <a:gd name="T3" fmla="*/ 21 h 21"/>
                <a:gd name="T4" fmla="*/ 11 w 14"/>
                <a:gd name="T5" fmla="*/ 21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1 w 14"/>
                <a:gd name="T13" fmla="*/ 21 h 21"/>
                <a:gd name="T14" fmla="*/ 0 w 14"/>
                <a:gd name="T15" fmla="*/ 20 h 21"/>
                <a:gd name="T16" fmla="*/ 0 w 14"/>
                <a:gd name="T17" fmla="*/ 1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1 h 21"/>
                <a:gd name="T24" fmla="*/ 3 w 14"/>
                <a:gd name="T25" fmla="*/ 10 h 21"/>
                <a:gd name="T26" fmla="*/ 11 w 14"/>
                <a:gd name="T27" fmla="*/ 0 h 21"/>
                <a:gd name="T28" fmla="*/ 12 w 14"/>
                <a:gd name="T29" fmla="*/ 0 h 21"/>
                <a:gd name="T30" fmla="*/ 14 w 14"/>
                <a:gd name="T31" fmla="*/ 0 h 21"/>
                <a:gd name="T32" fmla="*/ 14 w 14"/>
                <a:gd name="T33" fmla="*/ 0 h 21"/>
                <a:gd name="T34" fmla="*/ 14 w 14"/>
                <a:gd name="T35" fmla="*/ 1 h 21"/>
                <a:gd name="T36" fmla="*/ 5 w 14"/>
                <a:gd name="T37" fmla="*/ 10 h 21"/>
                <a:gd name="T38" fmla="*/ 14 w 14"/>
                <a:gd name="T39" fmla="*/ 20 h 21"/>
                <a:gd name="T40" fmla="*/ 14 w 14"/>
                <a:gd name="T41" fmla="*/ 21 h 21"/>
                <a:gd name="T42" fmla="*/ 14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6" name="Freeform 131"/>
            <p:cNvSpPr>
              <a:spLocks noEditPoints="1"/>
            </p:cNvSpPr>
            <p:nvPr/>
          </p:nvSpPr>
          <p:spPr bwMode="auto">
            <a:xfrm>
              <a:off x="10226676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5 h 21"/>
                <a:gd name="T8" fmla="*/ 2 w 14"/>
                <a:gd name="T9" fmla="*/ 10 h 21"/>
                <a:gd name="T10" fmla="*/ 0 w 14"/>
                <a:gd name="T11" fmla="*/ 6 h 21"/>
                <a:gd name="T12" fmla="*/ 0 w 14"/>
                <a:gd name="T13" fmla="*/ 6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6 h 21"/>
                <a:gd name="T20" fmla="*/ 14 w 14"/>
                <a:gd name="T21" fmla="*/ 6 h 21"/>
                <a:gd name="T22" fmla="*/ 11 w 14"/>
                <a:gd name="T23" fmla="*/ 10 h 21"/>
                <a:gd name="T24" fmla="*/ 14 w 14"/>
                <a:gd name="T25" fmla="*/ 15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6 h 21"/>
                <a:gd name="T32" fmla="*/ 7 w 14"/>
                <a:gd name="T33" fmla="*/ 2 h 21"/>
                <a:gd name="T34" fmla="*/ 7 w 14"/>
                <a:gd name="T35" fmla="*/ 2 h 21"/>
                <a:gd name="T36" fmla="*/ 2 w 14"/>
                <a:gd name="T37" fmla="*/ 6 h 21"/>
                <a:gd name="T38" fmla="*/ 2 w 14"/>
                <a:gd name="T39" fmla="*/ 6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6 h 21"/>
                <a:gd name="T46" fmla="*/ 11 w 14"/>
                <a:gd name="T47" fmla="*/ 15 h 21"/>
                <a:gd name="T48" fmla="*/ 8 w 14"/>
                <a:gd name="T49" fmla="*/ 11 h 21"/>
                <a:gd name="T50" fmla="*/ 6 w 14"/>
                <a:gd name="T51" fmla="*/ 11 h 21"/>
                <a:gd name="T52" fmla="*/ 2 w 14"/>
                <a:gd name="T53" fmla="*/ 15 h 21"/>
                <a:gd name="T54" fmla="*/ 2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9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6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3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7" name="Freeform 132"/>
            <p:cNvSpPr>
              <a:spLocks noEditPoints="1"/>
            </p:cNvSpPr>
            <p:nvPr/>
          </p:nvSpPr>
          <p:spPr bwMode="auto">
            <a:xfrm>
              <a:off x="10288588" y="2506663"/>
              <a:ext cx="47625" cy="77788"/>
            </a:xfrm>
            <a:custGeom>
              <a:avLst/>
              <a:gdLst>
                <a:gd name="T0" fmla="*/ 7 w 13"/>
                <a:gd name="T1" fmla="*/ 21 h 21"/>
                <a:gd name="T2" fmla="*/ 0 w 13"/>
                <a:gd name="T3" fmla="*/ 12 h 21"/>
                <a:gd name="T4" fmla="*/ 0 w 13"/>
                <a:gd name="T5" fmla="*/ 9 h 21"/>
                <a:gd name="T6" fmla="*/ 7 w 13"/>
                <a:gd name="T7" fmla="*/ 0 h 21"/>
                <a:gd name="T8" fmla="*/ 13 w 13"/>
                <a:gd name="T9" fmla="*/ 9 h 21"/>
                <a:gd name="T10" fmla="*/ 13 w 13"/>
                <a:gd name="T11" fmla="*/ 12 h 21"/>
                <a:gd name="T12" fmla="*/ 7 w 13"/>
                <a:gd name="T13" fmla="*/ 21 h 21"/>
                <a:gd name="T14" fmla="*/ 11 w 13"/>
                <a:gd name="T15" fmla="*/ 9 h 21"/>
                <a:gd name="T16" fmla="*/ 7 w 13"/>
                <a:gd name="T17" fmla="*/ 2 h 21"/>
                <a:gd name="T18" fmla="*/ 2 w 13"/>
                <a:gd name="T19" fmla="*/ 9 h 21"/>
                <a:gd name="T20" fmla="*/ 2 w 13"/>
                <a:gd name="T21" fmla="*/ 12 h 21"/>
                <a:gd name="T22" fmla="*/ 7 w 13"/>
                <a:gd name="T23" fmla="*/ 19 h 21"/>
                <a:gd name="T24" fmla="*/ 11 w 13"/>
                <a:gd name="T25" fmla="*/ 12 h 21"/>
                <a:gd name="T26" fmla="*/ 11 w 13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2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3"/>
                    <a:pt x="13" y="9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8" name="Freeform 133"/>
            <p:cNvSpPr>
              <a:spLocks noEditPoints="1"/>
            </p:cNvSpPr>
            <p:nvPr/>
          </p:nvSpPr>
          <p:spPr bwMode="auto">
            <a:xfrm>
              <a:off x="9631363" y="2682875"/>
              <a:ext cx="50800" cy="7778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2 h 21"/>
                <a:gd name="T8" fmla="*/ 6 w 14"/>
                <a:gd name="T9" fmla="*/ 12 h 21"/>
                <a:gd name="T10" fmla="*/ 6 w 14"/>
                <a:gd name="T11" fmla="*/ 12 h 21"/>
                <a:gd name="T12" fmla="*/ 3 w 14"/>
                <a:gd name="T13" fmla="*/ 12 h 21"/>
                <a:gd name="T14" fmla="*/ 3 w 14"/>
                <a:gd name="T15" fmla="*/ 20 h 21"/>
                <a:gd name="T16" fmla="*/ 2 w 14"/>
                <a:gd name="T17" fmla="*/ 21 h 21"/>
                <a:gd name="T18" fmla="*/ 1 w 14"/>
                <a:gd name="T19" fmla="*/ 21 h 21"/>
                <a:gd name="T20" fmla="*/ 0 w 14"/>
                <a:gd name="T21" fmla="*/ 20 h 21"/>
                <a:gd name="T22" fmla="*/ 0 w 14"/>
                <a:gd name="T23" fmla="*/ 1 h 21"/>
                <a:gd name="T24" fmla="*/ 1 w 14"/>
                <a:gd name="T25" fmla="*/ 0 h 21"/>
                <a:gd name="T26" fmla="*/ 6 w 14"/>
                <a:gd name="T27" fmla="*/ 0 h 21"/>
                <a:gd name="T28" fmla="*/ 14 w 14"/>
                <a:gd name="T29" fmla="*/ 6 h 21"/>
                <a:gd name="T30" fmla="*/ 14 w 14"/>
                <a:gd name="T31" fmla="*/ 6 h 21"/>
                <a:gd name="T32" fmla="*/ 9 w 14"/>
                <a:gd name="T33" fmla="*/ 12 h 21"/>
                <a:gd name="T34" fmla="*/ 14 w 14"/>
                <a:gd name="T35" fmla="*/ 20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6 w 14"/>
                <a:gd name="T43" fmla="*/ 2 h 21"/>
                <a:gd name="T44" fmla="*/ 3 w 14"/>
                <a:gd name="T45" fmla="*/ 2 h 21"/>
                <a:gd name="T46" fmla="*/ 3 w 14"/>
                <a:gd name="T47" fmla="*/ 10 h 21"/>
                <a:gd name="T48" fmla="*/ 6 w 14"/>
                <a:gd name="T49" fmla="*/ 10 h 21"/>
                <a:gd name="T50" fmla="*/ 11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1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9"/>
                    <a:pt x="12" y="11"/>
                    <a:pt x="9" y="12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3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9" name="Freeform 134"/>
            <p:cNvSpPr>
              <a:spLocks noEditPoints="1"/>
            </p:cNvSpPr>
            <p:nvPr/>
          </p:nvSpPr>
          <p:spPr bwMode="auto">
            <a:xfrm>
              <a:off x="9693276" y="2682875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5 h 21"/>
                <a:gd name="T8" fmla="*/ 3 w 14"/>
                <a:gd name="T9" fmla="*/ 10 h 21"/>
                <a:gd name="T10" fmla="*/ 0 w 14"/>
                <a:gd name="T11" fmla="*/ 6 h 21"/>
                <a:gd name="T12" fmla="*/ 0 w 14"/>
                <a:gd name="T13" fmla="*/ 6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6 h 21"/>
                <a:gd name="T20" fmla="*/ 14 w 14"/>
                <a:gd name="T21" fmla="*/ 6 h 21"/>
                <a:gd name="T22" fmla="*/ 11 w 14"/>
                <a:gd name="T23" fmla="*/ 10 h 21"/>
                <a:gd name="T24" fmla="*/ 14 w 14"/>
                <a:gd name="T25" fmla="*/ 15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6 h 21"/>
                <a:gd name="T32" fmla="*/ 7 w 14"/>
                <a:gd name="T33" fmla="*/ 2 h 21"/>
                <a:gd name="T34" fmla="*/ 7 w 14"/>
                <a:gd name="T35" fmla="*/ 2 h 21"/>
                <a:gd name="T36" fmla="*/ 3 w 14"/>
                <a:gd name="T37" fmla="*/ 6 h 21"/>
                <a:gd name="T38" fmla="*/ 3 w 14"/>
                <a:gd name="T39" fmla="*/ 6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6 h 21"/>
                <a:gd name="T46" fmla="*/ 11 w 14"/>
                <a:gd name="T47" fmla="*/ 15 h 21"/>
                <a:gd name="T48" fmla="*/ 8 w 14"/>
                <a:gd name="T49" fmla="*/ 11 h 21"/>
                <a:gd name="T50" fmla="*/ 6 w 14"/>
                <a:gd name="T51" fmla="*/ 11 h 21"/>
                <a:gd name="T52" fmla="*/ 3 w 14"/>
                <a:gd name="T53" fmla="*/ 15 h 21"/>
                <a:gd name="T54" fmla="*/ 3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9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6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3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4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8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0" name="Freeform 135"/>
            <p:cNvSpPr>
              <a:spLocks/>
            </p:cNvSpPr>
            <p:nvPr/>
          </p:nvSpPr>
          <p:spPr bwMode="auto">
            <a:xfrm>
              <a:off x="9756776" y="2682875"/>
              <a:ext cx="47625" cy="77788"/>
            </a:xfrm>
            <a:custGeom>
              <a:avLst/>
              <a:gdLst>
                <a:gd name="T0" fmla="*/ 13 w 13"/>
                <a:gd name="T1" fmla="*/ 3 h 21"/>
                <a:gd name="T2" fmla="*/ 5 w 13"/>
                <a:gd name="T3" fmla="*/ 21 h 21"/>
                <a:gd name="T4" fmla="*/ 4 w 13"/>
                <a:gd name="T5" fmla="*/ 21 h 21"/>
                <a:gd name="T6" fmla="*/ 3 w 13"/>
                <a:gd name="T7" fmla="*/ 21 h 21"/>
                <a:gd name="T8" fmla="*/ 2 w 13"/>
                <a:gd name="T9" fmla="*/ 21 h 21"/>
                <a:gd name="T10" fmla="*/ 2 w 13"/>
                <a:gd name="T11" fmla="*/ 20 h 21"/>
                <a:gd name="T12" fmla="*/ 11 w 13"/>
                <a:gd name="T13" fmla="*/ 3 h 21"/>
                <a:gd name="T14" fmla="*/ 11 w 13"/>
                <a:gd name="T15" fmla="*/ 3 h 21"/>
                <a:gd name="T16" fmla="*/ 11 w 13"/>
                <a:gd name="T17" fmla="*/ 2 h 21"/>
                <a:gd name="T18" fmla="*/ 1 w 13"/>
                <a:gd name="T19" fmla="*/ 2 h 21"/>
                <a:gd name="T20" fmla="*/ 0 w 13"/>
                <a:gd name="T21" fmla="*/ 2 h 21"/>
                <a:gd name="T22" fmla="*/ 0 w 13"/>
                <a:gd name="T23" fmla="*/ 1 h 21"/>
                <a:gd name="T24" fmla="*/ 1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3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3" y="3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1" name="Freeform 136"/>
            <p:cNvSpPr>
              <a:spLocks/>
            </p:cNvSpPr>
            <p:nvPr/>
          </p:nvSpPr>
          <p:spPr bwMode="auto">
            <a:xfrm>
              <a:off x="9869488" y="2682875"/>
              <a:ext cx="47625" cy="77788"/>
            </a:xfrm>
            <a:custGeom>
              <a:avLst/>
              <a:gdLst>
                <a:gd name="T0" fmla="*/ 13 w 13"/>
                <a:gd name="T1" fmla="*/ 21 h 21"/>
                <a:gd name="T2" fmla="*/ 7 w 13"/>
                <a:gd name="T3" fmla="*/ 21 h 21"/>
                <a:gd name="T4" fmla="*/ 0 w 13"/>
                <a:gd name="T5" fmla="*/ 12 h 21"/>
                <a:gd name="T6" fmla="*/ 0 w 13"/>
                <a:gd name="T7" fmla="*/ 9 h 21"/>
                <a:gd name="T8" fmla="*/ 7 w 13"/>
                <a:gd name="T9" fmla="*/ 0 h 21"/>
                <a:gd name="T10" fmla="*/ 13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2 h 21"/>
                <a:gd name="T18" fmla="*/ 13 w 13"/>
                <a:gd name="T19" fmla="*/ 2 h 21"/>
                <a:gd name="T20" fmla="*/ 7 w 13"/>
                <a:gd name="T21" fmla="*/ 2 h 21"/>
                <a:gd name="T22" fmla="*/ 2 w 13"/>
                <a:gd name="T23" fmla="*/ 9 h 21"/>
                <a:gd name="T24" fmla="*/ 2 w 13"/>
                <a:gd name="T25" fmla="*/ 12 h 21"/>
                <a:gd name="T26" fmla="*/ 7 w 13"/>
                <a:gd name="T27" fmla="*/ 19 h 21"/>
                <a:gd name="T28" fmla="*/ 11 w 13"/>
                <a:gd name="T29" fmla="*/ 19 h 21"/>
                <a:gd name="T30" fmla="*/ 11 w 13"/>
                <a:gd name="T31" fmla="*/ 11 h 21"/>
                <a:gd name="T32" fmla="*/ 11 w 13"/>
                <a:gd name="T33" fmla="*/ 10 h 21"/>
                <a:gd name="T34" fmla="*/ 13 w 13"/>
                <a:gd name="T35" fmla="*/ 10 h 21"/>
                <a:gd name="T36" fmla="*/ 13 w 13"/>
                <a:gd name="T37" fmla="*/ 11 h 21"/>
                <a:gd name="T38" fmla="*/ 13 w 13"/>
                <a:gd name="T39" fmla="*/ 20 h 21"/>
                <a:gd name="T40" fmla="*/ 13 w 13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0" y="0"/>
                    <a:pt x="12" y="0"/>
                    <a:pt x="13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2"/>
                    <a:pt x="10" y="2"/>
                    <a:pt x="7" y="2"/>
                  </a:cubicBezTo>
                  <a:cubicBezTo>
                    <a:pt x="5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0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2" name="Freeform 137"/>
            <p:cNvSpPr>
              <a:spLocks noEditPoints="1"/>
            </p:cNvSpPr>
            <p:nvPr/>
          </p:nvSpPr>
          <p:spPr bwMode="auto">
            <a:xfrm>
              <a:off x="9932988" y="2682875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5 h 21"/>
                <a:gd name="T8" fmla="*/ 3 w 14"/>
                <a:gd name="T9" fmla="*/ 10 h 21"/>
                <a:gd name="T10" fmla="*/ 0 w 14"/>
                <a:gd name="T11" fmla="*/ 6 h 21"/>
                <a:gd name="T12" fmla="*/ 0 w 14"/>
                <a:gd name="T13" fmla="*/ 6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6 h 21"/>
                <a:gd name="T20" fmla="*/ 14 w 14"/>
                <a:gd name="T21" fmla="*/ 6 h 21"/>
                <a:gd name="T22" fmla="*/ 11 w 14"/>
                <a:gd name="T23" fmla="*/ 10 h 21"/>
                <a:gd name="T24" fmla="*/ 14 w 14"/>
                <a:gd name="T25" fmla="*/ 15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6 h 21"/>
                <a:gd name="T32" fmla="*/ 7 w 14"/>
                <a:gd name="T33" fmla="*/ 2 h 21"/>
                <a:gd name="T34" fmla="*/ 7 w 14"/>
                <a:gd name="T35" fmla="*/ 2 h 21"/>
                <a:gd name="T36" fmla="*/ 2 w 14"/>
                <a:gd name="T37" fmla="*/ 6 h 21"/>
                <a:gd name="T38" fmla="*/ 2 w 14"/>
                <a:gd name="T39" fmla="*/ 6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6 h 21"/>
                <a:gd name="T46" fmla="*/ 11 w 14"/>
                <a:gd name="T47" fmla="*/ 15 h 21"/>
                <a:gd name="T48" fmla="*/ 8 w 14"/>
                <a:gd name="T49" fmla="*/ 11 h 21"/>
                <a:gd name="T50" fmla="*/ 6 w 14"/>
                <a:gd name="T51" fmla="*/ 11 h 21"/>
                <a:gd name="T52" fmla="*/ 2 w 14"/>
                <a:gd name="T53" fmla="*/ 15 h 21"/>
                <a:gd name="T54" fmla="*/ 2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9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6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3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3" name="Freeform 138"/>
            <p:cNvSpPr>
              <a:spLocks/>
            </p:cNvSpPr>
            <p:nvPr/>
          </p:nvSpPr>
          <p:spPr bwMode="auto">
            <a:xfrm>
              <a:off x="9994901" y="2682875"/>
              <a:ext cx="47625" cy="77788"/>
            </a:xfrm>
            <a:custGeom>
              <a:avLst/>
              <a:gdLst>
                <a:gd name="T0" fmla="*/ 13 w 13"/>
                <a:gd name="T1" fmla="*/ 3 h 21"/>
                <a:gd name="T2" fmla="*/ 5 w 13"/>
                <a:gd name="T3" fmla="*/ 21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1 h 21"/>
                <a:gd name="T10" fmla="*/ 2 w 13"/>
                <a:gd name="T11" fmla="*/ 20 h 21"/>
                <a:gd name="T12" fmla="*/ 11 w 13"/>
                <a:gd name="T13" fmla="*/ 3 h 21"/>
                <a:gd name="T14" fmla="*/ 11 w 13"/>
                <a:gd name="T15" fmla="*/ 3 h 21"/>
                <a:gd name="T16" fmla="*/ 10 w 13"/>
                <a:gd name="T17" fmla="*/ 2 h 21"/>
                <a:gd name="T18" fmla="*/ 1 w 13"/>
                <a:gd name="T19" fmla="*/ 2 h 21"/>
                <a:gd name="T20" fmla="*/ 0 w 13"/>
                <a:gd name="T21" fmla="*/ 2 h 21"/>
                <a:gd name="T22" fmla="*/ 0 w 13"/>
                <a:gd name="T23" fmla="*/ 1 h 21"/>
                <a:gd name="T24" fmla="*/ 1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3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3" y="3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4" name="Freeform 139"/>
            <p:cNvSpPr>
              <a:spLocks noEditPoints="1"/>
            </p:cNvSpPr>
            <p:nvPr/>
          </p:nvSpPr>
          <p:spPr bwMode="auto">
            <a:xfrm>
              <a:off x="10109201" y="2682875"/>
              <a:ext cx="50800" cy="77788"/>
            </a:xfrm>
            <a:custGeom>
              <a:avLst/>
              <a:gdLst>
                <a:gd name="T0" fmla="*/ 6 w 14"/>
                <a:gd name="T1" fmla="*/ 21 h 21"/>
                <a:gd name="T2" fmla="*/ 1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1 w 14"/>
                <a:gd name="T9" fmla="*/ 0 h 21"/>
                <a:gd name="T10" fmla="*/ 6 w 14"/>
                <a:gd name="T11" fmla="*/ 0 h 21"/>
                <a:gd name="T12" fmla="*/ 14 w 14"/>
                <a:gd name="T13" fmla="*/ 5 h 21"/>
                <a:gd name="T14" fmla="*/ 14 w 14"/>
                <a:gd name="T15" fmla="*/ 6 h 21"/>
                <a:gd name="T16" fmla="*/ 11 w 14"/>
                <a:gd name="T17" fmla="*/ 10 h 21"/>
                <a:gd name="T18" fmla="*/ 14 w 14"/>
                <a:gd name="T19" fmla="*/ 15 h 21"/>
                <a:gd name="T20" fmla="*/ 14 w 14"/>
                <a:gd name="T21" fmla="*/ 15 h 21"/>
                <a:gd name="T22" fmla="*/ 6 w 14"/>
                <a:gd name="T23" fmla="*/ 21 h 21"/>
                <a:gd name="T24" fmla="*/ 11 w 14"/>
                <a:gd name="T25" fmla="*/ 5 h 21"/>
                <a:gd name="T26" fmla="*/ 6 w 14"/>
                <a:gd name="T27" fmla="*/ 2 h 21"/>
                <a:gd name="T28" fmla="*/ 3 w 14"/>
                <a:gd name="T29" fmla="*/ 2 h 21"/>
                <a:gd name="T30" fmla="*/ 3 w 14"/>
                <a:gd name="T31" fmla="*/ 9 h 21"/>
                <a:gd name="T32" fmla="*/ 7 w 14"/>
                <a:gd name="T33" fmla="*/ 9 h 21"/>
                <a:gd name="T34" fmla="*/ 11 w 14"/>
                <a:gd name="T35" fmla="*/ 6 h 21"/>
                <a:gd name="T36" fmla="*/ 11 w 14"/>
                <a:gd name="T37" fmla="*/ 5 h 21"/>
                <a:gd name="T38" fmla="*/ 11 w 14"/>
                <a:gd name="T39" fmla="*/ 15 h 21"/>
                <a:gd name="T40" fmla="*/ 7 w 14"/>
                <a:gd name="T41" fmla="*/ 11 h 21"/>
                <a:gd name="T42" fmla="*/ 3 w 14"/>
                <a:gd name="T43" fmla="*/ 11 h 21"/>
                <a:gd name="T44" fmla="*/ 3 w 14"/>
                <a:gd name="T45" fmla="*/ 19 h 21"/>
                <a:gd name="T46" fmla="*/ 6 w 14"/>
                <a:gd name="T47" fmla="*/ 19 h 21"/>
                <a:gd name="T48" fmla="*/ 11 w 14"/>
                <a:gd name="T49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1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20"/>
                    <a:pt x="10" y="21"/>
                    <a:pt x="6" y="21"/>
                  </a:cubicBezTo>
                  <a:close/>
                  <a:moveTo>
                    <a:pt x="11" y="5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lnTo>
                    <a:pt x="11" y="5"/>
                  </a:ln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5" name="Freeform 140"/>
            <p:cNvSpPr>
              <a:spLocks noEditPoints="1"/>
            </p:cNvSpPr>
            <p:nvPr/>
          </p:nvSpPr>
          <p:spPr bwMode="auto">
            <a:xfrm>
              <a:off x="10171113" y="2682875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5 h 21"/>
                <a:gd name="T8" fmla="*/ 3 w 14"/>
                <a:gd name="T9" fmla="*/ 10 h 21"/>
                <a:gd name="T10" fmla="*/ 0 w 14"/>
                <a:gd name="T11" fmla="*/ 6 h 21"/>
                <a:gd name="T12" fmla="*/ 0 w 14"/>
                <a:gd name="T13" fmla="*/ 6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6 h 21"/>
                <a:gd name="T20" fmla="*/ 14 w 14"/>
                <a:gd name="T21" fmla="*/ 6 h 21"/>
                <a:gd name="T22" fmla="*/ 11 w 14"/>
                <a:gd name="T23" fmla="*/ 10 h 21"/>
                <a:gd name="T24" fmla="*/ 14 w 14"/>
                <a:gd name="T25" fmla="*/ 15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6 h 21"/>
                <a:gd name="T32" fmla="*/ 7 w 14"/>
                <a:gd name="T33" fmla="*/ 2 h 21"/>
                <a:gd name="T34" fmla="*/ 7 w 14"/>
                <a:gd name="T35" fmla="*/ 2 h 21"/>
                <a:gd name="T36" fmla="*/ 2 w 14"/>
                <a:gd name="T37" fmla="*/ 6 h 21"/>
                <a:gd name="T38" fmla="*/ 2 w 14"/>
                <a:gd name="T39" fmla="*/ 6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6 h 21"/>
                <a:gd name="T46" fmla="*/ 11 w 14"/>
                <a:gd name="T47" fmla="*/ 15 h 21"/>
                <a:gd name="T48" fmla="*/ 8 w 14"/>
                <a:gd name="T49" fmla="*/ 11 h 21"/>
                <a:gd name="T50" fmla="*/ 6 w 14"/>
                <a:gd name="T51" fmla="*/ 11 h 21"/>
                <a:gd name="T52" fmla="*/ 2 w 14"/>
                <a:gd name="T53" fmla="*/ 15 h 21"/>
                <a:gd name="T54" fmla="*/ 2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9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6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3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6" name="Freeform 141"/>
            <p:cNvSpPr>
              <a:spLocks/>
            </p:cNvSpPr>
            <p:nvPr/>
          </p:nvSpPr>
          <p:spPr bwMode="auto">
            <a:xfrm>
              <a:off x="10233026" y="2682875"/>
              <a:ext cx="49213" cy="77788"/>
            </a:xfrm>
            <a:custGeom>
              <a:avLst/>
              <a:gdLst>
                <a:gd name="T0" fmla="*/ 13 w 13"/>
                <a:gd name="T1" fmla="*/ 3 h 21"/>
                <a:gd name="T2" fmla="*/ 5 w 13"/>
                <a:gd name="T3" fmla="*/ 21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1 h 21"/>
                <a:gd name="T10" fmla="*/ 2 w 13"/>
                <a:gd name="T11" fmla="*/ 20 h 21"/>
                <a:gd name="T12" fmla="*/ 11 w 13"/>
                <a:gd name="T13" fmla="*/ 3 h 21"/>
                <a:gd name="T14" fmla="*/ 11 w 13"/>
                <a:gd name="T15" fmla="*/ 3 h 21"/>
                <a:gd name="T16" fmla="*/ 10 w 13"/>
                <a:gd name="T17" fmla="*/ 2 h 21"/>
                <a:gd name="T18" fmla="*/ 1 w 13"/>
                <a:gd name="T19" fmla="*/ 2 h 21"/>
                <a:gd name="T20" fmla="*/ 0 w 13"/>
                <a:gd name="T21" fmla="*/ 2 h 21"/>
                <a:gd name="T22" fmla="*/ 0 w 13"/>
                <a:gd name="T23" fmla="*/ 1 h 21"/>
                <a:gd name="T24" fmla="*/ 1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3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3" y="3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7" name="Freeform 142"/>
            <p:cNvSpPr>
              <a:spLocks noEditPoints="1"/>
            </p:cNvSpPr>
            <p:nvPr/>
          </p:nvSpPr>
          <p:spPr bwMode="auto">
            <a:xfrm>
              <a:off x="9631363" y="2860675"/>
              <a:ext cx="47625" cy="76200"/>
            </a:xfrm>
            <a:custGeom>
              <a:avLst/>
              <a:gdLst>
                <a:gd name="T0" fmla="*/ 5 w 13"/>
                <a:gd name="T1" fmla="*/ 13 h 21"/>
                <a:gd name="T2" fmla="*/ 3 w 13"/>
                <a:gd name="T3" fmla="*/ 13 h 21"/>
                <a:gd name="T4" fmla="*/ 3 w 13"/>
                <a:gd name="T5" fmla="*/ 20 h 21"/>
                <a:gd name="T6" fmla="*/ 2 w 13"/>
                <a:gd name="T7" fmla="*/ 21 h 21"/>
                <a:gd name="T8" fmla="*/ 1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1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3 h 21"/>
                <a:gd name="T24" fmla="*/ 11 w 13"/>
                <a:gd name="T25" fmla="*/ 6 h 21"/>
                <a:gd name="T26" fmla="*/ 5 w 13"/>
                <a:gd name="T27" fmla="*/ 2 h 21"/>
                <a:gd name="T28" fmla="*/ 3 w 13"/>
                <a:gd name="T29" fmla="*/ 2 h 21"/>
                <a:gd name="T30" fmla="*/ 3 w 13"/>
                <a:gd name="T31" fmla="*/ 10 h 21"/>
                <a:gd name="T32" fmla="*/ 5 w 13"/>
                <a:gd name="T33" fmla="*/ 11 h 21"/>
                <a:gd name="T34" fmla="*/ 11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3"/>
                  </a:moveTo>
                  <a:cubicBezTo>
                    <a:pt x="5" y="13"/>
                    <a:pt x="3" y="13"/>
                    <a:pt x="3" y="13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3"/>
                    <a:pt x="5" y="13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5" y="2"/>
                    <a:pt x="3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5" y="11"/>
                    <a:pt x="5" y="11"/>
                  </a:cubicBezTo>
                  <a:cubicBezTo>
                    <a:pt x="9" y="11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8" name="Freeform 143"/>
            <p:cNvSpPr>
              <a:spLocks noEditPoints="1"/>
            </p:cNvSpPr>
            <p:nvPr/>
          </p:nvSpPr>
          <p:spPr bwMode="auto">
            <a:xfrm>
              <a:off x="9682163" y="2860675"/>
              <a:ext cx="58738" cy="76200"/>
            </a:xfrm>
            <a:custGeom>
              <a:avLst/>
              <a:gdLst>
                <a:gd name="T0" fmla="*/ 15 w 16"/>
                <a:gd name="T1" fmla="*/ 21 h 21"/>
                <a:gd name="T2" fmla="*/ 14 w 16"/>
                <a:gd name="T3" fmla="*/ 21 h 21"/>
                <a:gd name="T4" fmla="*/ 13 w 16"/>
                <a:gd name="T5" fmla="*/ 21 h 21"/>
                <a:gd name="T6" fmla="*/ 11 w 16"/>
                <a:gd name="T7" fmla="*/ 14 h 21"/>
                <a:gd name="T8" fmla="*/ 4 w 16"/>
                <a:gd name="T9" fmla="*/ 14 h 21"/>
                <a:gd name="T10" fmla="*/ 2 w 16"/>
                <a:gd name="T11" fmla="*/ 21 h 21"/>
                <a:gd name="T12" fmla="*/ 2 w 16"/>
                <a:gd name="T13" fmla="*/ 21 h 21"/>
                <a:gd name="T14" fmla="*/ 0 w 16"/>
                <a:gd name="T15" fmla="*/ 21 h 21"/>
                <a:gd name="T16" fmla="*/ 0 w 16"/>
                <a:gd name="T17" fmla="*/ 21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1 h 21"/>
                <a:gd name="T30" fmla="*/ 15 w 16"/>
                <a:gd name="T31" fmla="*/ 21 h 21"/>
                <a:gd name="T32" fmla="*/ 8 w 16"/>
                <a:gd name="T33" fmla="*/ 3 h 21"/>
                <a:gd name="T34" fmla="*/ 8 w 16"/>
                <a:gd name="T35" fmla="*/ 2 h 21"/>
                <a:gd name="T36" fmla="*/ 7 w 16"/>
                <a:gd name="T37" fmla="*/ 3 h 21"/>
                <a:gd name="T38" fmla="*/ 5 w 16"/>
                <a:gd name="T39" fmla="*/ 12 h 21"/>
                <a:gd name="T40" fmla="*/ 11 w 16"/>
                <a:gd name="T41" fmla="*/ 12 h 21"/>
                <a:gd name="T42" fmla="*/ 8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5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0"/>
                    <a:pt x="7" y="0"/>
                    <a:pt x="8" y="0"/>
                  </a:cubicBezTo>
                  <a:cubicBezTo>
                    <a:pt x="9" y="0"/>
                    <a:pt x="10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1"/>
                    <a:pt x="16" y="21"/>
                    <a:pt x="15" y="21"/>
                  </a:cubicBezTo>
                  <a:close/>
                  <a:moveTo>
                    <a:pt x="8" y="3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9" name="Freeform 144"/>
            <p:cNvSpPr>
              <a:spLocks/>
            </p:cNvSpPr>
            <p:nvPr/>
          </p:nvSpPr>
          <p:spPr bwMode="auto">
            <a:xfrm>
              <a:off x="9752013" y="2860675"/>
              <a:ext cx="52388" cy="76200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2 w 14"/>
                <a:gd name="T15" fmla="*/ 21 h 21"/>
                <a:gd name="T16" fmla="*/ 0 w 14"/>
                <a:gd name="T17" fmla="*/ 21 h 21"/>
                <a:gd name="T18" fmla="*/ 0 w 14"/>
                <a:gd name="T19" fmla="*/ 21 h 21"/>
                <a:gd name="T20" fmla="*/ 0 w 14"/>
                <a:gd name="T21" fmla="*/ 1 h 21"/>
                <a:gd name="T22" fmla="*/ 1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20 h 21"/>
                <a:gd name="T44" fmla="*/ 14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0" name="Freeform 145"/>
            <p:cNvSpPr>
              <a:spLocks/>
            </p:cNvSpPr>
            <p:nvPr/>
          </p:nvSpPr>
          <p:spPr bwMode="auto">
            <a:xfrm>
              <a:off x="9815513" y="2860675"/>
              <a:ext cx="50800" cy="76200"/>
            </a:xfrm>
            <a:custGeom>
              <a:avLst/>
              <a:gdLst>
                <a:gd name="T0" fmla="*/ 14 w 14"/>
                <a:gd name="T1" fmla="*/ 2 h 21"/>
                <a:gd name="T2" fmla="*/ 8 w 14"/>
                <a:gd name="T3" fmla="*/ 2 h 21"/>
                <a:gd name="T4" fmla="*/ 8 w 14"/>
                <a:gd name="T5" fmla="*/ 20 h 21"/>
                <a:gd name="T6" fmla="*/ 8 w 14"/>
                <a:gd name="T7" fmla="*/ 21 h 21"/>
                <a:gd name="T8" fmla="*/ 6 w 14"/>
                <a:gd name="T9" fmla="*/ 21 h 21"/>
                <a:gd name="T10" fmla="*/ 6 w 14"/>
                <a:gd name="T11" fmla="*/ 20 h 21"/>
                <a:gd name="T12" fmla="*/ 6 w 14"/>
                <a:gd name="T13" fmla="*/ 2 h 21"/>
                <a:gd name="T14" fmla="*/ 0 w 14"/>
                <a:gd name="T15" fmla="*/ 2 h 21"/>
                <a:gd name="T16" fmla="*/ 0 w 14"/>
                <a:gd name="T17" fmla="*/ 2 h 21"/>
                <a:gd name="T18" fmla="*/ 0 w 14"/>
                <a:gd name="T19" fmla="*/ 1 h 21"/>
                <a:gd name="T20" fmla="*/ 0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2 h 21"/>
                <a:gd name="T28" fmla="*/ 14 w 14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4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1" name="Freeform 146"/>
            <p:cNvSpPr>
              <a:spLocks noEditPoints="1"/>
            </p:cNvSpPr>
            <p:nvPr/>
          </p:nvSpPr>
          <p:spPr bwMode="auto">
            <a:xfrm>
              <a:off x="9874251" y="2860675"/>
              <a:ext cx="53975" cy="76200"/>
            </a:xfrm>
            <a:custGeom>
              <a:avLst/>
              <a:gdLst>
                <a:gd name="T0" fmla="*/ 7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7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7 w 15"/>
                <a:gd name="T13" fmla="*/ 21 h 21"/>
                <a:gd name="T14" fmla="*/ 12 w 15"/>
                <a:gd name="T15" fmla="*/ 9 h 21"/>
                <a:gd name="T16" fmla="*/ 7 w 15"/>
                <a:gd name="T17" fmla="*/ 2 h 21"/>
                <a:gd name="T18" fmla="*/ 2 w 15"/>
                <a:gd name="T19" fmla="*/ 9 h 21"/>
                <a:gd name="T20" fmla="*/ 2 w 15"/>
                <a:gd name="T21" fmla="*/ 12 h 21"/>
                <a:gd name="T22" fmla="*/ 7 w 15"/>
                <a:gd name="T23" fmla="*/ 19 h 21"/>
                <a:gd name="T24" fmla="*/ 12 w 15"/>
                <a:gd name="T25" fmla="*/ 12 h 21"/>
                <a:gd name="T26" fmla="*/ 12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5" y="3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9"/>
                    <a:pt x="12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2" name="Freeform 147"/>
            <p:cNvSpPr>
              <a:spLocks/>
            </p:cNvSpPr>
            <p:nvPr/>
          </p:nvSpPr>
          <p:spPr bwMode="auto">
            <a:xfrm>
              <a:off x="9944101" y="2860675"/>
              <a:ext cx="50800" cy="76200"/>
            </a:xfrm>
            <a:custGeom>
              <a:avLst/>
              <a:gdLst>
                <a:gd name="T0" fmla="*/ 13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2 w 14"/>
                <a:gd name="T15" fmla="*/ 21 h 21"/>
                <a:gd name="T16" fmla="*/ 0 w 14"/>
                <a:gd name="T17" fmla="*/ 21 h 21"/>
                <a:gd name="T18" fmla="*/ 0 w 14"/>
                <a:gd name="T19" fmla="*/ 21 h 21"/>
                <a:gd name="T20" fmla="*/ 0 w 14"/>
                <a:gd name="T21" fmla="*/ 1 h 21"/>
                <a:gd name="T22" fmla="*/ 0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20 h 21"/>
                <a:gd name="T44" fmla="*/ 13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3" name="Freeform 148"/>
            <p:cNvSpPr>
              <a:spLocks/>
            </p:cNvSpPr>
            <p:nvPr/>
          </p:nvSpPr>
          <p:spPr bwMode="auto">
            <a:xfrm>
              <a:off x="10013951" y="2860675"/>
              <a:ext cx="39688" cy="76200"/>
            </a:xfrm>
            <a:custGeom>
              <a:avLst/>
              <a:gdLst>
                <a:gd name="T0" fmla="*/ 11 w 11"/>
                <a:gd name="T1" fmla="*/ 21 h 21"/>
                <a:gd name="T2" fmla="*/ 6 w 11"/>
                <a:gd name="T3" fmla="*/ 21 h 21"/>
                <a:gd name="T4" fmla="*/ 0 w 11"/>
                <a:gd name="T5" fmla="*/ 16 h 21"/>
                <a:gd name="T6" fmla="*/ 0 w 11"/>
                <a:gd name="T7" fmla="*/ 5 h 21"/>
                <a:gd name="T8" fmla="*/ 6 w 11"/>
                <a:gd name="T9" fmla="*/ 0 h 21"/>
                <a:gd name="T10" fmla="*/ 11 w 11"/>
                <a:gd name="T11" fmla="*/ 0 h 21"/>
                <a:gd name="T12" fmla="*/ 11 w 11"/>
                <a:gd name="T13" fmla="*/ 1 h 21"/>
                <a:gd name="T14" fmla="*/ 11 w 11"/>
                <a:gd name="T15" fmla="*/ 2 h 21"/>
                <a:gd name="T16" fmla="*/ 11 w 11"/>
                <a:gd name="T17" fmla="*/ 2 h 21"/>
                <a:gd name="T18" fmla="*/ 6 w 11"/>
                <a:gd name="T19" fmla="*/ 2 h 21"/>
                <a:gd name="T20" fmla="*/ 2 w 11"/>
                <a:gd name="T21" fmla="*/ 5 h 21"/>
                <a:gd name="T22" fmla="*/ 2 w 11"/>
                <a:gd name="T23" fmla="*/ 9 h 21"/>
                <a:gd name="T24" fmla="*/ 11 w 11"/>
                <a:gd name="T25" fmla="*/ 9 h 21"/>
                <a:gd name="T26" fmla="*/ 11 w 11"/>
                <a:gd name="T27" fmla="*/ 10 h 21"/>
                <a:gd name="T28" fmla="*/ 11 w 11"/>
                <a:gd name="T29" fmla="*/ 11 h 21"/>
                <a:gd name="T30" fmla="*/ 11 w 11"/>
                <a:gd name="T31" fmla="*/ 11 h 21"/>
                <a:gd name="T32" fmla="*/ 2 w 11"/>
                <a:gd name="T33" fmla="*/ 11 h 21"/>
                <a:gd name="T34" fmla="*/ 2 w 11"/>
                <a:gd name="T35" fmla="*/ 16 h 21"/>
                <a:gd name="T36" fmla="*/ 6 w 11"/>
                <a:gd name="T37" fmla="*/ 19 h 21"/>
                <a:gd name="T38" fmla="*/ 11 w 11"/>
                <a:gd name="T39" fmla="*/ 19 h 21"/>
                <a:gd name="T40" fmla="*/ 11 w 11"/>
                <a:gd name="T41" fmla="*/ 19 h 21"/>
                <a:gd name="T42" fmla="*/ 11 w 11"/>
                <a:gd name="T43" fmla="*/ 21 h 21"/>
                <a:gd name="T44" fmla="*/ 11 w 11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" h="21">
                  <a:moveTo>
                    <a:pt x="11" y="21"/>
                  </a:moveTo>
                  <a:cubicBezTo>
                    <a:pt x="10" y="21"/>
                    <a:pt x="7" y="21"/>
                    <a:pt x="6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7" y="0"/>
                    <a:pt x="10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3" y="19"/>
                    <a:pt x="6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4" name="Freeform 149"/>
            <p:cNvSpPr>
              <a:spLocks noEditPoints="1"/>
            </p:cNvSpPr>
            <p:nvPr/>
          </p:nvSpPr>
          <p:spPr bwMode="auto">
            <a:xfrm>
              <a:off x="10067926" y="2882900"/>
              <a:ext cx="7938" cy="53975"/>
            </a:xfrm>
            <a:custGeom>
              <a:avLst/>
              <a:gdLst>
                <a:gd name="T0" fmla="*/ 2 w 2"/>
                <a:gd name="T1" fmla="*/ 3 h 15"/>
                <a:gd name="T2" fmla="*/ 0 w 2"/>
                <a:gd name="T3" fmla="*/ 3 h 15"/>
                <a:gd name="T4" fmla="*/ 0 w 2"/>
                <a:gd name="T5" fmla="*/ 3 h 15"/>
                <a:gd name="T6" fmla="*/ 0 w 2"/>
                <a:gd name="T7" fmla="*/ 0 h 15"/>
                <a:gd name="T8" fmla="*/ 0 w 2"/>
                <a:gd name="T9" fmla="*/ 0 h 15"/>
                <a:gd name="T10" fmla="*/ 2 w 2"/>
                <a:gd name="T11" fmla="*/ 0 h 15"/>
                <a:gd name="T12" fmla="*/ 2 w 2"/>
                <a:gd name="T13" fmla="*/ 0 h 15"/>
                <a:gd name="T14" fmla="*/ 2 w 2"/>
                <a:gd name="T15" fmla="*/ 3 h 15"/>
                <a:gd name="T16" fmla="*/ 2 w 2"/>
                <a:gd name="T17" fmla="*/ 3 h 15"/>
                <a:gd name="T18" fmla="*/ 2 w 2"/>
                <a:gd name="T19" fmla="*/ 15 h 15"/>
                <a:gd name="T20" fmla="*/ 0 w 2"/>
                <a:gd name="T21" fmla="*/ 15 h 15"/>
                <a:gd name="T22" fmla="*/ 0 w 2"/>
                <a:gd name="T23" fmla="*/ 14 h 15"/>
                <a:gd name="T24" fmla="*/ 0 w 2"/>
                <a:gd name="T25" fmla="*/ 12 h 15"/>
                <a:gd name="T26" fmla="*/ 0 w 2"/>
                <a:gd name="T27" fmla="*/ 11 h 15"/>
                <a:gd name="T28" fmla="*/ 2 w 2"/>
                <a:gd name="T29" fmla="*/ 11 h 15"/>
                <a:gd name="T30" fmla="*/ 2 w 2"/>
                <a:gd name="T31" fmla="*/ 12 h 15"/>
                <a:gd name="T32" fmla="*/ 2 w 2"/>
                <a:gd name="T33" fmla="*/ 14 h 15"/>
                <a:gd name="T34" fmla="*/ 2 w 2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5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2" y="12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5" name="Freeform 150"/>
            <p:cNvSpPr>
              <a:spLocks noEditPoints="1"/>
            </p:cNvSpPr>
            <p:nvPr/>
          </p:nvSpPr>
          <p:spPr bwMode="auto">
            <a:xfrm>
              <a:off x="10112376" y="2860675"/>
              <a:ext cx="55563" cy="76200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1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0 w 15"/>
                <a:gd name="T21" fmla="*/ 12 h 21"/>
                <a:gd name="T22" fmla="*/ 9 w 15"/>
                <a:gd name="T23" fmla="*/ 1 h 21"/>
                <a:gd name="T24" fmla="*/ 9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2 w 15"/>
                <a:gd name="T49" fmla="*/ 13 h 21"/>
                <a:gd name="T50" fmla="*/ 2 w 15"/>
                <a:gd name="T51" fmla="*/ 13 h 21"/>
                <a:gd name="T52" fmla="*/ 3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6" name="Freeform 151"/>
            <p:cNvSpPr>
              <a:spLocks/>
            </p:cNvSpPr>
            <p:nvPr/>
          </p:nvSpPr>
          <p:spPr bwMode="auto">
            <a:xfrm>
              <a:off x="10179051" y="2860675"/>
              <a:ext cx="47625" cy="76200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2 w 13"/>
                <a:gd name="T5" fmla="*/ 18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19 h 21"/>
                <a:gd name="T12" fmla="*/ 12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3 h 21"/>
                <a:gd name="T32" fmla="*/ 1 w 13"/>
                <a:gd name="T33" fmla="*/ 3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5"/>
                  </a:cubicBezTo>
                  <a:cubicBezTo>
                    <a:pt x="13" y="7"/>
                    <a:pt x="12" y="9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7" name="Freeform 152"/>
            <p:cNvSpPr>
              <a:spLocks/>
            </p:cNvSpPr>
            <p:nvPr/>
          </p:nvSpPr>
          <p:spPr bwMode="auto">
            <a:xfrm>
              <a:off x="10240963" y="2860675"/>
              <a:ext cx="47625" cy="76200"/>
            </a:xfrm>
            <a:custGeom>
              <a:avLst/>
              <a:gdLst>
                <a:gd name="T0" fmla="*/ 5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0 w 13"/>
                <a:gd name="T9" fmla="*/ 19 h 21"/>
                <a:gd name="T10" fmla="*/ 1 w 13"/>
                <a:gd name="T11" fmla="*/ 19 h 21"/>
                <a:gd name="T12" fmla="*/ 5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0 w 13"/>
                <a:gd name="T23" fmla="*/ 10 h 21"/>
                <a:gd name="T24" fmla="*/ 0 w 13"/>
                <a:gd name="T25" fmla="*/ 10 h 21"/>
                <a:gd name="T26" fmla="*/ 1 w 13"/>
                <a:gd name="T27" fmla="*/ 1 h 21"/>
                <a:gd name="T28" fmla="*/ 2 w 13"/>
                <a:gd name="T29" fmla="*/ 0 h 21"/>
                <a:gd name="T30" fmla="*/ 11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1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5 h 21"/>
                <a:gd name="T48" fmla="*/ 5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8" name="Freeform 153"/>
            <p:cNvSpPr>
              <a:spLocks/>
            </p:cNvSpPr>
            <p:nvPr/>
          </p:nvSpPr>
          <p:spPr bwMode="auto">
            <a:xfrm>
              <a:off x="10299701" y="2860675"/>
              <a:ext cx="47625" cy="76200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8 w 13"/>
                <a:gd name="T9" fmla="*/ 0 h 21"/>
                <a:gd name="T10" fmla="*/ 13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3 h 21"/>
                <a:gd name="T18" fmla="*/ 13 w 13"/>
                <a:gd name="T19" fmla="*/ 3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3 h 21"/>
                <a:gd name="T26" fmla="*/ 8 w 13"/>
                <a:gd name="T27" fmla="*/ 19 h 21"/>
                <a:gd name="T28" fmla="*/ 12 w 13"/>
                <a:gd name="T29" fmla="*/ 19 h 21"/>
                <a:gd name="T30" fmla="*/ 13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2"/>
                    <a:pt x="9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9" name="Freeform 154"/>
            <p:cNvSpPr>
              <a:spLocks/>
            </p:cNvSpPr>
            <p:nvPr/>
          </p:nvSpPr>
          <p:spPr bwMode="auto">
            <a:xfrm>
              <a:off x="10355263" y="2860675"/>
              <a:ext cx="28575" cy="76200"/>
            </a:xfrm>
            <a:custGeom>
              <a:avLst/>
              <a:gdLst>
                <a:gd name="T0" fmla="*/ 8 w 8"/>
                <a:gd name="T1" fmla="*/ 1 h 21"/>
                <a:gd name="T2" fmla="*/ 2 w 8"/>
                <a:gd name="T3" fmla="*/ 20 h 21"/>
                <a:gd name="T4" fmla="*/ 1 w 8"/>
                <a:gd name="T5" fmla="*/ 21 h 21"/>
                <a:gd name="T6" fmla="*/ 0 w 8"/>
                <a:gd name="T7" fmla="*/ 21 h 21"/>
                <a:gd name="T8" fmla="*/ 0 w 8"/>
                <a:gd name="T9" fmla="*/ 21 h 21"/>
                <a:gd name="T10" fmla="*/ 0 w 8"/>
                <a:gd name="T11" fmla="*/ 20 h 21"/>
                <a:gd name="T12" fmla="*/ 6 w 8"/>
                <a:gd name="T13" fmla="*/ 1 h 21"/>
                <a:gd name="T14" fmla="*/ 7 w 8"/>
                <a:gd name="T15" fmla="*/ 0 h 21"/>
                <a:gd name="T16" fmla="*/ 8 w 8"/>
                <a:gd name="T17" fmla="*/ 0 h 21"/>
                <a:gd name="T18" fmla="*/ 8 w 8"/>
                <a:gd name="T19" fmla="*/ 1 h 21"/>
                <a:gd name="T20" fmla="*/ 8 w 8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21">
                  <a:moveTo>
                    <a:pt x="8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0" name="Freeform 155"/>
            <p:cNvSpPr>
              <a:spLocks/>
            </p:cNvSpPr>
            <p:nvPr/>
          </p:nvSpPr>
          <p:spPr bwMode="auto">
            <a:xfrm>
              <a:off x="10394951" y="2860675"/>
              <a:ext cx="52388" cy="7620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1 h 21"/>
                <a:gd name="T6" fmla="*/ 1 w 14"/>
                <a:gd name="T7" fmla="*/ 0 h 21"/>
                <a:gd name="T8" fmla="*/ 2 w 14"/>
                <a:gd name="T9" fmla="*/ 0 h 21"/>
                <a:gd name="T10" fmla="*/ 3 w 14"/>
                <a:gd name="T11" fmla="*/ 1 h 21"/>
                <a:gd name="T12" fmla="*/ 3 w 14"/>
                <a:gd name="T13" fmla="*/ 13 h 21"/>
                <a:gd name="T14" fmla="*/ 7 w 14"/>
                <a:gd name="T15" fmla="*/ 19 h 21"/>
                <a:gd name="T16" fmla="*/ 12 w 14"/>
                <a:gd name="T17" fmla="*/ 13 h 21"/>
                <a:gd name="T18" fmla="*/ 12 w 14"/>
                <a:gd name="T19" fmla="*/ 1 h 21"/>
                <a:gd name="T20" fmla="*/ 12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1" y="19"/>
                    <a:pt x="12" y="17"/>
                    <a:pt x="12" y="1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1" name="Freeform 156"/>
            <p:cNvSpPr>
              <a:spLocks/>
            </p:cNvSpPr>
            <p:nvPr/>
          </p:nvSpPr>
          <p:spPr bwMode="auto">
            <a:xfrm>
              <a:off x="9631363" y="3036888"/>
              <a:ext cx="55563" cy="77788"/>
            </a:xfrm>
            <a:custGeom>
              <a:avLst/>
              <a:gdLst>
                <a:gd name="T0" fmla="*/ 14 w 15"/>
                <a:gd name="T1" fmla="*/ 21 h 21"/>
                <a:gd name="T2" fmla="*/ 13 w 15"/>
                <a:gd name="T3" fmla="*/ 21 h 21"/>
                <a:gd name="T4" fmla="*/ 12 w 15"/>
                <a:gd name="T5" fmla="*/ 20 h 21"/>
                <a:gd name="T6" fmla="*/ 12 w 15"/>
                <a:gd name="T7" fmla="*/ 11 h 21"/>
                <a:gd name="T8" fmla="*/ 3 w 15"/>
                <a:gd name="T9" fmla="*/ 11 h 21"/>
                <a:gd name="T10" fmla="*/ 3 w 15"/>
                <a:gd name="T11" fmla="*/ 20 h 21"/>
                <a:gd name="T12" fmla="*/ 2 w 15"/>
                <a:gd name="T13" fmla="*/ 21 h 21"/>
                <a:gd name="T14" fmla="*/ 1 w 15"/>
                <a:gd name="T15" fmla="*/ 21 h 21"/>
                <a:gd name="T16" fmla="*/ 0 w 15"/>
                <a:gd name="T17" fmla="*/ 20 h 21"/>
                <a:gd name="T18" fmla="*/ 0 w 15"/>
                <a:gd name="T19" fmla="*/ 1 h 21"/>
                <a:gd name="T20" fmla="*/ 1 w 15"/>
                <a:gd name="T21" fmla="*/ 0 h 21"/>
                <a:gd name="T22" fmla="*/ 2 w 15"/>
                <a:gd name="T23" fmla="*/ 0 h 21"/>
                <a:gd name="T24" fmla="*/ 3 w 15"/>
                <a:gd name="T25" fmla="*/ 1 h 21"/>
                <a:gd name="T26" fmla="*/ 3 w 15"/>
                <a:gd name="T27" fmla="*/ 9 h 21"/>
                <a:gd name="T28" fmla="*/ 12 w 15"/>
                <a:gd name="T29" fmla="*/ 9 h 21"/>
                <a:gd name="T30" fmla="*/ 12 w 15"/>
                <a:gd name="T31" fmla="*/ 1 h 21"/>
                <a:gd name="T32" fmla="*/ 13 w 15"/>
                <a:gd name="T33" fmla="*/ 0 h 21"/>
                <a:gd name="T34" fmla="*/ 14 w 15"/>
                <a:gd name="T35" fmla="*/ 0 h 21"/>
                <a:gd name="T36" fmla="*/ 15 w 15"/>
                <a:gd name="T37" fmla="*/ 1 h 21"/>
                <a:gd name="T38" fmla="*/ 15 w 15"/>
                <a:gd name="T39" fmla="*/ 20 h 21"/>
                <a:gd name="T40" fmla="*/ 14 w 15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2" y="21"/>
                    <a:pt x="12" y="2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2" name="Freeform 157"/>
            <p:cNvSpPr>
              <a:spLocks noEditPoints="1"/>
            </p:cNvSpPr>
            <p:nvPr/>
          </p:nvSpPr>
          <p:spPr bwMode="auto">
            <a:xfrm>
              <a:off x="9698038" y="3055938"/>
              <a:ext cx="47625" cy="58738"/>
            </a:xfrm>
            <a:custGeom>
              <a:avLst/>
              <a:gdLst>
                <a:gd name="T0" fmla="*/ 12 w 13"/>
                <a:gd name="T1" fmla="*/ 9 h 16"/>
                <a:gd name="T2" fmla="*/ 3 w 13"/>
                <a:gd name="T3" fmla="*/ 9 h 16"/>
                <a:gd name="T4" fmla="*/ 3 w 13"/>
                <a:gd name="T5" fmla="*/ 9 h 16"/>
                <a:gd name="T6" fmla="*/ 7 w 13"/>
                <a:gd name="T7" fmla="*/ 14 h 16"/>
                <a:gd name="T8" fmla="*/ 12 w 13"/>
                <a:gd name="T9" fmla="*/ 14 h 16"/>
                <a:gd name="T10" fmla="*/ 12 w 13"/>
                <a:gd name="T11" fmla="*/ 14 h 16"/>
                <a:gd name="T12" fmla="*/ 12 w 13"/>
                <a:gd name="T13" fmla="*/ 14 h 16"/>
                <a:gd name="T14" fmla="*/ 12 w 13"/>
                <a:gd name="T15" fmla="*/ 15 h 16"/>
                <a:gd name="T16" fmla="*/ 12 w 13"/>
                <a:gd name="T17" fmla="*/ 16 h 16"/>
                <a:gd name="T18" fmla="*/ 7 w 13"/>
                <a:gd name="T19" fmla="*/ 16 h 16"/>
                <a:gd name="T20" fmla="*/ 0 w 13"/>
                <a:gd name="T21" fmla="*/ 9 h 16"/>
                <a:gd name="T22" fmla="*/ 0 w 13"/>
                <a:gd name="T23" fmla="*/ 7 h 16"/>
                <a:gd name="T24" fmla="*/ 7 w 13"/>
                <a:gd name="T25" fmla="*/ 0 h 16"/>
                <a:gd name="T26" fmla="*/ 13 w 13"/>
                <a:gd name="T27" fmla="*/ 7 h 16"/>
                <a:gd name="T28" fmla="*/ 13 w 13"/>
                <a:gd name="T29" fmla="*/ 8 h 16"/>
                <a:gd name="T30" fmla="*/ 12 w 13"/>
                <a:gd name="T31" fmla="*/ 9 h 16"/>
                <a:gd name="T32" fmla="*/ 10 w 13"/>
                <a:gd name="T33" fmla="*/ 7 h 16"/>
                <a:gd name="T34" fmla="*/ 7 w 13"/>
                <a:gd name="T35" fmla="*/ 3 h 16"/>
                <a:gd name="T36" fmla="*/ 3 w 13"/>
                <a:gd name="T37" fmla="*/ 7 h 16"/>
                <a:gd name="T38" fmla="*/ 3 w 13"/>
                <a:gd name="T39" fmla="*/ 7 h 16"/>
                <a:gd name="T40" fmla="*/ 10 w 13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16">
                  <a:moveTo>
                    <a:pt x="12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3"/>
                    <a:pt x="4" y="14"/>
                    <a:pt x="7" y="14"/>
                  </a:cubicBezTo>
                  <a:cubicBezTo>
                    <a:pt x="8" y="14"/>
                    <a:pt x="10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2" y="16"/>
                  </a:cubicBezTo>
                  <a:cubicBezTo>
                    <a:pt x="10" y="16"/>
                    <a:pt x="9" y="16"/>
                    <a:pt x="7" y="16"/>
                  </a:cubicBezTo>
                  <a:cubicBezTo>
                    <a:pt x="4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9"/>
                    <a:pt x="13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7" y="3"/>
                  </a:cubicBezTo>
                  <a:cubicBezTo>
                    <a:pt x="4" y="3"/>
                    <a:pt x="3" y="4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3" name="Freeform 158"/>
            <p:cNvSpPr>
              <a:spLocks/>
            </p:cNvSpPr>
            <p:nvPr/>
          </p:nvSpPr>
          <p:spPr bwMode="auto">
            <a:xfrm>
              <a:off x="9752013" y="3059113"/>
              <a:ext cx="47625" cy="55563"/>
            </a:xfrm>
            <a:custGeom>
              <a:avLst/>
              <a:gdLst>
                <a:gd name="T0" fmla="*/ 12 w 13"/>
                <a:gd name="T1" fmla="*/ 15 h 15"/>
                <a:gd name="T2" fmla="*/ 10 w 13"/>
                <a:gd name="T3" fmla="*/ 15 h 15"/>
                <a:gd name="T4" fmla="*/ 10 w 13"/>
                <a:gd name="T5" fmla="*/ 15 h 15"/>
                <a:gd name="T6" fmla="*/ 6 w 13"/>
                <a:gd name="T7" fmla="*/ 9 h 15"/>
                <a:gd name="T8" fmla="*/ 2 w 13"/>
                <a:gd name="T9" fmla="*/ 15 h 15"/>
                <a:gd name="T10" fmla="*/ 2 w 13"/>
                <a:gd name="T11" fmla="*/ 15 h 15"/>
                <a:gd name="T12" fmla="*/ 0 w 13"/>
                <a:gd name="T13" fmla="*/ 15 h 15"/>
                <a:gd name="T14" fmla="*/ 0 w 13"/>
                <a:gd name="T15" fmla="*/ 15 h 15"/>
                <a:gd name="T16" fmla="*/ 0 w 13"/>
                <a:gd name="T17" fmla="*/ 14 h 15"/>
                <a:gd name="T18" fmla="*/ 5 w 13"/>
                <a:gd name="T19" fmla="*/ 7 h 15"/>
                <a:gd name="T20" fmla="*/ 0 w 13"/>
                <a:gd name="T21" fmla="*/ 0 h 15"/>
                <a:gd name="T22" fmla="*/ 0 w 13"/>
                <a:gd name="T23" fmla="*/ 0 h 15"/>
                <a:gd name="T24" fmla="*/ 0 w 13"/>
                <a:gd name="T25" fmla="*/ 0 h 15"/>
                <a:gd name="T26" fmla="*/ 2 w 13"/>
                <a:gd name="T27" fmla="*/ 0 h 15"/>
                <a:gd name="T28" fmla="*/ 3 w 13"/>
                <a:gd name="T29" fmla="*/ 0 h 15"/>
                <a:gd name="T30" fmla="*/ 6 w 13"/>
                <a:gd name="T31" fmla="*/ 5 h 15"/>
                <a:gd name="T32" fmla="*/ 10 w 13"/>
                <a:gd name="T33" fmla="*/ 0 h 15"/>
                <a:gd name="T34" fmla="*/ 10 w 13"/>
                <a:gd name="T35" fmla="*/ 0 h 15"/>
                <a:gd name="T36" fmla="*/ 12 w 13"/>
                <a:gd name="T37" fmla="*/ 0 h 15"/>
                <a:gd name="T38" fmla="*/ 12 w 13"/>
                <a:gd name="T39" fmla="*/ 0 h 15"/>
                <a:gd name="T40" fmla="*/ 12 w 13"/>
                <a:gd name="T41" fmla="*/ 0 h 15"/>
                <a:gd name="T42" fmla="*/ 8 w 13"/>
                <a:gd name="T43" fmla="*/ 7 h 15"/>
                <a:gd name="T44" fmla="*/ 13 w 13"/>
                <a:gd name="T45" fmla="*/ 14 h 15"/>
                <a:gd name="T46" fmla="*/ 13 w 13"/>
                <a:gd name="T47" fmla="*/ 15 h 15"/>
                <a:gd name="T48" fmla="*/ 12 w 13"/>
                <a:gd name="T4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15">
                  <a:moveTo>
                    <a:pt x="12" y="15"/>
                  </a:move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3" y="15"/>
                    <a:pt x="13" y="15"/>
                    <a:pt x="1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4" name="Freeform 159"/>
            <p:cNvSpPr>
              <a:spLocks/>
            </p:cNvSpPr>
            <p:nvPr/>
          </p:nvSpPr>
          <p:spPr bwMode="auto">
            <a:xfrm>
              <a:off x="9804401" y="3036888"/>
              <a:ext cx="31750" cy="77788"/>
            </a:xfrm>
            <a:custGeom>
              <a:avLst/>
              <a:gdLst>
                <a:gd name="T0" fmla="*/ 9 w 9"/>
                <a:gd name="T1" fmla="*/ 1 h 21"/>
                <a:gd name="T2" fmla="*/ 3 w 9"/>
                <a:gd name="T3" fmla="*/ 20 h 21"/>
                <a:gd name="T4" fmla="*/ 2 w 9"/>
                <a:gd name="T5" fmla="*/ 21 h 21"/>
                <a:gd name="T6" fmla="*/ 1 w 9"/>
                <a:gd name="T7" fmla="*/ 21 h 21"/>
                <a:gd name="T8" fmla="*/ 0 w 9"/>
                <a:gd name="T9" fmla="*/ 21 h 21"/>
                <a:gd name="T10" fmla="*/ 0 w 9"/>
                <a:gd name="T11" fmla="*/ 20 h 21"/>
                <a:gd name="T12" fmla="*/ 7 w 9"/>
                <a:gd name="T13" fmla="*/ 1 h 21"/>
                <a:gd name="T14" fmla="*/ 7 w 9"/>
                <a:gd name="T15" fmla="*/ 0 h 21"/>
                <a:gd name="T16" fmla="*/ 9 w 9"/>
                <a:gd name="T17" fmla="*/ 0 h 21"/>
                <a:gd name="T18" fmla="*/ 9 w 9"/>
                <a:gd name="T19" fmla="*/ 1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5" name="Freeform 160"/>
            <p:cNvSpPr>
              <a:spLocks/>
            </p:cNvSpPr>
            <p:nvPr/>
          </p:nvSpPr>
          <p:spPr bwMode="auto">
            <a:xfrm>
              <a:off x="9844088" y="3036888"/>
              <a:ext cx="77788" cy="77788"/>
            </a:xfrm>
            <a:custGeom>
              <a:avLst/>
              <a:gdLst>
                <a:gd name="T0" fmla="*/ 21 w 21"/>
                <a:gd name="T1" fmla="*/ 1 h 21"/>
                <a:gd name="T2" fmla="*/ 18 w 21"/>
                <a:gd name="T3" fmla="*/ 20 h 21"/>
                <a:gd name="T4" fmla="*/ 16 w 21"/>
                <a:gd name="T5" fmla="*/ 21 h 21"/>
                <a:gd name="T6" fmla="*/ 15 w 21"/>
                <a:gd name="T7" fmla="*/ 21 h 21"/>
                <a:gd name="T8" fmla="*/ 13 w 21"/>
                <a:gd name="T9" fmla="*/ 20 h 21"/>
                <a:gd name="T10" fmla="*/ 10 w 21"/>
                <a:gd name="T11" fmla="*/ 9 h 21"/>
                <a:gd name="T12" fmla="*/ 10 w 21"/>
                <a:gd name="T13" fmla="*/ 9 h 21"/>
                <a:gd name="T14" fmla="*/ 10 w 21"/>
                <a:gd name="T15" fmla="*/ 9 h 21"/>
                <a:gd name="T16" fmla="*/ 10 w 21"/>
                <a:gd name="T17" fmla="*/ 9 h 21"/>
                <a:gd name="T18" fmla="*/ 10 w 21"/>
                <a:gd name="T19" fmla="*/ 9 h 21"/>
                <a:gd name="T20" fmla="*/ 7 w 21"/>
                <a:gd name="T21" fmla="*/ 20 h 21"/>
                <a:gd name="T22" fmla="*/ 6 w 21"/>
                <a:gd name="T23" fmla="*/ 21 h 21"/>
                <a:gd name="T24" fmla="*/ 5 w 21"/>
                <a:gd name="T25" fmla="*/ 21 h 21"/>
                <a:gd name="T26" fmla="*/ 3 w 21"/>
                <a:gd name="T27" fmla="*/ 20 h 21"/>
                <a:gd name="T28" fmla="*/ 0 w 21"/>
                <a:gd name="T29" fmla="*/ 1 h 21"/>
                <a:gd name="T30" fmla="*/ 0 w 21"/>
                <a:gd name="T31" fmla="*/ 1 h 21"/>
                <a:gd name="T32" fmla="*/ 0 w 21"/>
                <a:gd name="T33" fmla="*/ 0 h 21"/>
                <a:gd name="T34" fmla="*/ 2 w 21"/>
                <a:gd name="T35" fmla="*/ 0 h 21"/>
                <a:gd name="T36" fmla="*/ 2 w 21"/>
                <a:gd name="T37" fmla="*/ 1 h 21"/>
                <a:gd name="T38" fmla="*/ 5 w 21"/>
                <a:gd name="T39" fmla="*/ 19 h 21"/>
                <a:gd name="T40" fmla="*/ 5 w 21"/>
                <a:gd name="T41" fmla="*/ 19 h 21"/>
                <a:gd name="T42" fmla="*/ 5 w 21"/>
                <a:gd name="T43" fmla="*/ 19 h 21"/>
                <a:gd name="T44" fmla="*/ 8 w 21"/>
                <a:gd name="T45" fmla="*/ 8 h 21"/>
                <a:gd name="T46" fmla="*/ 9 w 21"/>
                <a:gd name="T47" fmla="*/ 7 h 21"/>
                <a:gd name="T48" fmla="*/ 11 w 21"/>
                <a:gd name="T49" fmla="*/ 7 h 21"/>
                <a:gd name="T50" fmla="*/ 13 w 21"/>
                <a:gd name="T51" fmla="*/ 8 h 21"/>
                <a:gd name="T52" fmla="*/ 15 w 21"/>
                <a:gd name="T53" fmla="*/ 19 h 21"/>
                <a:gd name="T54" fmla="*/ 15 w 21"/>
                <a:gd name="T55" fmla="*/ 19 h 21"/>
                <a:gd name="T56" fmla="*/ 16 w 21"/>
                <a:gd name="T57" fmla="*/ 19 h 21"/>
                <a:gd name="T58" fmla="*/ 18 w 21"/>
                <a:gd name="T59" fmla="*/ 1 h 21"/>
                <a:gd name="T60" fmla="*/ 19 w 21"/>
                <a:gd name="T61" fmla="*/ 0 h 21"/>
                <a:gd name="T62" fmla="*/ 20 w 21"/>
                <a:gd name="T63" fmla="*/ 0 h 21"/>
                <a:gd name="T64" fmla="*/ 21 w 21"/>
                <a:gd name="T65" fmla="*/ 1 h 21"/>
                <a:gd name="T66" fmla="*/ 21 w 21"/>
                <a:gd name="T6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1">
                  <a:moveTo>
                    <a:pt x="21" y="1"/>
                  </a:move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7" y="21"/>
                    <a:pt x="16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3" y="21"/>
                    <a:pt x="13" y="2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1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3" y="21"/>
                    <a:pt x="3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9" y="7"/>
                    <a:pt x="9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2" y="7"/>
                    <a:pt x="13" y="8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0"/>
                    <a:pt x="19" y="0"/>
                    <a:pt x="19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1" y="0"/>
                    <a:pt x="21" y="0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6" name="Freeform 161"/>
            <p:cNvSpPr>
              <a:spLocks noEditPoints="1"/>
            </p:cNvSpPr>
            <p:nvPr/>
          </p:nvSpPr>
          <p:spPr bwMode="auto">
            <a:xfrm>
              <a:off x="9925051" y="3055938"/>
              <a:ext cx="47625" cy="58738"/>
            </a:xfrm>
            <a:custGeom>
              <a:avLst/>
              <a:gdLst>
                <a:gd name="T0" fmla="*/ 12 w 13"/>
                <a:gd name="T1" fmla="*/ 9 h 16"/>
                <a:gd name="T2" fmla="*/ 3 w 13"/>
                <a:gd name="T3" fmla="*/ 9 h 16"/>
                <a:gd name="T4" fmla="*/ 3 w 13"/>
                <a:gd name="T5" fmla="*/ 9 h 16"/>
                <a:gd name="T6" fmla="*/ 7 w 13"/>
                <a:gd name="T7" fmla="*/ 14 h 16"/>
                <a:gd name="T8" fmla="*/ 12 w 13"/>
                <a:gd name="T9" fmla="*/ 14 h 16"/>
                <a:gd name="T10" fmla="*/ 12 w 13"/>
                <a:gd name="T11" fmla="*/ 14 h 16"/>
                <a:gd name="T12" fmla="*/ 12 w 13"/>
                <a:gd name="T13" fmla="*/ 14 h 16"/>
                <a:gd name="T14" fmla="*/ 12 w 13"/>
                <a:gd name="T15" fmla="*/ 15 h 16"/>
                <a:gd name="T16" fmla="*/ 12 w 13"/>
                <a:gd name="T17" fmla="*/ 16 h 16"/>
                <a:gd name="T18" fmla="*/ 7 w 13"/>
                <a:gd name="T19" fmla="*/ 16 h 16"/>
                <a:gd name="T20" fmla="*/ 0 w 13"/>
                <a:gd name="T21" fmla="*/ 9 h 16"/>
                <a:gd name="T22" fmla="*/ 0 w 13"/>
                <a:gd name="T23" fmla="*/ 7 h 16"/>
                <a:gd name="T24" fmla="*/ 7 w 13"/>
                <a:gd name="T25" fmla="*/ 0 h 16"/>
                <a:gd name="T26" fmla="*/ 13 w 13"/>
                <a:gd name="T27" fmla="*/ 7 h 16"/>
                <a:gd name="T28" fmla="*/ 13 w 13"/>
                <a:gd name="T29" fmla="*/ 8 h 16"/>
                <a:gd name="T30" fmla="*/ 12 w 13"/>
                <a:gd name="T31" fmla="*/ 9 h 16"/>
                <a:gd name="T32" fmla="*/ 10 w 13"/>
                <a:gd name="T33" fmla="*/ 7 h 16"/>
                <a:gd name="T34" fmla="*/ 7 w 13"/>
                <a:gd name="T35" fmla="*/ 3 h 16"/>
                <a:gd name="T36" fmla="*/ 3 w 13"/>
                <a:gd name="T37" fmla="*/ 7 h 16"/>
                <a:gd name="T38" fmla="*/ 3 w 13"/>
                <a:gd name="T39" fmla="*/ 7 h 16"/>
                <a:gd name="T40" fmla="*/ 10 w 13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16">
                  <a:moveTo>
                    <a:pt x="12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3"/>
                    <a:pt x="4" y="14"/>
                    <a:pt x="7" y="14"/>
                  </a:cubicBezTo>
                  <a:cubicBezTo>
                    <a:pt x="8" y="14"/>
                    <a:pt x="10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2" y="16"/>
                  </a:cubicBezTo>
                  <a:cubicBezTo>
                    <a:pt x="10" y="16"/>
                    <a:pt x="9" y="16"/>
                    <a:pt x="7" y="16"/>
                  </a:cubicBezTo>
                  <a:cubicBezTo>
                    <a:pt x="4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9"/>
                    <a:pt x="13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7" y="3"/>
                  </a:cubicBezTo>
                  <a:cubicBezTo>
                    <a:pt x="4" y="3"/>
                    <a:pt x="3" y="4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7" name="Freeform 162"/>
            <p:cNvSpPr>
              <a:spLocks noEditPoints="1"/>
            </p:cNvSpPr>
            <p:nvPr/>
          </p:nvSpPr>
          <p:spPr bwMode="auto">
            <a:xfrm>
              <a:off x="9983788" y="3036888"/>
              <a:ext cx="44450" cy="77788"/>
            </a:xfrm>
            <a:custGeom>
              <a:avLst/>
              <a:gdLst>
                <a:gd name="T0" fmla="*/ 6 w 12"/>
                <a:gd name="T1" fmla="*/ 21 h 21"/>
                <a:gd name="T2" fmla="*/ 1 w 12"/>
                <a:gd name="T3" fmla="*/ 21 h 21"/>
                <a:gd name="T4" fmla="*/ 0 w 12"/>
                <a:gd name="T5" fmla="*/ 20 h 21"/>
                <a:gd name="T6" fmla="*/ 0 w 12"/>
                <a:gd name="T7" fmla="*/ 0 h 21"/>
                <a:gd name="T8" fmla="*/ 1 w 12"/>
                <a:gd name="T9" fmla="*/ 0 h 21"/>
                <a:gd name="T10" fmla="*/ 2 w 12"/>
                <a:gd name="T11" fmla="*/ 0 h 21"/>
                <a:gd name="T12" fmla="*/ 3 w 12"/>
                <a:gd name="T13" fmla="*/ 0 h 21"/>
                <a:gd name="T14" fmla="*/ 3 w 12"/>
                <a:gd name="T15" fmla="*/ 6 h 21"/>
                <a:gd name="T16" fmla="*/ 6 w 12"/>
                <a:gd name="T17" fmla="*/ 5 h 21"/>
                <a:gd name="T18" fmla="*/ 12 w 12"/>
                <a:gd name="T19" fmla="*/ 12 h 21"/>
                <a:gd name="T20" fmla="*/ 12 w 12"/>
                <a:gd name="T21" fmla="*/ 14 h 21"/>
                <a:gd name="T22" fmla="*/ 6 w 12"/>
                <a:gd name="T23" fmla="*/ 21 h 21"/>
                <a:gd name="T24" fmla="*/ 9 w 12"/>
                <a:gd name="T25" fmla="*/ 12 h 21"/>
                <a:gd name="T26" fmla="*/ 6 w 12"/>
                <a:gd name="T27" fmla="*/ 8 h 21"/>
                <a:gd name="T28" fmla="*/ 3 w 12"/>
                <a:gd name="T29" fmla="*/ 8 h 21"/>
                <a:gd name="T30" fmla="*/ 3 w 12"/>
                <a:gd name="T31" fmla="*/ 19 h 21"/>
                <a:gd name="T32" fmla="*/ 6 w 12"/>
                <a:gd name="T33" fmla="*/ 19 h 21"/>
                <a:gd name="T34" fmla="*/ 9 w 12"/>
                <a:gd name="T35" fmla="*/ 14 h 21"/>
                <a:gd name="T36" fmla="*/ 9 w 12"/>
                <a:gd name="T37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5"/>
                    <a:pt x="5" y="5"/>
                    <a:pt x="6" y="5"/>
                  </a:cubicBezTo>
                  <a:cubicBezTo>
                    <a:pt x="10" y="5"/>
                    <a:pt x="12" y="8"/>
                    <a:pt x="12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8"/>
                    <a:pt x="10" y="21"/>
                    <a:pt x="6" y="21"/>
                  </a:cubicBezTo>
                  <a:close/>
                  <a:moveTo>
                    <a:pt x="9" y="12"/>
                  </a:moveTo>
                  <a:cubicBezTo>
                    <a:pt x="9" y="9"/>
                    <a:pt x="9" y="8"/>
                    <a:pt x="6" y="8"/>
                  </a:cubicBezTo>
                  <a:cubicBezTo>
                    <a:pt x="5" y="8"/>
                    <a:pt x="3" y="8"/>
                    <a:pt x="3" y="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9" y="17"/>
                    <a:pt x="9" y="14"/>
                  </a:cubicBezTo>
                  <a:lnTo>
                    <a:pt x="9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8" name="Freeform 163"/>
            <p:cNvSpPr>
              <a:spLocks noEditPoints="1"/>
            </p:cNvSpPr>
            <p:nvPr/>
          </p:nvSpPr>
          <p:spPr bwMode="auto">
            <a:xfrm>
              <a:off x="10039351" y="3059113"/>
              <a:ext cx="11113" cy="55563"/>
            </a:xfrm>
            <a:custGeom>
              <a:avLst/>
              <a:gdLst>
                <a:gd name="T0" fmla="*/ 2 w 3"/>
                <a:gd name="T1" fmla="*/ 3 h 15"/>
                <a:gd name="T2" fmla="*/ 1 w 3"/>
                <a:gd name="T3" fmla="*/ 3 h 15"/>
                <a:gd name="T4" fmla="*/ 0 w 3"/>
                <a:gd name="T5" fmla="*/ 3 h 15"/>
                <a:gd name="T6" fmla="*/ 0 w 3"/>
                <a:gd name="T7" fmla="*/ 0 h 15"/>
                <a:gd name="T8" fmla="*/ 1 w 3"/>
                <a:gd name="T9" fmla="*/ 0 h 15"/>
                <a:gd name="T10" fmla="*/ 2 w 3"/>
                <a:gd name="T11" fmla="*/ 0 h 15"/>
                <a:gd name="T12" fmla="*/ 3 w 3"/>
                <a:gd name="T13" fmla="*/ 0 h 15"/>
                <a:gd name="T14" fmla="*/ 3 w 3"/>
                <a:gd name="T15" fmla="*/ 3 h 15"/>
                <a:gd name="T16" fmla="*/ 2 w 3"/>
                <a:gd name="T17" fmla="*/ 3 h 15"/>
                <a:gd name="T18" fmla="*/ 2 w 3"/>
                <a:gd name="T19" fmla="*/ 15 h 15"/>
                <a:gd name="T20" fmla="*/ 1 w 3"/>
                <a:gd name="T21" fmla="*/ 15 h 15"/>
                <a:gd name="T22" fmla="*/ 0 w 3"/>
                <a:gd name="T23" fmla="*/ 14 h 15"/>
                <a:gd name="T24" fmla="*/ 0 w 3"/>
                <a:gd name="T25" fmla="*/ 12 h 15"/>
                <a:gd name="T26" fmla="*/ 1 w 3"/>
                <a:gd name="T27" fmla="*/ 11 h 15"/>
                <a:gd name="T28" fmla="*/ 2 w 3"/>
                <a:gd name="T29" fmla="*/ 11 h 15"/>
                <a:gd name="T30" fmla="*/ 3 w 3"/>
                <a:gd name="T31" fmla="*/ 12 h 15"/>
                <a:gd name="T32" fmla="*/ 3 w 3"/>
                <a:gd name="T33" fmla="*/ 14 h 15"/>
                <a:gd name="T34" fmla="*/ 2 w 3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5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3" y="12"/>
                    <a:pt x="3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9" name="Freeform 164"/>
            <p:cNvSpPr>
              <a:spLocks noEditPoints="1"/>
            </p:cNvSpPr>
            <p:nvPr/>
          </p:nvSpPr>
          <p:spPr bwMode="auto">
            <a:xfrm>
              <a:off x="10086976" y="3036888"/>
              <a:ext cx="55563" cy="77788"/>
            </a:xfrm>
            <a:custGeom>
              <a:avLst/>
              <a:gdLst>
                <a:gd name="T0" fmla="*/ 15 w 15"/>
                <a:gd name="T1" fmla="*/ 7 h 21"/>
                <a:gd name="T2" fmla="*/ 15 w 15"/>
                <a:gd name="T3" fmla="*/ 7 h 21"/>
                <a:gd name="T4" fmla="*/ 15 w 15"/>
                <a:gd name="T5" fmla="*/ 8 h 21"/>
                <a:gd name="T6" fmla="*/ 12 w 15"/>
                <a:gd name="T7" fmla="*/ 8 h 21"/>
                <a:gd name="T8" fmla="*/ 12 w 15"/>
                <a:gd name="T9" fmla="*/ 14 h 21"/>
                <a:gd name="T10" fmla="*/ 14 w 15"/>
                <a:gd name="T11" fmla="*/ 14 h 21"/>
                <a:gd name="T12" fmla="*/ 15 w 15"/>
                <a:gd name="T13" fmla="*/ 14 h 21"/>
                <a:gd name="T14" fmla="*/ 15 w 15"/>
                <a:gd name="T15" fmla="*/ 14 h 21"/>
                <a:gd name="T16" fmla="*/ 15 w 15"/>
                <a:gd name="T17" fmla="*/ 15 h 21"/>
                <a:gd name="T18" fmla="*/ 14 w 15"/>
                <a:gd name="T19" fmla="*/ 15 h 21"/>
                <a:gd name="T20" fmla="*/ 11 w 15"/>
                <a:gd name="T21" fmla="*/ 15 h 21"/>
                <a:gd name="T22" fmla="*/ 11 w 15"/>
                <a:gd name="T23" fmla="*/ 20 h 21"/>
                <a:gd name="T24" fmla="*/ 11 w 15"/>
                <a:gd name="T25" fmla="*/ 21 h 21"/>
                <a:gd name="T26" fmla="*/ 9 w 15"/>
                <a:gd name="T27" fmla="*/ 21 h 21"/>
                <a:gd name="T28" fmla="*/ 9 w 15"/>
                <a:gd name="T29" fmla="*/ 21 h 21"/>
                <a:gd name="T30" fmla="*/ 9 w 15"/>
                <a:gd name="T31" fmla="*/ 20 h 21"/>
                <a:gd name="T32" fmla="*/ 9 w 15"/>
                <a:gd name="T33" fmla="*/ 15 h 21"/>
                <a:gd name="T34" fmla="*/ 5 w 15"/>
                <a:gd name="T35" fmla="*/ 15 h 21"/>
                <a:gd name="T36" fmla="*/ 4 w 15"/>
                <a:gd name="T37" fmla="*/ 20 h 21"/>
                <a:gd name="T38" fmla="*/ 4 w 15"/>
                <a:gd name="T39" fmla="*/ 21 h 21"/>
                <a:gd name="T40" fmla="*/ 3 w 15"/>
                <a:gd name="T41" fmla="*/ 21 h 21"/>
                <a:gd name="T42" fmla="*/ 2 w 15"/>
                <a:gd name="T43" fmla="*/ 21 h 21"/>
                <a:gd name="T44" fmla="*/ 2 w 15"/>
                <a:gd name="T45" fmla="*/ 20 h 21"/>
                <a:gd name="T46" fmla="*/ 3 w 15"/>
                <a:gd name="T47" fmla="*/ 15 h 21"/>
                <a:gd name="T48" fmla="*/ 0 w 15"/>
                <a:gd name="T49" fmla="*/ 15 h 21"/>
                <a:gd name="T50" fmla="*/ 0 w 15"/>
                <a:gd name="T51" fmla="*/ 15 h 21"/>
                <a:gd name="T52" fmla="*/ 0 w 15"/>
                <a:gd name="T53" fmla="*/ 15 h 21"/>
                <a:gd name="T54" fmla="*/ 0 w 15"/>
                <a:gd name="T55" fmla="*/ 14 h 21"/>
                <a:gd name="T56" fmla="*/ 0 w 15"/>
                <a:gd name="T57" fmla="*/ 14 h 21"/>
                <a:gd name="T58" fmla="*/ 3 w 15"/>
                <a:gd name="T59" fmla="*/ 14 h 21"/>
                <a:gd name="T60" fmla="*/ 3 w 15"/>
                <a:gd name="T61" fmla="*/ 8 h 21"/>
                <a:gd name="T62" fmla="*/ 1 w 15"/>
                <a:gd name="T63" fmla="*/ 8 h 21"/>
                <a:gd name="T64" fmla="*/ 0 w 15"/>
                <a:gd name="T65" fmla="*/ 7 h 21"/>
                <a:gd name="T66" fmla="*/ 0 w 15"/>
                <a:gd name="T67" fmla="*/ 7 h 21"/>
                <a:gd name="T68" fmla="*/ 0 w 15"/>
                <a:gd name="T69" fmla="*/ 7 h 21"/>
                <a:gd name="T70" fmla="*/ 1 w 15"/>
                <a:gd name="T71" fmla="*/ 6 h 21"/>
                <a:gd name="T72" fmla="*/ 4 w 15"/>
                <a:gd name="T73" fmla="*/ 6 h 21"/>
                <a:gd name="T74" fmla="*/ 4 w 15"/>
                <a:gd name="T75" fmla="*/ 1 h 21"/>
                <a:gd name="T76" fmla="*/ 5 w 15"/>
                <a:gd name="T77" fmla="*/ 0 h 21"/>
                <a:gd name="T78" fmla="*/ 6 w 15"/>
                <a:gd name="T79" fmla="*/ 0 h 21"/>
                <a:gd name="T80" fmla="*/ 6 w 15"/>
                <a:gd name="T81" fmla="*/ 1 h 21"/>
                <a:gd name="T82" fmla="*/ 6 w 15"/>
                <a:gd name="T83" fmla="*/ 1 h 21"/>
                <a:gd name="T84" fmla="*/ 6 w 15"/>
                <a:gd name="T85" fmla="*/ 6 h 21"/>
                <a:gd name="T86" fmla="*/ 10 w 15"/>
                <a:gd name="T87" fmla="*/ 6 h 21"/>
                <a:gd name="T88" fmla="*/ 11 w 15"/>
                <a:gd name="T89" fmla="*/ 1 h 21"/>
                <a:gd name="T90" fmla="*/ 11 w 15"/>
                <a:gd name="T91" fmla="*/ 0 h 21"/>
                <a:gd name="T92" fmla="*/ 12 w 15"/>
                <a:gd name="T93" fmla="*/ 0 h 21"/>
                <a:gd name="T94" fmla="*/ 13 w 15"/>
                <a:gd name="T95" fmla="*/ 1 h 21"/>
                <a:gd name="T96" fmla="*/ 13 w 15"/>
                <a:gd name="T97" fmla="*/ 1 h 21"/>
                <a:gd name="T98" fmla="*/ 12 w 15"/>
                <a:gd name="T99" fmla="*/ 6 h 21"/>
                <a:gd name="T100" fmla="*/ 15 w 15"/>
                <a:gd name="T101" fmla="*/ 6 h 21"/>
                <a:gd name="T102" fmla="*/ 15 w 15"/>
                <a:gd name="T103" fmla="*/ 7 h 21"/>
                <a:gd name="T104" fmla="*/ 15 w 15"/>
                <a:gd name="T105" fmla="*/ 7 h 21"/>
                <a:gd name="T106" fmla="*/ 6 w 15"/>
                <a:gd name="T107" fmla="*/ 8 h 21"/>
                <a:gd name="T108" fmla="*/ 5 w 15"/>
                <a:gd name="T109" fmla="*/ 14 h 21"/>
                <a:gd name="T110" fmla="*/ 9 w 15"/>
                <a:gd name="T111" fmla="*/ 14 h 21"/>
                <a:gd name="T112" fmla="*/ 10 w 15"/>
                <a:gd name="T113" fmla="*/ 8 h 21"/>
                <a:gd name="T114" fmla="*/ 6 w 15"/>
                <a:gd name="T11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" h="21"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lose/>
                  <a:moveTo>
                    <a:pt x="6" y="8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0" name="Freeform 165"/>
            <p:cNvSpPr>
              <a:spLocks/>
            </p:cNvSpPr>
            <p:nvPr/>
          </p:nvSpPr>
          <p:spPr bwMode="auto">
            <a:xfrm>
              <a:off x="10182226" y="3036888"/>
              <a:ext cx="47625" cy="77788"/>
            </a:xfrm>
            <a:custGeom>
              <a:avLst/>
              <a:gdLst>
                <a:gd name="T0" fmla="*/ 5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0 w 13"/>
                <a:gd name="T9" fmla="*/ 19 h 21"/>
                <a:gd name="T10" fmla="*/ 1 w 13"/>
                <a:gd name="T11" fmla="*/ 19 h 21"/>
                <a:gd name="T12" fmla="*/ 5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0 w 13"/>
                <a:gd name="T23" fmla="*/ 10 h 21"/>
                <a:gd name="T24" fmla="*/ 0 w 13"/>
                <a:gd name="T25" fmla="*/ 10 h 21"/>
                <a:gd name="T26" fmla="*/ 1 w 13"/>
                <a:gd name="T27" fmla="*/ 1 h 21"/>
                <a:gd name="T28" fmla="*/ 2 w 13"/>
                <a:gd name="T29" fmla="*/ 0 h 21"/>
                <a:gd name="T30" fmla="*/ 11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1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5 h 21"/>
                <a:gd name="T48" fmla="*/ 5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1" name="Freeform 166"/>
            <p:cNvSpPr>
              <a:spLocks noEditPoints="1"/>
            </p:cNvSpPr>
            <p:nvPr/>
          </p:nvSpPr>
          <p:spPr bwMode="auto">
            <a:xfrm>
              <a:off x="10240963" y="3036888"/>
              <a:ext cx="52388" cy="77788"/>
            </a:xfrm>
            <a:custGeom>
              <a:avLst/>
              <a:gdLst>
                <a:gd name="T0" fmla="*/ 6 w 14"/>
                <a:gd name="T1" fmla="*/ 21 h 21"/>
                <a:gd name="T2" fmla="*/ 2 w 14"/>
                <a:gd name="T3" fmla="*/ 21 h 21"/>
                <a:gd name="T4" fmla="*/ 1 w 14"/>
                <a:gd name="T5" fmla="*/ 20 h 21"/>
                <a:gd name="T6" fmla="*/ 1 w 14"/>
                <a:gd name="T7" fmla="*/ 19 h 21"/>
                <a:gd name="T8" fmla="*/ 1 w 14"/>
                <a:gd name="T9" fmla="*/ 19 h 21"/>
                <a:gd name="T10" fmla="*/ 2 w 14"/>
                <a:gd name="T11" fmla="*/ 19 h 21"/>
                <a:gd name="T12" fmla="*/ 6 w 14"/>
                <a:gd name="T13" fmla="*/ 19 h 21"/>
                <a:gd name="T14" fmla="*/ 11 w 14"/>
                <a:gd name="T15" fmla="*/ 13 h 21"/>
                <a:gd name="T16" fmla="*/ 11 w 14"/>
                <a:gd name="T17" fmla="*/ 13 h 21"/>
                <a:gd name="T18" fmla="*/ 7 w 14"/>
                <a:gd name="T19" fmla="*/ 13 h 21"/>
                <a:gd name="T20" fmla="*/ 0 w 14"/>
                <a:gd name="T21" fmla="*/ 7 h 21"/>
                <a:gd name="T22" fmla="*/ 0 w 14"/>
                <a:gd name="T23" fmla="*/ 7 h 21"/>
                <a:gd name="T24" fmla="*/ 7 w 14"/>
                <a:gd name="T25" fmla="*/ 0 h 21"/>
                <a:gd name="T26" fmla="*/ 14 w 14"/>
                <a:gd name="T27" fmla="*/ 8 h 21"/>
                <a:gd name="T28" fmla="*/ 14 w 14"/>
                <a:gd name="T29" fmla="*/ 13 h 21"/>
                <a:gd name="T30" fmla="*/ 6 w 14"/>
                <a:gd name="T31" fmla="*/ 21 h 21"/>
                <a:gd name="T32" fmla="*/ 11 w 14"/>
                <a:gd name="T33" fmla="*/ 8 h 21"/>
                <a:gd name="T34" fmla="*/ 7 w 14"/>
                <a:gd name="T35" fmla="*/ 2 h 21"/>
                <a:gd name="T36" fmla="*/ 3 w 14"/>
                <a:gd name="T37" fmla="*/ 7 h 21"/>
                <a:gd name="T38" fmla="*/ 3 w 14"/>
                <a:gd name="T39" fmla="*/ 7 h 21"/>
                <a:gd name="T40" fmla="*/ 7 w 14"/>
                <a:gd name="T41" fmla="*/ 11 h 21"/>
                <a:gd name="T42" fmla="*/ 11 w 14"/>
                <a:gd name="T43" fmla="*/ 11 h 21"/>
                <a:gd name="T44" fmla="*/ 11 w 14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4" y="21"/>
                    <a:pt x="3" y="21"/>
                    <a:pt x="2" y="21"/>
                  </a:cubicBezTo>
                  <a:cubicBezTo>
                    <a:pt x="1" y="21"/>
                    <a:pt x="1" y="21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5" y="19"/>
                    <a:pt x="6" y="19"/>
                  </a:cubicBezTo>
                  <a:cubicBezTo>
                    <a:pt x="11" y="19"/>
                    <a:pt x="11" y="17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9" y="13"/>
                    <a:pt x="7" y="13"/>
                  </a:cubicBezTo>
                  <a:cubicBezTo>
                    <a:pt x="3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4" y="2"/>
                    <a:pt x="3" y="3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8" y="11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2" name="Freeform 167"/>
            <p:cNvSpPr>
              <a:spLocks/>
            </p:cNvSpPr>
            <p:nvPr/>
          </p:nvSpPr>
          <p:spPr bwMode="auto">
            <a:xfrm>
              <a:off x="10307638" y="3036888"/>
              <a:ext cx="44450" cy="77788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4 h 21"/>
                <a:gd name="T18" fmla="*/ 4 w 12"/>
                <a:gd name="T19" fmla="*/ 10 h 21"/>
                <a:gd name="T20" fmla="*/ 1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1 h 21"/>
                <a:gd name="T28" fmla="*/ 2 w 12"/>
                <a:gd name="T29" fmla="*/ 0 h 21"/>
                <a:gd name="T30" fmla="*/ 11 w 12"/>
                <a:gd name="T31" fmla="*/ 0 h 21"/>
                <a:gd name="T32" fmla="*/ 12 w 12"/>
                <a:gd name="T33" fmla="*/ 1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3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5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10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3" name="Freeform 168"/>
            <p:cNvSpPr>
              <a:spLocks/>
            </p:cNvSpPr>
            <p:nvPr/>
          </p:nvSpPr>
          <p:spPr bwMode="auto">
            <a:xfrm>
              <a:off x="10369551" y="3036888"/>
              <a:ext cx="47625" cy="77788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1 h 21"/>
                <a:gd name="T4" fmla="*/ 3 w 13"/>
                <a:gd name="T5" fmla="*/ 21 h 21"/>
                <a:gd name="T6" fmla="*/ 2 w 13"/>
                <a:gd name="T7" fmla="*/ 21 h 21"/>
                <a:gd name="T8" fmla="*/ 1 w 13"/>
                <a:gd name="T9" fmla="*/ 21 h 21"/>
                <a:gd name="T10" fmla="*/ 1 w 13"/>
                <a:gd name="T11" fmla="*/ 20 h 21"/>
                <a:gd name="T12" fmla="*/ 10 w 13"/>
                <a:gd name="T13" fmla="*/ 3 h 21"/>
                <a:gd name="T14" fmla="*/ 10 w 13"/>
                <a:gd name="T15" fmla="*/ 3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2 h 21"/>
                <a:gd name="T22" fmla="*/ 0 w 13"/>
                <a:gd name="T23" fmla="*/ 1 h 21"/>
                <a:gd name="T24" fmla="*/ 0 w 13"/>
                <a:gd name="T25" fmla="*/ 0 h 21"/>
                <a:gd name="T26" fmla="*/ 10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1" y="21"/>
                    <a:pt x="1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4" name="Freeform 169"/>
            <p:cNvSpPr>
              <a:spLocks/>
            </p:cNvSpPr>
            <p:nvPr/>
          </p:nvSpPr>
          <p:spPr bwMode="auto">
            <a:xfrm>
              <a:off x="10431463" y="3036888"/>
              <a:ext cx="44450" cy="77788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4 h 21"/>
                <a:gd name="T18" fmla="*/ 4 w 12"/>
                <a:gd name="T19" fmla="*/ 10 h 21"/>
                <a:gd name="T20" fmla="*/ 1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1 h 21"/>
                <a:gd name="T28" fmla="*/ 1 w 12"/>
                <a:gd name="T29" fmla="*/ 0 h 21"/>
                <a:gd name="T30" fmla="*/ 11 w 12"/>
                <a:gd name="T31" fmla="*/ 0 h 21"/>
                <a:gd name="T32" fmla="*/ 12 w 12"/>
                <a:gd name="T33" fmla="*/ 1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3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5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10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5" name="Freeform 170"/>
            <p:cNvSpPr>
              <a:spLocks/>
            </p:cNvSpPr>
            <p:nvPr/>
          </p:nvSpPr>
          <p:spPr bwMode="auto">
            <a:xfrm>
              <a:off x="10494963" y="3036888"/>
              <a:ext cx="44450" cy="77788"/>
            </a:xfrm>
            <a:custGeom>
              <a:avLst/>
              <a:gdLst>
                <a:gd name="T0" fmla="*/ 12 w 12"/>
                <a:gd name="T1" fmla="*/ 3 h 21"/>
                <a:gd name="T2" fmla="*/ 4 w 12"/>
                <a:gd name="T3" fmla="*/ 21 h 21"/>
                <a:gd name="T4" fmla="*/ 3 w 12"/>
                <a:gd name="T5" fmla="*/ 21 h 21"/>
                <a:gd name="T6" fmla="*/ 2 w 12"/>
                <a:gd name="T7" fmla="*/ 21 h 21"/>
                <a:gd name="T8" fmla="*/ 1 w 12"/>
                <a:gd name="T9" fmla="*/ 21 h 21"/>
                <a:gd name="T10" fmla="*/ 1 w 12"/>
                <a:gd name="T11" fmla="*/ 20 h 21"/>
                <a:gd name="T12" fmla="*/ 10 w 12"/>
                <a:gd name="T13" fmla="*/ 3 h 21"/>
                <a:gd name="T14" fmla="*/ 10 w 12"/>
                <a:gd name="T15" fmla="*/ 3 h 21"/>
                <a:gd name="T16" fmla="*/ 10 w 12"/>
                <a:gd name="T17" fmla="*/ 2 h 21"/>
                <a:gd name="T18" fmla="*/ 0 w 12"/>
                <a:gd name="T19" fmla="*/ 2 h 21"/>
                <a:gd name="T20" fmla="*/ 0 w 12"/>
                <a:gd name="T21" fmla="*/ 2 h 21"/>
                <a:gd name="T22" fmla="*/ 0 w 12"/>
                <a:gd name="T23" fmla="*/ 1 h 21"/>
                <a:gd name="T24" fmla="*/ 0 w 12"/>
                <a:gd name="T25" fmla="*/ 0 h 21"/>
                <a:gd name="T26" fmla="*/ 10 w 12"/>
                <a:gd name="T27" fmla="*/ 0 h 21"/>
                <a:gd name="T28" fmla="*/ 12 w 12"/>
                <a:gd name="T29" fmla="*/ 2 h 21"/>
                <a:gd name="T30" fmla="*/ 12 w 12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21">
                  <a:moveTo>
                    <a:pt x="12" y="3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6" name="Freeform 171"/>
            <p:cNvSpPr>
              <a:spLocks/>
            </p:cNvSpPr>
            <p:nvPr/>
          </p:nvSpPr>
          <p:spPr bwMode="auto">
            <a:xfrm>
              <a:off x="7507288" y="2506663"/>
              <a:ext cx="47625" cy="77788"/>
            </a:xfrm>
            <a:custGeom>
              <a:avLst/>
              <a:gdLst>
                <a:gd name="T0" fmla="*/ 12 w 13"/>
                <a:gd name="T1" fmla="*/ 21 h 21"/>
                <a:gd name="T2" fmla="*/ 7 w 13"/>
                <a:gd name="T3" fmla="*/ 21 h 21"/>
                <a:gd name="T4" fmla="*/ 0 w 13"/>
                <a:gd name="T5" fmla="*/ 13 h 21"/>
                <a:gd name="T6" fmla="*/ 0 w 13"/>
                <a:gd name="T7" fmla="*/ 9 h 21"/>
                <a:gd name="T8" fmla="*/ 7 w 13"/>
                <a:gd name="T9" fmla="*/ 0 h 21"/>
                <a:gd name="T10" fmla="*/ 12 w 13"/>
                <a:gd name="T11" fmla="*/ 0 h 21"/>
                <a:gd name="T12" fmla="*/ 12 w 13"/>
                <a:gd name="T13" fmla="*/ 1 h 21"/>
                <a:gd name="T14" fmla="*/ 12 w 13"/>
                <a:gd name="T15" fmla="*/ 2 h 21"/>
                <a:gd name="T16" fmla="*/ 12 w 13"/>
                <a:gd name="T17" fmla="*/ 3 h 21"/>
                <a:gd name="T18" fmla="*/ 12 w 13"/>
                <a:gd name="T19" fmla="*/ 3 h 21"/>
                <a:gd name="T20" fmla="*/ 7 w 13"/>
                <a:gd name="T21" fmla="*/ 2 h 21"/>
                <a:gd name="T22" fmla="*/ 2 w 13"/>
                <a:gd name="T23" fmla="*/ 9 h 21"/>
                <a:gd name="T24" fmla="*/ 2 w 13"/>
                <a:gd name="T25" fmla="*/ 13 h 21"/>
                <a:gd name="T26" fmla="*/ 7 w 13"/>
                <a:gd name="T27" fmla="*/ 19 h 21"/>
                <a:gd name="T28" fmla="*/ 12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5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5" y="19"/>
                    <a:pt x="7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7" name="Freeform 172"/>
            <p:cNvSpPr>
              <a:spLocks noEditPoints="1"/>
            </p:cNvSpPr>
            <p:nvPr/>
          </p:nvSpPr>
          <p:spPr bwMode="auto">
            <a:xfrm>
              <a:off x="7562851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8" name="Freeform 173"/>
            <p:cNvSpPr>
              <a:spLocks/>
            </p:cNvSpPr>
            <p:nvPr/>
          </p:nvSpPr>
          <p:spPr bwMode="auto">
            <a:xfrm>
              <a:off x="7675563" y="2506663"/>
              <a:ext cx="63500" cy="77788"/>
            </a:xfrm>
            <a:custGeom>
              <a:avLst/>
              <a:gdLst>
                <a:gd name="T0" fmla="*/ 17 w 17"/>
                <a:gd name="T1" fmla="*/ 21 h 21"/>
                <a:gd name="T2" fmla="*/ 16 w 17"/>
                <a:gd name="T3" fmla="*/ 21 h 21"/>
                <a:gd name="T4" fmla="*/ 15 w 17"/>
                <a:gd name="T5" fmla="*/ 20 h 21"/>
                <a:gd name="T6" fmla="*/ 15 w 17"/>
                <a:gd name="T7" fmla="*/ 4 h 21"/>
                <a:gd name="T8" fmla="*/ 15 w 17"/>
                <a:gd name="T9" fmla="*/ 4 h 21"/>
                <a:gd name="T10" fmla="*/ 15 w 17"/>
                <a:gd name="T11" fmla="*/ 4 h 21"/>
                <a:gd name="T12" fmla="*/ 11 w 17"/>
                <a:gd name="T13" fmla="*/ 12 h 21"/>
                <a:gd name="T14" fmla="*/ 10 w 17"/>
                <a:gd name="T15" fmla="*/ 13 h 21"/>
                <a:gd name="T16" fmla="*/ 8 w 17"/>
                <a:gd name="T17" fmla="*/ 13 h 21"/>
                <a:gd name="T18" fmla="*/ 7 w 17"/>
                <a:gd name="T19" fmla="*/ 12 h 21"/>
                <a:gd name="T20" fmla="*/ 3 w 17"/>
                <a:gd name="T21" fmla="*/ 4 h 21"/>
                <a:gd name="T22" fmla="*/ 3 w 17"/>
                <a:gd name="T23" fmla="*/ 4 h 21"/>
                <a:gd name="T24" fmla="*/ 3 w 17"/>
                <a:gd name="T25" fmla="*/ 4 h 21"/>
                <a:gd name="T26" fmla="*/ 3 w 17"/>
                <a:gd name="T27" fmla="*/ 20 h 21"/>
                <a:gd name="T28" fmla="*/ 2 w 17"/>
                <a:gd name="T29" fmla="*/ 21 h 21"/>
                <a:gd name="T30" fmla="*/ 1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4 w 17"/>
                <a:gd name="T41" fmla="*/ 1 h 21"/>
                <a:gd name="T42" fmla="*/ 9 w 17"/>
                <a:gd name="T43" fmla="*/ 10 h 21"/>
                <a:gd name="T44" fmla="*/ 9 w 17"/>
                <a:gd name="T45" fmla="*/ 11 h 21"/>
                <a:gd name="T46" fmla="*/ 9 w 17"/>
                <a:gd name="T47" fmla="*/ 10 h 21"/>
                <a:gd name="T48" fmla="*/ 14 w 17"/>
                <a:gd name="T49" fmla="*/ 1 h 21"/>
                <a:gd name="T50" fmla="*/ 15 w 17"/>
                <a:gd name="T51" fmla="*/ 0 h 21"/>
                <a:gd name="T52" fmla="*/ 17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7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6" y="21"/>
                    <a:pt x="16" y="21"/>
                    <a:pt x="16" y="21"/>
                  </a:cubicBezTo>
                  <a:cubicBezTo>
                    <a:pt x="15" y="21"/>
                    <a:pt x="15" y="21"/>
                    <a:pt x="15" y="20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3"/>
                    <a:pt x="10" y="13"/>
                    <a:pt x="10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7" y="13"/>
                    <a:pt x="7" y="1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7" y="21"/>
                    <a:pt x="1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9" name="Freeform 174"/>
            <p:cNvSpPr>
              <a:spLocks noEditPoints="1"/>
            </p:cNvSpPr>
            <p:nvPr/>
          </p:nvSpPr>
          <p:spPr bwMode="auto">
            <a:xfrm>
              <a:off x="7753351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0" name="Freeform 175"/>
            <p:cNvSpPr>
              <a:spLocks/>
            </p:cNvSpPr>
            <p:nvPr/>
          </p:nvSpPr>
          <p:spPr bwMode="auto">
            <a:xfrm>
              <a:off x="7862888" y="2506663"/>
              <a:ext cx="55563" cy="77788"/>
            </a:xfrm>
            <a:custGeom>
              <a:avLst/>
              <a:gdLst>
                <a:gd name="T0" fmla="*/ 15 w 15"/>
                <a:gd name="T1" fmla="*/ 1 h 21"/>
                <a:gd name="T2" fmla="*/ 10 w 15"/>
                <a:gd name="T3" fmla="*/ 11 h 21"/>
                <a:gd name="T4" fmla="*/ 9 w 15"/>
                <a:gd name="T5" fmla="*/ 12 h 21"/>
                <a:gd name="T6" fmla="*/ 9 w 15"/>
                <a:gd name="T7" fmla="*/ 20 h 21"/>
                <a:gd name="T8" fmla="*/ 8 w 15"/>
                <a:gd name="T9" fmla="*/ 21 h 21"/>
                <a:gd name="T10" fmla="*/ 7 w 15"/>
                <a:gd name="T11" fmla="*/ 21 h 21"/>
                <a:gd name="T12" fmla="*/ 6 w 15"/>
                <a:gd name="T13" fmla="*/ 20 h 21"/>
                <a:gd name="T14" fmla="*/ 6 w 15"/>
                <a:gd name="T15" fmla="*/ 12 h 21"/>
                <a:gd name="T16" fmla="*/ 5 w 15"/>
                <a:gd name="T17" fmla="*/ 11 h 21"/>
                <a:gd name="T18" fmla="*/ 0 w 15"/>
                <a:gd name="T19" fmla="*/ 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3 w 15"/>
                <a:gd name="T27" fmla="*/ 1 h 21"/>
                <a:gd name="T28" fmla="*/ 7 w 15"/>
                <a:gd name="T29" fmla="*/ 10 h 21"/>
                <a:gd name="T30" fmla="*/ 8 w 15"/>
                <a:gd name="T31" fmla="*/ 10 h 21"/>
                <a:gd name="T32" fmla="*/ 8 w 15"/>
                <a:gd name="T33" fmla="*/ 10 h 21"/>
                <a:gd name="T34" fmla="*/ 12 w 15"/>
                <a:gd name="T35" fmla="*/ 1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5 w 15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1">
                  <a:moveTo>
                    <a:pt x="15" y="1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5" y="12"/>
                    <a:pt x="5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1" name="Freeform 176"/>
            <p:cNvSpPr>
              <a:spLocks noEditPoints="1"/>
            </p:cNvSpPr>
            <p:nvPr/>
          </p:nvSpPr>
          <p:spPr bwMode="auto">
            <a:xfrm>
              <a:off x="7926388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2" name="Freeform 177"/>
            <p:cNvSpPr>
              <a:spLocks/>
            </p:cNvSpPr>
            <p:nvPr/>
          </p:nvSpPr>
          <p:spPr bwMode="auto">
            <a:xfrm>
              <a:off x="8043863" y="2506663"/>
              <a:ext cx="47625" cy="77788"/>
            </a:xfrm>
            <a:custGeom>
              <a:avLst/>
              <a:gdLst>
                <a:gd name="T0" fmla="*/ 13 w 13"/>
                <a:gd name="T1" fmla="*/ 21 h 21"/>
                <a:gd name="T2" fmla="*/ 11 w 13"/>
                <a:gd name="T3" fmla="*/ 21 h 21"/>
                <a:gd name="T4" fmla="*/ 10 w 13"/>
                <a:gd name="T5" fmla="*/ 21 h 21"/>
                <a:gd name="T6" fmla="*/ 2 w 13"/>
                <a:gd name="T7" fmla="*/ 11 h 21"/>
                <a:gd name="T8" fmla="*/ 2 w 13"/>
                <a:gd name="T9" fmla="*/ 20 h 21"/>
                <a:gd name="T10" fmla="*/ 2 w 13"/>
                <a:gd name="T11" fmla="*/ 21 h 21"/>
                <a:gd name="T12" fmla="*/ 0 w 13"/>
                <a:gd name="T13" fmla="*/ 21 h 21"/>
                <a:gd name="T14" fmla="*/ 0 w 13"/>
                <a:gd name="T15" fmla="*/ 20 h 21"/>
                <a:gd name="T16" fmla="*/ 0 w 13"/>
                <a:gd name="T17" fmla="*/ 1 h 21"/>
                <a:gd name="T18" fmla="*/ 0 w 13"/>
                <a:gd name="T19" fmla="*/ 0 h 21"/>
                <a:gd name="T20" fmla="*/ 2 w 13"/>
                <a:gd name="T21" fmla="*/ 0 h 21"/>
                <a:gd name="T22" fmla="*/ 2 w 13"/>
                <a:gd name="T23" fmla="*/ 1 h 21"/>
                <a:gd name="T24" fmla="*/ 2 w 13"/>
                <a:gd name="T25" fmla="*/ 10 h 21"/>
                <a:gd name="T26" fmla="*/ 10 w 13"/>
                <a:gd name="T27" fmla="*/ 0 h 21"/>
                <a:gd name="T28" fmla="*/ 11 w 13"/>
                <a:gd name="T29" fmla="*/ 0 h 21"/>
                <a:gd name="T30" fmla="*/ 13 w 13"/>
                <a:gd name="T31" fmla="*/ 0 h 21"/>
                <a:gd name="T32" fmla="*/ 13 w 13"/>
                <a:gd name="T33" fmla="*/ 0 h 21"/>
                <a:gd name="T34" fmla="*/ 13 w 13"/>
                <a:gd name="T35" fmla="*/ 1 h 21"/>
                <a:gd name="T36" fmla="*/ 5 w 13"/>
                <a:gd name="T37" fmla="*/ 10 h 21"/>
                <a:gd name="T38" fmla="*/ 13 w 13"/>
                <a:gd name="T39" fmla="*/ 20 h 21"/>
                <a:gd name="T40" fmla="*/ 13 w 13"/>
                <a:gd name="T41" fmla="*/ 21 h 21"/>
                <a:gd name="T42" fmla="*/ 13 w 13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3" name="Freeform 178"/>
            <p:cNvSpPr>
              <a:spLocks/>
            </p:cNvSpPr>
            <p:nvPr/>
          </p:nvSpPr>
          <p:spPr bwMode="auto">
            <a:xfrm>
              <a:off x="8105776" y="2506663"/>
              <a:ext cx="44450" cy="77788"/>
            </a:xfrm>
            <a:custGeom>
              <a:avLst/>
              <a:gdLst>
                <a:gd name="T0" fmla="*/ 12 w 12"/>
                <a:gd name="T1" fmla="*/ 3 h 21"/>
                <a:gd name="T2" fmla="*/ 4 w 12"/>
                <a:gd name="T3" fmla="*/ 21 h 21"/>
                <a:gd name="T4" fmla="*/ 3 w 12"/>
                <a:gd name="T5" fmla="*/ 21 h 21"/>
                <a:gd name="T6" fmla="*/ 2 w 12"/>
                <a:gd name="T7" fmla="*/ 21 h 21"/>
                <a:gd name="T8" fmla="*/ 1 w 12"/>
                <a:gd name="T9" fmla="*/ 21 h 21"/>
                <a:gd name="T10" fmla="*/ 1 w 12"/>
                <a:gd name="T11" fmla="*/ 20 h 21"/>
                <a:gd name="T12" fmla="*/ 10 w 12"/>
                <a:gd name="T13" fmla="*/ 3 h 21"/>
                <a:gd name="T14" fmla="*/ 10 w 12"/>
                <a:gd name="T15" fmla="*/ 3 h 21"/>
                <a:gd name="T16" fmla="*/ 10 w 12"/>
                <a:gd name="T17" fmla="*/ 2 h 21"/>
                <a:gd name="T18" fmla="*/ 0 w 12"/>
                <a:gd name="T19" fmla="*/ 2 h 21"/>
                <a:gd name="T20" fmla="*/ 0 w 12"/>
                <a:gd name="T21" fmla="*/ 2 h 21"/>
                <a:gd name="T22" fmla="*/ 0 w 12"/>
                <a:gd name="T23" fmla="*/ 1 h 21"/>
                <a:gd name="T24" fmla="*/ 0 w 12"/>
                <a:gd name="T25" fmla="*/ 0 h 21"/>
                <a:gd name="T26" fmla="*/ 10 w 12"/>
                <a:gd name="T27" fmla="*/ 0 h 21"/>
                <a:gd name="T28" fmla="*/ 12 w 12"/>
                <a:gd name="T29" fmla="*/ 2 h 21"/>
                <a:gd name="T30" fmla="*/ 12 w 12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21">
                  <a:moveTo>
                    <a:pt x="12" y="3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4" name="Freeform 179"/>
            <p:cNvSpPr>
              <a:spLocks/>
            </p:cNvSpPr>
            <p:nvPr/>
          </p:nvSpPr>
          <p:spPr bwMode="auto">
            <a:xfrm>
              <a:off x="8169276" y="2506663"/>
              <a:ext cx="42863" cy="77788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4 h 21"/>
                <a:gd name="T18" fmla="*/ 4 w 12"/>
                <a:gd name="T19" fmla="*/ 10 h 21"/>
                <a:gd name="T20" fmla="*/ 0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1 h 21"/>
                <a:gd name="T28" fmla="*/ 1 w 12"/>
                <a:gd name="T29" fmla="*/ 0 h 21"/>
                <a:gd name="T30" fmla="*/ 11 w 12"/>
                <a:gd name="T31" fmla="*/ 0 h 21"/>
                <a:gd name="T32" fmla="*/ 11 w 12"/>
                <a:gd name="T33" fmla="*/ 1 h 21"/>
                <a:gd name="T34" fmla="*/ 11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2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5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10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5" name="Freeform 180"/>
            <p:cNvSpPr>
              <a:spLocks noEditPoints="1"/>
            </p:cNvSpPr>
            <p:nvPr/>
          </p:nvSpPr>
          <p:spPr bwMode="auto">
            <a:xfrm>
              <a:off x="7507288" y="2682875"/>
              <a:ext cx="55563" cy="77788"/>
            </a:xfrm>
            <a:custGeom>
              <a:avLst/>
              <a:gdLst>
                <a:gd name="T0" fmla="*/ 14 w 15"/>
                <a:gd name="T1" fmla="*/ 21 h 21"/>
                <a:gd name="T2" fmla="*/ 13 w 15"/>
                <a:gd name="T3" fmla="*/ 21 h 21"/>
                <a:gd name="T4" fmla="*/ 12 w 15"/>
                <a:gd name="T5" fmla="*/ 21 h 21"/>
                <a:gd name="T6" fmla="*/ 7 w 15"/>
                <a:gd name="T7" fmla="*/ 12 h 21"/>
                <a:gd name="T8" fmla="*/ 7 w 15"/>
                <a:gd name="T9" fmla="*/ 12 h 21"/>
                <a:gd name="T10" fmla="*/ 6 w 15"/>
                <a:gd name="T11" fmla="*/ 12 h 21"/>
                <a:gd name="T12" fmla="*/ 3 w 15"/>
                <a:gd name="T13" fmla="*/ 12 h 21"/>
                <a:gd name="T14" fmla="*/ 3 w 15"/>
                <a:gd name="T15" fmla="*/ 20 h 21"/>
                <a:gd name="T16" fmla="*/ 2 w 15"/>
                <a:gd name="T17" fmla="*/ 21 h 21"/>
                <a:gd name="T18" fmla="*/ 1 w 15"/>
                <a:gd name="T19" fmla="*/ 21 h 21"/>
                <a:gd name="T20" fmla="*/ 0 w 15"/>
                <a:gd name="T21" fmla="*/ 20 h 21"/>
                <a:gd name="T22" fmla="*/ 0 w 15"/>
                <a:gd name="T23" fmla="*/ 1 h 21"/>
                <a:gd name="T24" fmla="*/ 1 w 15"/>
                <a:gd name="T25" fmla="*/ 0 h 21"/>
                <a:gd name="T26" fmla="*/ 6 w 15"/>
                <a:gd name="T27" fmla="*/ 0 h 21"/>
                <a:gd name="T28" fmla="*/ 14 w 15"/>
                <a:gd name="T29" fmla="*/ 6 h 21"/>
                <a:gd name="T30" fmla="*/ 14 w 15"/>
                <a:gd name="T31" fmla="*/ 6 h 21"/>
                <a:gd name="T32" fmla="*/ 9 w 15"/>
                <a:gd name="T33" fmla="*/ 12 h 21"/>
                <a:gd name="T34" fmla="*/ 15 w 15"/>
                <a:gd name="T35" fmla="*/ 20 h 21"/>
                <a:gd name="T36" fmla="*/ 15 w 15"/>
                <a:gd name="T37" fmla="*/ 21 h 21"/>
                <a:gd name="T38" fmla="*/ 14 w 15"/>
                <a:gd name="T39" fmla="*/ 21 h 21"/>
                <a:gd name="T40" fmla="*/ 11 w 15"/>
                <a:gd name="T41" fmla="*/ 6 h 21"/>
                <a:gd name="T42" fmla="*/ 6 w 15"/>
                <a:gd name="T43" fmla="*/ 2 h 21"/>
                <a:gd name="T44" fmla="*/ 3 w 15"/>
                <a:gd name="T45" fmla="*/ 2 h 21"/>
                <a:gd name="T46" fmla="*/ 3 w 15"/>
                <a:gd name="T47" fmla="*/ 10 h 21"/>
                <a:gd name="T48" fmla="*/ 6 w 15"/>
                <a:gd name="T49" fmla="*/ 10 h 21"/>
                <a:gd name="T50" fmla="*/ 11 w 15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1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9"/>
                    <a:pt x="12" y="11"/>
                    <a:pt x="9" y="12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1"/>
                    <a:pt x="15" y="21"/>
                  </a:cubicBezTo>
                  <a:cubicBezTo>
                    <a:pt x="15" y="21"/>
                    <a:pt x="15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10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6" name="Freeform 181"/>
            <p:cNvSpPr>
              <a:spLocks/>
            </p:cNvSpPr>
            <p:nvPr/>
          </p:nvSpPr>
          <p:spPr bwMode="auto">
            <a:xfrm>
              <a:off x="7573963" y="2682875"/>
              <a:ext cx="42863" cy="77788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9 h 21"/>
                <a:gd name="T8" fmla="*/ 5 w 12"/>
                <a:gd name="T9" fmla="*/ 19 h 21"/>
                <a:gd name="T10" fmla="*/ 5 w 12"/>
                <a:gd name="T11" fmla="*/ 3 h 21"/>
                <a:gd name="T12" fmla="*/ 0 w 12"/>
                <a:gd name="T13" fmla="*/ 5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3 h 21"/>
                <a:gd name="T20" fmla="*/ 5 w 12"/>
                <a:gd name="T21" fmla="*/ 0 h 21"/>
                <a:gd name="T22" fmla="*/ 6 w 12"/>
                <a:gd name="T23" fmla="*/ 0 h 21"/>
                <a:gd name="T24" fmla="*/ 7 w 12"/>
                <a:gd name="T25" fmla="*/ 0 h 21"/>
                <a:gd name="T26" fmla="*/ 7 w 12"/>
                <a:gd name="T27" fmla="*/ 1 h 21"/>
                <a:gd name="T28" fmla="*/ 7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7" name="Freeform 182"/>
            <p:cNvSpPr>
              <a:spLocks noEditPoints="1"/>
            </p:cNvSpPr>
            <p:nvPr/>
          </p:nvSpPr>
          <p:spPr bwMode="auto">
            <a:xfrm>
              <a:off x="7632701" y="2682875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8" name="Freeform 183"/>
            <p:cNvSpPr>
              <a:spLocks noEditPoints="1"/>
            </p:cNvSpPr>
            <p:nvPr/>
          </p:nvSpPr>
          <p:spPr bwMode="auto">
            <a:xfrm>
              <a:off x="7694613" y="2682875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9" name="Freeform 184"/>
            <p:cNvSpPr>
              <a:spLocks/>
            </p:cNvSpPr>
            <p:nvPr/>
          </p:nvSpPr>
          <p:spPr bwMode="auto">
            <a:xfrm>
              <a:off x="7808913" y="2682875"/>
              <a:ext cx="47625" cy="77788"/>
            </a:xfrm>
            <a:custGeom>
              <a:avLst/>
              <a:gdLst>
                <a:gd name="T0" fmla="*/ 13 w 13"/>
                <a:gd name="T1" fmla="*/ 21 h 21"/>
                <a:gd name="T2" fmla="*/ 7 w 13"/>
                <a:gd name="T3" fmla="*/ 21 h 21"/>
                <a:gd name="T4" fmla="*/ 0 w 13"/>
                <a:gd name="T5" fmla="*/ 12 h 21"/>
                <a:gd name="T6" fmla="*/ 0 w 13"/>
                <a:gd name="T7" fmla="*/ 9 h 21"/>
                <a:gd name="T8" fmla="*/ 8 w 13"/>
                <a:gd name="T9" fmla="*/ 0 h 21"/>
                <a:gd name="T10" fmla="*/ 13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2 h 21"/>
                <a:gd name="T18" fmla="*/ 13 w 13"/>
                <a:gd name="T19" fmla="*/ 2 h 21"/>
                <a:gd name="T20" fmla="*/ 8 w 13"/>
                <a:gd name="T21" fmla="*/ 2 h 21"/>
                <a:gd name="T22" fmla="*/ 3 w 13"/>
                <a:gd name="T23" fmla="*/ 9 h 21"/>
                <a:gd name="T24" fmla="*/ 3 w 13"/>
                <a:gd name="T25" fmla="*/ 12 h 21"/>
                <a:gd name="T26" fmla="*/ 7 w 13"/>
                <a:gd name="T27" fmla="*/ 19 h 21"/>
                <a:gd name="T28" fmla="*/ 11 w 13"/>
                <a:gd name="T29" fmla="*/ 19 h 21"/>
                <a:gd name="T30" fmla="*/ 11 w 13"/>
                <a:gd name="T31" fmla="*/ 11 h 21"/>
                <a:gd name="T32" fmla="*/ 11 w 13"/>
                <a:gd name="T33" fmla="*/ 10 h 21"/>
                <a:gd name="T34" fmla="*/ 13 w 13"/>
                <a:gd name="T35" fmla="*/ 10 h 21"/>
                <a:gd name="T36" fmla="*/ 13 w 13"/>
                <a:gd name="T37" fmla="*/ 11 h 21"/>
                <a:gd name="T38" fmla="*/ 13 w 13"/>
                <a:gd name="T39" fmla="*/ 20 h 21"/>
                <a:gd name="T40" fmla="*/ 13 w 13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2" y="0"/>
                    <a:pt x="13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2"/>
                    <a:pt x="10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9" y="19"/>
                    <a:pt x="10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0" name="Freeform 185"/>
            <p:cNvSpPr>
              <a:spLocks/>
            </p:cNvSpPr>
            <p:nvPr/>
          </p:nvSpPr>
          <p:spPr bwMode="auto">
            <a:xfrm>
              <a:off x="7874001" y="2682875"/>
              <a:ext cx="44450" cy="77788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9 h 21"/>
                <a:gd name="T8" fmla="*/ 5 w 12"/>
                <a:gd name="T9" fmla="*/ 19 h 21"/>
                <a:gd name="T10" fmla="*/ 5 w 12"/>
                <a:gd name="T11" fmla="*/ 3 h 21"/>
                <a:gd name="T12" fmla="*/ 0 w 12"/>
                <a:gd name="T13" fmla="*/ 5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3 h 21"/>
                <a:gd name="T20" fmla="*/ 5 w 12"/>
                <a:gd name="T21" fmla="*/ 0 h 21"/>
                <a:gd name="T22" fmla="*/ 5 w 12"/>
                <a:gd name="T23" fmla="*/ 0 h 21"/>
                <a:gd name="T24" fmla="*/ 7 w 12"/>
                <a:gd name="T25" fmla="*/ 0 h 21"/>
                <a:gd name="T26" fmla="*/ 7 w 12"/>
                <a:gd name="T27" fmla="*/ 1 h 21"/>
                <a:gd name="T28" fmla="*/ 7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1" name="Freeform 186"/>
            <p:cNvSpPr>
              <a:spLocks noEditPoints="1"/>
            </p:cNvSpPr>
            <p:nvPr/>
          </p:nvSpPr>
          <p:spPr bwMode="auto">
            <a:xfrm>
              <a:off x="7932738" y="2682875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2" name="Freeform 187"/>
            <p:cNvSpPr>
              <a:spLocks noEditPoints="1"/>
            </p:cNvSpPr>
            <p:nvPr/>
          </p:nvSpPr>
          <p:spPr bwMode="auto">
            <a:xfrm>
              <a:off x="7996238" y="2682875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3" name="Freeform 188"/>
            <p:cNvSpPr>
              <a:spLocks noEditPoints="1"/>
            </p:cNvSpPr>
            <p:nvPr/>
          </p:nvSpPr>
          <p:spPr bwMode="auto">
            <a:xfrm>
              <a:off x="8110538" y="2682875"/>
              <a:ext cx="50800" cy="77788"/>
            </a:xfrm>
            <a:custGeom>
              <a:avLst/>
              <a:gdLst>
                <a:gd name="T0" fmla="*/ 6 w 14"/>
                <a:gd name="T1" fmla="*/ 21 h 21"/>
                <a:gd name="T2" fmla="*/ 1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1 w 14"/>
                <a:gd name="T9" fmla="*/ 0 h 21"/>
                <a:gd name="T10" fmla="*/ 6 w 14"/>
                <a:gd name="T11" fmla="*/ 0 h 21"/>
                <a:gd name="T12" fmla="*/ 14 w 14"/>
                <a:gd name="T13" fmla="*/ 5 h 21"/>
                <a:gd name="T14" fmla="*/ 14 w 14"/>
                <a:gd name="T15" fmla="*/ 6 h 21"/>
                <a:gd name="T16" fmla="*/ 11 w 14"/>
                <a:gd name="T17" fmla="*/ 10 h 21"/>
                <a:gd name="T18" fmla="*/ 14 w 14"/>
                <a:gd name="T19" fmla="*/ 15 h 21"/>
                <a:gd name="T20" fmla="*/ 14 w 14"/>
                <a:gd name="T21" fmla="*/ 15 h 21"/>
                <a:gd name="T22" fmla="*/ 6 w 14"/>
                <a:gd name="T23" fmla="*/ 21 h 21"/>
                <a:gd name="T24" fmla="*/ 11 w 14"/>
                <a:gd name="T25" fmla="*/ 5 h 21"/>
                <a:gd name="T26" fmla="*/ 6 w 14"/>
                <a:gd name="T27" fmla="*/ 2 h 21"/>
                <a:gd name="T28" fmla="*/ 3 w 14"/>
                <a:gd name="T29" fmla="*/ 2 h 21"/>
                <a:gd name="T30" fmla="*/ 3 w 14"/>
                <a:gd name="T31" fmla="*/ 9 h 21"/>
                <a:gd name="T32" fmla="*/ 7 w 14"/>
                <a:gd name="T33" fmla="*/ 9 h 21"/>
                <a:gd name="T34" fmla="*/ 11 w 14"/>
                <a:gd name="T35" fmla="*/ 6 h 21"/>
                <a:gd name="T36" fmla="*/ 11 w 14"/>
                <a:gd name="T37" fmla="*/ 5 h 21"/>
                <a:gd name="T38" fmla="*/ 12 w 14"/>
                <a:gd name="T39" fmla="*/ 15 h 21"/>
                <a:gd name="T40" fmla="*/ 7 w 14"/>
                <a:gd name="T41" fmla="*/ 11 h 21"/>
                <a:gd name="T42" fmla="*/ 3 w 14"/>
                <a:gd name="T43" fmla="*/ 11 h 21"/>
                <a:gd name="T44" fmla="*/ 3 w 14"/>
                <a:gd name="T45" fmla="*/ 19 h 21"/>
                <a:gd name="T46" fmla="*/ 6 w 14"/>
                <a:gd name="T47" fmla="*/ 19 h 21"/>
                <a:gd name="T48" fmla="*/ 12 w 14"/>
                <a:gd name="T49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1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20"/>
                    <a:pt x="10" y="21"/>
                    <a:pt x="6" y="21"/>
                  </a:cubicBezTo>
                  <a:close/>
                  <a:moveTo>
                    <a:pt x="11" y="5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9"/>
                    <a:pt x="11" y="8"/>
                    <a:pt x="11" y="6"/>
                  </a:cubicBezTo>
                  <a:lnTo>
                    <a:pt x="11" y="5"/>
                  </a:lnTo>
                  <a:close/>
                  <a:moveTo>
                    <a:pt x="12" y="15"/>
                  </a:moveTo>
                  <a:cubicBezTo>
                    <a:pt x="12" y="13"/>
                    <a:pt x="11" y="11"/>
                    <a:pt x="7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2" y="18"/>
                    <a:pt x="1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4" name="Freeform 189"/>
            <p:cNvSpPr>
              <a:spLocks/>
            </p:cNvSpPr>
            <p:nvPr/>
          </p:nvSpPr>
          <p:spPr bwMode="auto">
            <a:xfrm>
              <a:off x="8172451" y="2682875"/>
              <a:ext cx="47625" cy="77788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0 h 21"/>
                <a:gd name="T4" fmla="*/ 0 w 13"/>
                <a:gd name="T5" fmla="*/ 19 h 21"/>
                <a:gd name="T6" fmla="*/ 1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4 h 21"/>
                <a:gd name="T16" fmla="*/ 0 w 13"/>
                <a:gd name="T17" fmla="*/ 3 h 21"/>
                <a:gd name="T18" fmla="*/ 1 w 13"/>
                <a:gd name="T19" fmla="*/ 3 h 21"/>
                <a:gd name="T20" fmla="*/ 6 w 13"/>
                <a:gd name="T21" fmla="*/ 0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1 h 21"/>
                <a:gd name="T28" fmla="*/ 8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1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5" name="Freeform 190"/>
            <p:cNvSpPr>
              <a:spLocks noEditPoints="1"/>
            </p:cNvSpPr>
            <p:nvPr/>
          </p:nvSpPr>
          <p:spPr bwMode="auto">
            <a:xfrm>
              <a:off x="8234363" y="2682875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6" name="Freeform 191"/>
            <p:cNvSpPr>
              <a:spLocks noEditPoints="1"/>
            </p:cNvSpPr>
            <p:nvPr/>
          </p:nvSpPr>
          <p:spPr bwMode="auto">
            <a:xfrm>
              <a:off x="8297863" y="2682875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2 w 14"/>
                <a:gd name="T19" fmla="*/ 9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7" name="Freeform 192"/>
            <p:cNvSpPr>
              <a:spLocks noEditPoints="1"/>
            </p:cNvSpPr>
            <p:nvPr/>
          </p:nvSpPr>
          <p:spPr bwMode="auto">
            <a:xfrm>
              <a:off x="7507288" y="2860675"/>
              <a:ext cx="50800" cy="76200"/>
            </a:xfrm>
            <a:custGeom>
              <a:avLst/>
              <a:gdLst>
                <a:gd name="T0" fmla="*/ 6 w 14"/>
                <a:gd name="T1" fmla="*/ 13 h 21"/>
                <a:gd name="T2" fmla="*/ 3 w 14"/>
                <a:gd name="T3" fmla="*/ 13 h 21"/>
                <a:gd name="T4" fmla="*/ 3 w 14"/>
                <a:gd name="T5" fmla="*/ 20 h 21"/>
                <a:gd name="T6" fmla="*/ 2 w 14"/>
                <a:gd name="T7" fmla="*/ 21 h 21"/>
                <a:gd name="T8" fmla="*/ 1 w 14"/>
                <a:gd name="T9" fmla="*/ 21 h 21"/>
                <a:gd name="T10" fmla="*/ 0 w 14"/>
                <a:gd name="T11" fmla="*/ 20 h 21"/>
                <a:gd name="T12" fmla="*/ 0 w 14"/>
                <a:gd name="T13" fmla="*/ 1 h 21"/>
                <a:gd name="T14" fmla="*/ 1 w 14"/>
                <a:gd name="T15" fmla="*/ 0 h 21"/>
                <a:gd name="T16" fmla="*/ 6 w 14"/>
                <a:gd name="T17" fmla="*/ 0 h 21"/>
                <a:gd name="T18" fmla="*/ 14 w 14"/>
                <a:gd name="T19" fmla="*/ 6 h 21"/>
                <a:gd name="T20" fmla="*/ 14 w 14"/>
                <a:gd name="T21" fmla="*/ 6 h 21"/>
                <a:gd name="T22" fmla="*/ 6 w 14"/>
                <a:gd name="T23" fmla="*/ 13 h 21"/>
                <a:gd name="T24" fmla="*/ 11 w 14"/>
                <a:gd name="T25" fmla="*/ 6 h 21"/>
                <a:gd name="T26" fmla="*/ 6 w 14"/>
                <a:gd name="T27" fmla="*/ 2 h 21"/>
                <a:gd name="T28" fmla="*/ 3 w 14"/>
                <a:gd name="T29" fmla="*/ 2 h 21"/>
                <a:gd name="T30" fmla="*/ 3 w 14"/>
                <a:gd name="T31" fmla="*/ 10 h 21"/>
                <a:gd name="T32" fmla="*/ 6 w 14"/>
                <a:gd name="T33" fmla="*/ 11 h 21"/>
                <a:gd name="T34" fmla="*/ 11 w 14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" h="21">
                  <a:moveTo>
                    <a:pt x="6" y="13"/>
                  </a:moveTo>
                  <a:cubicBezTo>
                    <a:pt x="5" y="13"/>
                    <a:pt x="4" y="13"/>
                    <a:pt x="3" y="13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11"/>
                    <a:pt x="10" y="13"/>
                    <a:pt x="6" y="13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10" y="11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8" name="Freeform 193"/>
            <p:cNvSpPr>
              <a:spLocks noEditPoints="1"/>
            </p:cNvSpPr>
            <p:nvPr/>
          </p:nvSpPr>
          <p:spPr bwMode="auto">
            <a:xfrm>
              <a:off x="7558088" y="2860675"/>
              <a:ext cx="58738" cy="76200"/>
            </a:xfrm>
            <a:custGeom>
              <a:avLst/>
              <a:gdLst>
                <a:gd name="T0" fmla="*/ 16 w 16"/>
                <a:gd name="T1" fmla="*/ 21 h 21"/>
                <a:gd name="T2" fmla="*/ 14 w 16"/>
                <a:gd name="T3" fmla="*/ 21 h 21"/>
                <a:gd name="T4" fmla="*/ 13 w 16"/>
                <a:gd name="T5" fmla="*/ 21 h 21"/>
                <a:gd name="T6" fmla="*/ 12 w 16"/>
                <a:gd name="T7" fmla="*/ 14 h 21"/>
                <a:gd name="T8" fmla="*/ 4 w 16"/>
                <a:gd name="T9" fmla="*/ 14 h 21"/>
                <a:gd name="T10" fmla="*/ 3 w 16"/>
                <a:gd name="T11" fmla="*/ 21 h 21"/>
                <a:gd name="T12" fmla="*/ 2 w 16"/>
                <a:gd name="T13" fmla="*/ 21 h 21"/>
                <a:gd name="T14" fmla="*/ 0 w 16"/>
                <a:gd name="T15" fmla="*/ 21 h 21"/>
                <a:gd name="T16" fmla="*/ 0 w 16"/>
                <a:gd name="T17" fmla="*/ 21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1 h 21"/>
                <a:gd name="T30" fmla="*/ 16 w 16"/>
                <a:gd name="T31" fmla="*/ 21 h 21"/>
                <a:gd name="T32" fmla="*/ 9 w 16"/>
                <a:gd name="T33" fmla="*/ 3 h 21"/>
                <a:gd name="T34" fmla="*/ 8 w 16"/>
                <a:gd name="T35" fmla="*/ 2 h 21"/>
                <a:gd name="T36" fmla="*/ 7 w 16"/>
                <a:gd name="T37" fmla="*/ 3 h 21"/>
                <a:gd name="T38" fmla="*/ 5 w 16"/>
                <a:gd name="T39" fmla="*/ 12 h 21"/>
                <a:gd name="T40" fmla="*/ 11 w 16"/>
                <a:gd name="T41" fmla="*/ 12 h 21"/>
                <a:gd name="T42" fmla="*/ 9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3" y="21"/>
                    <a:pt x="13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lose/>
                  <a:moveTo>
                    <a:pt x="9" y="3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7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9" name="Freeform 194"/>
            <p:cNvSpPr>
              <a:spLocks/>
            </p:cNvSpPr>
            <p:nvPr/>
          </p:nvSpPr>
          <p:spPr bwMode="auto">
            <a:xfrm>
              <a:off x="7627938" y="2860675"/>
              <a:ext cx="55563" cy="7620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1 h 21"/>
                <a:gd name="T6" fmla="*/ 3 w 15"/>
                <a:gd name="T7" fmla="*/ 4 h 21"/>
                <a:gd name="T8" fmla="*/ 3 w 15"/>
                <a:gd name="T9" fmla="*/ 4 h 21"/>
                <a:gd name="T10" fmla="*/ 2 w 15"/>
                <a:gd name="T11" fmla="*/ 4 h 21"/>
                <a:gd name="T12" fmla="*/ 2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2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1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0" name="Freeform 195"/>
            <p:cNvSpPr>
              <a:spLocks/>
            </p:cNvSpPr>
            <p:nvPr/>
          </p:nvSpPr>
          <p:spPr bwMode="auto">
            <a:xfrm>
              <a:off x="7691438" y="2860675"/>
              <a:ext cx="50800" cy="76200"/>
            </a:xfrm>
            <a:custGeom>
              <a:avLst/>
              <a:gdLst>
                <a:gd name="T0" fmla="*/ 14 w 14"/>
                <a:gd name="T1" fmla="*/ 2 h 21"/>
                <a:gd name="T2" fmla="*/ 8 w 14"/>
                <a:gd name="T3" fmla="*/ 2 h 21"/>
                <a:gd name="T4" fmla="*/ 8 w 14"/>
                <a:gd name="T5" fmla="*/ 20 h 21"/>
                <a:gd name="T6" fmla="*/ 8 w 14"/>
                <a:gd name="T7" fmla="*/ 21 h 21"/>
                <a:gd name="T8" fmla="*/ 6 w 14"/>
                <a:gd name="T9" fmla="*/ 21 h 21"/>
                <a:gd name="T10" fmla="*/ 6 w 14"/>
                <a:gd name="T11" fmla="*/ 20 h 21"/>
                <a:gd name="T12" fmla="*/ 6 w 14"/>
                <a:gd name="T13" fmla="*/ 2 h 21"/>
                <a:gd name="T14" fmla="*/ 0 w 14"/>
                <a:gd name="T15" fmla="*/ 2 h 21"/>
                <a:gd name="T16" fmla="*/ 0 w 14"/>
                <a:gd name="T17" fmla="*/ 2 h 21"/>
                <a:gd name="T18" fmla="*/ 0 w 14"/>
                <a:gd name="T19" fmla="*/ 1 h 21"/>
                <a:gd name="T20" fmla="*/ 0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2 h 21"/>
                <a:gd name="T28" fmla="*/ 14 w 14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4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1" name="Freeform 196"/>
            <p:cNvSpPr>
              <a:spLocks noEditPoints="1"/>
            </p:cNvSpPr>
            <p:nvPr/>
          </p:nvSpPr>
          <p:spPr bwMode="auto">
            <a:xfrm>
              <a:off x="7750176" y="2860675"/>
              <a:ext cx="53975" cy="76200"/>
            </a:xfrm>
            <a:custGeom>
              <a:avLst/>
              <a:gdLst>
                <a:gd name="T0" fmla="*/ 7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7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7 w 15"/>
                <a:gd name="T13" fmla="*/ 21 h 21"/>
                <a:gd name="T14" fmla="*/ 12 w 15"/>
                <a:gd name="T15" fmla="*/ 9 h 21"/>
                <a:gd name="T16" fmla="*/ 7 w 15"/>
                <a:gd name="T17" fmla="*/ 2 h 21"/>
                <a:gd name="T18" fmla="*/ 2 w 15"/>
                <a:gd name="T19" fmla="*/ 9 h 21"/>
                <a:gd name="T20" fmla="*/ 2 w 15"/>
                <a:gd name="T21" fmla="*/ 12 h 21"/>
                <a:gd name="T22" fmla="*/ 7 w 15"/>
                <a:gd name="T23" fmla="*/ 19 h 21"/>
                <a:gd name="T24" fmla="*/ 12 w 15"/>
                <a:gd name="T25" fmla="*/ 12 h 21"/>
                <a:gd name="T26" fmla="*/ 12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5" y="3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9"/>
                    <a:pt x="12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1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11" y="19"/>
                    <a:pt x="12" y="17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2" name="Freeform 197"/>
            <p:cNvSpPr>
              <a:spLocks/>
            </p:cNvSpPr>
            <p:nvPr/>
          </p:nvSpPr>
          <p:spPr bwMode="auto">
            <a:xfrm>
              <a:off x="7820026" y="2860675"/>
              <a:ext cx="53975" cy="7620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1 h 21"/>
                <a:gd name="T6" fmla="*/ 2 w 15"/>
                <a:gd name="T7" fmla="*/ 4 h 21"/>
                <a:gd name="T8" fmla="*/ 2 w 15"/>
                <a:gd name="T9" fmla="*/ 4 h 21"/>
                <a:gd name="T10" fmla="*/ 2 w 15"/>
                <a:gd name="T11" fmla="*/ 4 h 21"/>
                <a:gd name="T12" fmla="*/ 2 w 15"/>
                <a:gd name="T13" fmla="*/ 20 h 21"/>
                <a:gd name="T14" fmla="*/ 2 w 15"/>
                <a:gd name="T15" fmla="*/ 21 h 21"/>
                <a:gd name="T16" fmla="*/ 0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2 w 15"/>
                <a:gd name="T25" fmla="*/ 0 h 21"/>
                <a:gd name="T26" fmla="*/ 3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1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3" name="Freeform 198"/>
            <p:cNvSpPr>
              <a:spLocks/>
            </p:cNvSpPr>
            <p:nvPr/>
          </p:nvSpPr>
          <p:spPr bwMode="auto">
            <a:xfrm>
              <a:off x="7889876" y="2860675"/>
              <a:ext cx="42863" cy="76200"/>
            </a:xfrm>
            <a:custGeom>
              <a:avLst/>
              <a:gdLst>
                <a:gd name="T0" fmla="*/ 11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1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1 w 12"/>
                <a:gd name="T17" fmla="*/ 2 h 21"/>
                <a:gd name="T18" fmla="*/ 6 w 12"/>
                <a:gd name="T19" fmla="*/ 2 h 21"/>
                <a:gd name="T20" fmla="*/ 2 w 12"/>
                <a:gd name="T21" fmla="*/ 5 h 21"/>
                <a:gd name="T22" fmla="*/ 2 w 12"/>
                <a:gd name="T23" fmla="*/ 9 h 21"/>
                <a:gd name="T24" fmla="*/ 11 w 12"/>
                <a:gd name="T25" fmla="*/ 9 h 21"/>
                <a:gd name="T26" fmla="*/ 12 w 12"/>
                <a:gd name="T27" fmla="*/ 10 h 21"/>
                <a:gd name="T28" fmla="*/ 12 w 12"/>
                <a:gd name="T29" fmla="*/ 11 h 21"/>
                <a:gd name="T30" fmla="*/ 11 w 12"/>
                <a:gd name="T31" fmla="*/ 11 h 21"/>
                <a:gd name="T32" fmla="*/ 2 w 12"/>
                <a:gd name="T33" fmla="*/ 11 h 21"/>
                <a:gd name="T34" fmla="*/ 2 w 12"/>
                <a:gd name="T35" fmla="*/ 16 h 21"/>
                <a:gd name="T36" fmla="*/ 6 w 12"/>
                <a:gd name="T37" fmla="*/ 19 h 21"/>
                <a:gd name="T38" fmla="*/ 11 w 12"/>
                <a:gd name="T39" fmla="*/ 19 h 21"/>
                <a:gd name="T40" fmla="*/ 12 w 12"/>
                <a:gd name="T41" fmla="*/ 19 h 21"/>
                <a:gd name="T42" fmla="*/ 12 w 12"/>
                <a:gd name="T43" fmla="*/ 21 h 21"/>
                <a:gd name="T44" fmla="*/ 11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1" y="21"/>
                  </a:moveTo>
                  <a:cubicBezTo>
                    <a:pt x="10" y="21"/>
                    <a:pt x="8" y="21"/>
                    <a:pt x="6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0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3" y="19"/>
                    <a:pt x="6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4" name="Freeform 199"/>
            <p:cNvSpPr>
              <a:spLocks noEditPoints="1"/>
            </p:cNvSpPr>
            <p:nvPr/>
          </p:nvSpPr>
          <p:spPr bwMode="auto">
            <a:xfrm>
              <a:off x="7943851" y="2882900"/>
              <a:ext cx="7938" cy="53975"/>
            </a:xfrm>
            <a:custGeom>
              <a:avLst/>
              <a:gdLst>
                <a:gd name="T0" fmla="*/ 2 w 2"/>
                <a:gd name="T1" fmla="*/ 3 h 15"/>
                <a:gd name="T2" fmla="*/ 1 w 2"/>
                <a:gd name="T3" fmla="*/ 3 h 15"/>
                <a:gd name="T4" fmla="*/ 0 w 2"/>
                <a:gd name="T5" fmla="*/ 3 h 15"/>
                <a:gd name="T6" fmla="*/ 0 w 2"/>
                <a:gd name="T7" fmla="*/ 0 h 15"/>
                <a:gd name="T8" fmla="*/ 1 w 2"/>
                <a:gd name="T9" fmla="*/ 0 h 15"/>
                <a:gd name="T10" fmla="*/ 2 w 2"/>
                <a:gd name="T11" fmla="*/ 0 h 15"/>
                <a:gd name="T12" fmla="*/ 2 w 2"/>
                <a:gd name="T13" fmla="*/ 0 h 15"/>
                <a:gd name="T14" fmla="*/ 2 w 2"/>
                <a:gd name="T15" fmla="*/ 3 h 15"/>
                <a:gd name="T16" fmla="*/ 2 w 2"/>
                <a:gd name="T17" fmla="*/ 3 h 15"/>
                <a:gd name="T18" fmla="*/ 2 w 2"/>
                <a:gd name="T19" fmla="*/ 15 h 15"/>
                <a:gd name="T20" fmla="*/ 1 w 2"/>
                <a:gd name="T21" fmla="*/ 15 h 15"/>
                <a:gd name="T22" fmla="*/ 0 w 2"/>
                <a:gd name="T23" fmla="*/ 14 h 15"/>
                <a:gd name="T24" fmla="*/ 0 w 2"/>
                <a:gd name="T25" fmla="*/ 12 h 15"/>
                <a:gd name="T26" fmla="*/ 1 w 2"/>
                <a:gd name="T27" fmla="*/ 11 h 15"/>
                <a:gd name="T28" fmla="*/ 2 w 2"/>
                <a:gd name="T29" fmla="*/ 11 h 15"/>
                <a:gd name="T30" fmla="*/ 2 w 2"/>
                <a:gd name="T31" fmla="*/ 12 h 15"/>
                <a:gd name="T32" fmla="*/ 2 w 2"/>
                <a:gd name="T33" fmla="*/ 14 h 15"/>
                <a:gd name="T34" fmla="*/ 2 w 2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5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2" y="12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5" name="Freeform 200"/>
            <p:cNvSpPr>
              <a:spLocks noEditPoints="1"/>
            </p:cNvSpPr>
            <p:nvPr/>
          </p:nvSpPr>
          <p:spPr bwMode="auto">
            <a:xfrm>
              <a:off x="7988301" y="2860675"/>
              <a:ext cx="55563" cy="76200"/>
            </a:xfrm>
            <a:custGeom>
              <a:avLst/>
              <a:gdLst>
                <a:gd name="T0" fmla="*/ 15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2 w 15"/>
                <a:gd name="T7" fmla="*/ 21 h 21"/>
                <a:gd name="T8" fmla="*/ 10 w 15"/>
                <a:gd name="T9" fmla="*/ 21 h 21"/>
                <a:gd name="T10" fmla="*/ 10 w 15"/>
                <a:gd name="T11" fmla="*/ 20 h 21"/>
                <a:gd name="T12" fmla="*/ 10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1 w 15"/>
                <a:gd name="T21" fmla="*/ 12 h 21"/>
                <a:gd name="T22" fmla="*/ 9 w 15"/>
                <a:gd name="T23" fmla="*/ 1 h 21"/>
                <a:gd name="T24" fmla="*/ 10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5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5 w 15"/>
                <a:gd name="T39" fmla="*/ 15 h 21"/>
                <a:gd name="T40" fmla="*/ 10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3 w 15"/>
                <a:gd name="T49" fmla="*/ 13 h 21"/>
                <a:gd name="T50" fmla="*/ 3 w 15"/>
                <a:gd name="T51" fmla="*/ 13 h 21"/>
                <a:gd name="T52" fmla="*/ 3 w 15"/>
                <a:gd name="T53" fmla="*/ 13 h 21"/>
                <a:gd name="T54" fmla="*/ 10 w 15"/>
                <a:gd name="T55" fmla="*/ 13 h 21"/>
                <a:gd name="T56" fmla="*/ 10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5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1"/>
                    <a:pt x="10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1" y="1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0" y="13"/>
                    <a:pt x="10" y="13"/>
                    <a:pt x="10" y="13"/>
                  </a:cubicBezTo>
                  <a:lnTo>
                    <a:pt x="1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6" name="Freeform 201"/>
            <p:cNvSpPr>
              <a:spLocks/>
            </p:cNvSpPr>
            <p:nvPr/>
          </p:nvSpPr>
          <p:spPr bwMode="auto">
            <a:xfrm>
              <a:off x="8054976" y="2860675"/>
              <a:ext cx="47625" cy="76200"/>
            </a:xfrm>
            <a:custGeom>
              <a:avLst/>
              <a:gdLst>
                <a:gd name="T0" fmla="*/ 9 w 13"/>
                <a:gd name="T1" fmla="*/ 10 h 21"/>
                <a:gd name="T2" fmla="*/ 7 w 13"/>
                <a:gd name="T3" fmla="*/ 12 h 21"/>
                <a:gd name="T4" fmla="*/ 3 w 13"/>
                <a:gd name="T5" fmla="*/ 18 h 21"/>
                <a:gd name="T6" fmla="*/ 3 w 13"/>
                <a:gd name="T7" fmla="*/ 19 h 21"/>
                <a:gd name="T8" fmla="*/ 12 w 13"/>
                <a:gd name="T9" fmla="*/ 19 h 21"/>
                <a:gd name="T10" fmla="*/ 13 w 13"/>
                <a:gd name="T11" fmla="*/ 19 h 21"/>
                <a:gd name="T12" fmla="*/ 13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5 w 13"/>
                <a:gd name="T23" fmla="*/ 11 h 21"/>
                <a:gd name="T24" fmla="*/ 8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3 h 21"/>
                <a:gd name="T32" fmla="*/ 1 w 13"/>
                <a:gd name="T33" fmla="*/ 3 h 21"/>
                <a:gd name="T34" fmla="*/ 1 w 13"/>
                <a:gd name="T35" fmla="*/ 2 h 21"/>
                <a:gd name="T36" fmla="*/ 1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6"/>
                    <a:pt x="3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2" y="13"/>
                    <a:pt x="5" y="1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5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0"/>
                    <a:pt x="5" y="0"/>
                    <a:pt x="6" y="0"/>
                  </a:cubicBezTo>
                  <a:cubicBezTo>
                    <a:pt x="11" y="0"/>
                    <a:pt x="13" y="2"/>
                    <a:pt x="13" y="5"/>
                  </a:cubicBezTo>
                  <a:cubicBezTo>
                    <a:pt x="13" y="7"/>
                    <a:pt x="12" y="9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7" name="Freeform 202"/>
            <p:cNvSpPr>
              <a:spLocks noEditPoints="1"/>
            </p:cNvSpPr>
            <p:nvPr/>
          </p:nvSpPr>
          <p:spPr bwMode="auto">
            <a:xfrm>
              <a:off x="8113713" y="2860675"/>
              <a:ext cx="55563" cy="76200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2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1 w 15"/>
                <a:gd name="T21" fmla="*/ 12 h 21"/>
                <a:gd name="T22" fmla="*/ 9 w 15"/>
                <a:gd name="T23" fmla="*/ 1 h 21"/>
                <a:gd name="T24" fmla="*/ 10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3 w 15"/>
                <a:gd name="T49" fmla="*/ 13 h 21"/>
                <a:gd name="T50" fmla="*/ 3 w 15"/>
                <a:gd name="T51" fmla="*/ 13 h 21"/>
                <a:gd name="T52" fmla="*/ 3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1" y="1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8" name="Freeform 203"/>
            <p:cNvSpPr>
              <a:spLocks/>
            </p:cNvSpPr>
            <p:nvPr/>
          </p:nvSpPr>
          <p:spPr bwMode="auto">
            <a:xfrm>
              <a:off x="8178801" y="2860675"/>
              <a:ext cx="44450" cy="76200"/>
            </a:xfrm>
            <a:custGeom>
              <a:avLst/>
              <a:gdLst>
                <a:gd name="T0" fmla="*/ 12 w 12"/>
                <a:gd name="T1" fmla="*/ 21 h 21"/>
                <a:gd name="T2" fmla="*/ 7 w 12"/>
                <a:gd name="T3" fmla="*/ 21 h 21"/>
                <a:gd name="T4" fmla="*/ 0 w 12"/>
                <a:gd name="T5" fmla="*/ 13 h 21"/>
                <a:gd name="T6" fmla="*/ 0 w 12"/>
                <a:gd name="T7" fmla="*/ 9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3 h 21"/>
                <a:gd name="T18" fmla="*/ 12 w 12"/>
                <a:gd name="T19" fmla="*/ 3 h 21"/>
                <a:gd name="T20" fmla="*/ 7 w 12"/>
                <a:gd name="T21" fmla="*/ 2 h 21"/>
                <a:gd name="T22" fmla="*/ 2 w 12"/>
                <a:gd name="T23" fmla="*/ 9 h 21"/>
                <a:gd name="T24" fmla="*/ 2 w 12"/>
                <a:gd name="T25" fmla="*/ 13 h 21"/>
                <a:gd name="T26" fmla="*/ 7 w 12"/>
                <a:gd name="T27" fmla="*/ 19 h 21"/>
                <a:gd name="T28" fmla="*/ 12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9" y="21"/>
                    <a:pt x="7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9" name="Freeform 204"/>
            <p:cNvSpPr>
              <a:spLocks/>
            </p:cNvSpPr>
            <p:nvPr/>
          </p:nvSpPr>
          <p:spPr bwMode="auto">
            <a:xfrm>
              <a:off x="8231188" y="2860675"/>
              <a:ext cx="33338" cy="76200"/>
            </a:xfrm>
            <a:custGeom>
              <a:avLst/>
              <a:gdLst>
                <a:gd name="T0" fmla="*/ 9 w 9"/>
                <a:gd name="T1" fmla="*/ 1 h 21"/>
                <a:gd name="T2" fmla="*/ 2 w 9"/>
                <a:gd name="T3" fmla="*/ 20 h 21"/>
                <a:gd name="T4" fmla="*/ 2 w 9"/>
                <a:gd name="T5" fmla="*/ 21 h 21"/>
                <a:gd name="T6" fmla="*/ 0 w 9"/>
                <a:gd name="T7" fmla="*/ 21 h 21"/>
                <a:gd name="T8" fmla="*/ 0 w 9"/>
                <a:gd name="T9" fmla="*/ 21 h 21"/>
                <a:gd name="T10" fmla="*/ 0 w 9"/>
                <a:gd name="T11" fmla="*/ 20 h 21"/>
                <a:gd name="T12" fmla="*/ 6 w 9"/>
                <a:gd name="T13" fmla="*/ 1 h 21"/>
                <a:gd name="T14" fmla="*/ 7 w 9"/>
                <a:gd name="T15" fmla="*/ 0 h 21"/>
                <a:gd name="T16" fmla="*/ 8 w 9"/>
                <a:gd name="T17" fmla="*/ 0 h 21"/>
                <a:gd name="T18" fmla="*/ 9 w 9"/>
                <a:gd name="T19" fmla="*/ 1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6" name="Freeform 206"/>
            <p:cNvSpPr>
              <a:spLocks/>
            </p:cNvSpPr>
            <p:nvPr/>
          </p:nvSpPr>
          <p:spPr bwMode="auto">
            <a:xfrm>
              <a:off x="8270876" y="2860675"/>
              <a:ext cx="55563" cy="76200"/>
            </a:xfrm>
            <a:custGeom>
              <a:avLst/>
              <a:gdLst>
                <a:gd name="T0" fmla="*/ 8 w 15"/>
                <a:gd name="T1" fmla="*/ 21 h 21"/>
                <a:gd name="T2" fmla="*/ 0 w 15"/>
                <a:gd name="T3" fmla="*/ 13 h 21"/>
                <a:gd name="T4" fmla="*/ 0 w 15"/>
                <a:gd name="T5" fmla="*/ 1 h 21"/>
                <a:gd name="T6" fmla="*/ 1 w 15"/>
                <a:gd name="T7" fmla="*/ 0 h 21"/>
                <a:gd name="T8" fmla="*/ 2 w 15"/>
                <a:gd name="T9" fmla="*/ 0 h 21"/>
                <a:gd name="T10" fmla="*/ 3 w 15"/>
                <a:gd name="T11" fmla="*/ 1 h 21"/>
                <a:gd name="T12" fmla="*/ 3 w 15"/>
                <a:gd name="T13" fmla="*/ 13 h 21"/>
                <a:gd name="T14" fmla="*/ 8 w 15"/>
                <a:gd name="T15" fmla="*/ 19 h 21"/>
                <a:gd name="T16" fmla="*/ 12 w 15"/>
                <a:gd name="T17" fmla="*/ 13 h 21"/>
                <a:gd name="T18" fmla="*/ 12 w 15"/>
                <a:gd name="T19" fmla="*/ 1 h 21"/>
                <a:gd name="T20" fmla="*/ 13 w 15"/>
                <a:gd name="T21" fmla="*/ 0 h 21"/>
                <a:gd name="T22" fmla="*/ 14 w 15"/>
                <a:gd name="T23" fmla="*/ 0 h 21"/>
                <a:gd name="T24" fmla="*/ 15 w 15"/>
                <a:gd name="T25" fmla="*/ 1 h 21"/>
                <a:gd name="T26" fmla="*/ 15 w 15"/>
                <a:gd name="T27" fmla="*/ 13 h 21"/>
                <a:gd name="T28" fmla="*/ 8 w 15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8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4" y="19"/>
                    <a:pt x="8" y="19"/>
                  </a:cubicBezTo>
                  <a:cubicBezTo>
                    <a:pt x="11" y="19"/>
                    <a:pt x="12" y="17"/>
                    <a:pt x="12" y="1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1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9"/>
                    <a:pt x="12" y="21"/>
                    <a:pt x="8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7" name="Freeform 207"/>
            <p:cNvSpPr>
              <a:spLocks/>
            </p:cNvSpPr>
            <p:nvPr/>
          </p:nvSpPr>
          <p:spPr bwMode="auto">
            <a:xfrm>
              <a:off x="7507288" y="3036888"/>
              <a:ext cx="55563" cy="77788"/>
            </a:xfrm>
            <a:custGeom>
              <a:avLst/>
              <a:gdLst>
                <a:gd name="T0" fmla="*/ 15 w 15"/>
                <a:gd name="T1" fmla="*/ 21 h 21"/>
                <a:gd name="T2" fmla="*/ 13 w 15"/>
                <a:gd name="T3" fmla="*/ 21 h 21"/>
                <a:gd name="T4" fmla="*/ 13 w 15"/>
                <a:gd name="T5" fmla="*/ 20 h 21"/>
                <a:gd name="T6" fmla="*/ 13 w 15"/>
                <a:gd name="T7" fmla="*/ 11 h 21"/>
                <a:gd name="T8" fmla="*/ 3 w 15"/>
                <a:gd name="T9" fmla="*/ 11 h 21"/>
                <a:gd name="T10" fmla="*/ 3 w 15"/>
                <a:gd name="T11" fmla="*/ 20 h 21"/>
                <a:gd name="T12" fmla="*/ 2 w 15"/>
                <a:gd name="T13" fmla="*/ 21 h 21"/>
                <a:gd name="T14" fmla="*/ 1 w 15"/>
                <a:gd name="T15" fmla="*/ 21 h 21"/>
                <a:gd name="T16" fmla="*/ 0 w 15"/>
                <a:gd name="T17" fmla="*/ 20 h 21"/>
                <a:gd name="T18" fmla="*/ 0 w 15"/>
                <a:gd name="T19" fmla="*/ 1 h 21"/>
                <a:gd name="T20" fmla="*/ 1 w 15"/>
                <a:gd name="T21" fmla="*/ 0 h 21"/>
                <a:gd name="T22" fmla="*/ 2 w 15"/>
                <a:gd name="T23" fmla="*/ 0 h 21"/>
                <a:gd name="T24" fmla="*/ 3 w 15"/>
                <a:gd name="T25" fmla="*/ 1 h 21"/>
                <a:gd name="T26" fmla="*/ 3 w 15"/>
                <a:gd name="T27" fmla="*/ 9 h 21"/>
                <a:gd name="T28" fmla="*/ 13 w 15"/>
                <a:gd name="T29" fmla="*/ 9 h 21"/>
                <a:gd name="T30" fmla="*/ 13 w 15"/>
                <a:gd name="T31" fmla="*/ 1 h 21"/>
                <a:gd name="T32" fmla="*/ 13 w 15"/>
                <a:gd name="T33" fmla="*/ 0 h 21"/>
                <a:gd name="T34" fmla="*/ 15 w 15"/>
                <a:gd name="T35" fmla="*/ 0 h 21"/>
                <a:gd name="T36" fmla="*/ 15 w 15"/>
                <a:gd name="T37" fmla="*/ 1 h 21"/>
                <a:gd name="T38" fmla="*/ 15 w 15"/>
                <a:gd name="T39" fmla="*/ 20 h 21"/>
                <a:gd name="T40" fmla="*/ 15 w 15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1">
                  <a:moveTo>
                    <a:pt x="15" y="21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8" name="Freeform 208"/>
            <p:cNvSpPr>
              <a:spLocks noEditPoints="1"/>
            </p:cNvSpPr>
            <p:nvPr/>
          </p:nvSpPr>
          <p:spPr bwMode="auto">
            <a:xfrm>
              <a:off x="7577138" y="3055938"/>
              <a:ext cx="44450" cy="587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4 h 16"/>
                <a:gd name="T10" fmla="*/ 11 w 12"/>
                <a:gd name="T11" fmla="*/ 14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6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3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3"/>
                    <a:pt x="3" y="14"/>
                    <a:pt x="6" y="14"/>
                  </a:cubicBezTo>
                  <a:cubicBezTo>
                    <a:pt x="8" y="14"/>
                    <a:pt x="10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1" y="16"/>
                  </a:cubicBezTo>
                  <a:cubicBezTo>
                    <a:pt x="9" y="16"/>
                    <a:pt x="8" y="16"/>
                    <a:pt x="6" y="16"/>
                  </a:cubicBezTo>
                  <a:cubicBezTo>
                    <a:pt x="3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8" y="3"/>
                    <a:pt x="6" y="3"/>
                  </a:cubicBezTo>
                  <a:cubicBezTo>
                    <a:pt x="4" y="3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9" name="Freeform 209"/>
            <p:cNvSpPr>
              <a:spLocks/>
            </p:cNvSpPr>
            <p:nvPr/>
          </p:nvSpPr>
          <p:spPr bwMode="auto">
            <a:xfrm>
              <a:off x="7627938" y="3059113"/>
              <a:ext cx="47625" cy="55563"/>
            </a:xfrm>
            <a:custGeom>
              <a:avLst/>
              <a:gdLst>
                <a:gd name="T0" fmla="*/ 13 w 13"/>
                <a:gd name="T1" fmla="*/ 15 h 15"/>
                <a:gd name="T2" fmla="*/ 11 w 13"/>
                <a:gd name="T3" fmla="*/ 15 h 15"/>
                <a:gd name="T4" fmla="*/ 10 w 13"/>
                <a:gd name="T5" fmla="*/ 15 h 15"/>
                <a:gd name="T6" fmla="*/ 6 w 13"/>
                <a:gd name="T7" fmla="*/ 9 h 15"/>
                <a:gd name="T8" fmla="*/ 2 w 13"/>
                <a:gd name="T9" fmla="*/ 15 h 15"/>
                <a:gd name="T10" fmla="*/ 2 w 13"/>
                <a:gd name="T11" fmla="*/ 15 h 15"/>
                <a:gd name="T12" fmla="*/ 0 w 13"/>
                <a:gd name="T13" fmla="*/ 15 h 15"/>
                <a:gd name="T14" fmla="*/ 0 w 13"/>
                <a:gd name="T15" fmla="*/ 15 h 15"/>
                <a:gd name="T16" fmla="*/ 0 w 13"/>
                <a:gd name="T17" fmla="*/ 14 h 15"/>
                <a:gd name="T18" fmla="*/ 5 w 13"/>
                <a:gd name="T19" fmla="*/ 7 h 15"/>
                <a:gd name="T20" fmla="*/ 0 w 13"/>
                <a:gd name="T21" fmla="*/ 0 h 15"/>
                <a:gd name="T22" fmla="*/ 0 w 13"/>
                <a:gd name="T23" fmla="*/ 0 h 15"/>
                <a:gd name="T24" fmla="*/ 1 w 13"/>
                <a:gd name="T25" fmla="*/ 0 h 15"/>
                <a:gd name="T26" fmla="*/ 2 w 13"/>
                <a:gd name="T27" fmla="*/ 0 h 15"/>
                <a:gd name="T28" fmla="*/ 3 w 13"/>
                <a:gd name="T29" fmla="*/ 0 h 15"/>
                <a:gd name="T30" fmla="*/ 7 w 13"/>
                <a:gd name="T31" fmla="*/ 5 h 15"/>
                <a:gd name="T32" fmla="*/ 10 w 13"/>
                <a:gd name="T33" fmla="*/ 0 h 15"/>
                <a:gd name="T34" fmla="*/ 11 w 13"/>
                <a:gd name="T35" fmla="*/ 0 h 15"/>
                <a:gd name="T36" fmla="*/ 12 w 13"/>
                <a:gd name="T37" fmla="*/ 0 h 15"/>
                <a:gd name="T38" fmla="*/ 13 w 13"/>
                <a:gd name="T39" fmla="*/ 0 h 15"/>
                <a:gd name="T40" fmla="*/ 13 w 13"/>
                <a:gd name="T41" fmla="*/ 0 h 15"/>
                <a:gd name="T42" fmla="*/ 8 w 13"/>
                <a:gd name="T43" fmla="*/ 7 h 15"/>
                <a:gd name="T44" fmla="*/ 13 w 13"/>
                <a:gd name="T45" fmla="*/ 14 h 15"/>
                <a:gd name="T46" fmla="*/ 13 w 13"/>
                <a:gd name="T47" fmla="*/ 15 h 15"/>
                <a:gd name="T48" fmla="*/ 13 w 13"/>
                <a:gd name="T4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15">
                  <a:moveTo>
                    <a:pt x="13" y="15"/>
                  </a:move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0" y="15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0" name="Freeform 210"/>
            <p:cNvSpPr>
              <a:spLocks/>
            </p:cNvSpPr>
            <p:nvPr/>
          </p:nvSpPr>
          <p:spPr bwMode="auto">
            <a:xfrm>
              <a:off x="7683501" y="3036888"/>
              <a:ext cx="30163" cy="77788"/>
            </a:xfrm>
            <a:custGeom>
              <a:avLst/>
              <a:gdLst>
                <a:gd name="T0" fmla="*/ 8 w 8"/>
                <a:gd name="T1" fmla="*/ 1 h 21"/>
                <a:gd name="T2" fmla="*/ 2 w 8"/>
                <a:gd name="T3" fmla="*/ 20 h 21"/>
                <a:gd name="T4" fmla="*/ 2 w 8"/>
                <a:gd name="T5" fmla="*/ 21 h 21"/>
                <a:gd name="T6" fmla="*/ 0 w 8"/>
                <a:gd name="T7" fmla="*/ 21 h 21"/>
                <a:gd name="T8" fmla="*/ 0 w 8"/>
                <a:gd name="T9" fmla="*/ 21 h 21"/>
                <a:gd name="T10" fmla="*/ 0 w 8"/>
                <a:gd name="T11" fmla="*/ 20 h 21"/>
                <a:gd name="T12" fmla="*/ 6 w 8"/>
                <a:gd name="T13" fmla="*/ 1 h 21"/>
                <a:gd name="T14" fmla="*/ 7 w 8"/>
                <a:gd name="T15" fmla="*/ 0 h 21"/>
                <a:gd name="T16" fmla="*/ 8 w 8"/>
                <a:gd name="T17" fmla="*/ 0 h 21"/>
                <a:gd name="T18" fmla="*/ 8 w 8"/>
                <a:gd name="T19" fmla="*/ 1 h 21"/>
                <a:gd name="T20" fmla="*/ 8 w 8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21">
                  <a:moveTo>
                    <a:pt x="8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1" name="Freeform 211"/>
            <p:cNvSpPr>
              <a:spLocks/>
            </p:cNvSpPr>
            <p:nvPr/>
          </p:nvSpPr>
          <p:spPr bwMode="auto">
            <a:xfrm>
              <a:off x="7720013" y="3036888"/>
              <a:ext cx="77788" cy="77788"/>
            </a:xfrm>
            <a:custGeom>
              <a:avLst/>
              <a:gdLst>
                <a:gd name="T0" fmla="*/ 21 w 21"/>
                <a:gd name="T1" fmla="*/ 1 h 21"/>
                <a:gd name="T2" fmla="*/ 18 w 21"/>
                <a:gd name="T3" fmla="*/ 20 h 21"/>
                <a:gd name="T4" fmla="*/ 16 w 21"/>
                <a:gd name="T5" fmla="*/ 21 h 21"/>
                <a:gd name="T6" fmla="*/ 15 w 21"/>
                <a:gd name="T7" fmla="*/ 21 h 21"/>
                <a:gd name="T8" fmla="*/ 14 w 21"/>
                <a:gd name="T9" fmla="*/ 20 h 21"/>
                <a:gd name="T10" fmla="*/ 11 w 21"/>
                <a:gd name="T11" fmla="*/ 9 h 21"/>
                <a:gd name="T12" fmla="*/ 11 w 21"/>
                <a:gd name="T13" fmla="*/ 9 h 21"/>
                <a:gd name="T14" fmla="*/ 11 w 21"/>
                <a:gd name="T15" fmla="*/ 9 h 21"/>
                <a:gd name="T16" fmla="*/ 11 w 21"/>
                <a:gd name="T17" fmla="*/ 9 h 21"/>
                <a:gd name="T18" fmla="*/ 10 w 21"/>
                <a:gd name="T19" fmla="*/ 9 h 21"/>
                <a:gd name="T20" fmla="*/ 8 w 21"/>
                <a:gd name="T21" fmla="*/ 20 h 21"/>
                <a:gd name="T22" fmla="*/ 6 w 21"/>
                <a:gd name="T23" fmla="*/ 21 h 21"/>
                <a:gd name="T24" fmla="*/ 5 w 21"/>
                <a:gd name="T25" fmla="*/ 21 h 21"/>
                <a:gd name="T26" fmla="*/ 3 w 21"/>
                <a:gd name="T27" fmla="*/ 20 h 21"/>
                <a:gd name="T28" fmla="*/ 0 w 21"/>
                <a:gd name="T29" fmla="*/ 1 h 21"/>
                <a:gd name="T30" fmla="*/ 0 w 21"/>
                <a:gd name="T31" fmla="*/ 1 h 21"/>
                <a:gd name="T32" fmla="*/ 0 w 21"/>
                <a:gd name="T33" fmla="*/ 0 h 21"/>
                <a:gd name="T34" fmla="*/ 2 w 21"/>
                <a:gd name="T35" fmla="*/ 0 h 21"/>
                <a:gd name="T36" fmla="*/ 3 w 21"/>
                <a:gd name="T37" fmla="*/ 1 h 21"/>
                <a:gd name="T38" fmla="*/ 5 w 21"/>
                <a:gd name="T39" fmla="*/ 19 h 21"/>
                <a:gd name="T40" fmla="*/ 5 w 21"/>
                <a:gd name="T41" fmla="*/ 19 h 21"/>
                <a:gd name="T42" fmla="*/ 6 w 21"/>
                <a:gd name="T43" fmla="*/ 19 h 21"/>
                <a:gd name="T44" fmla="*/ 8 w 21"/>
                <a:gd name="T45" fmla="*/ 8 h 21"/>
                <a:gd name="T46" fmla="*/ 10 w 21"/>
                <a:gd name="T47" fmla="*/ 7 h 21"/>
                <a:gd name="T48" fmla="*/ 11 w 21"/>
                <a:gd name="T49" fmla="*/ 7 h 21"/>
                <a:gd name="T50" fmla="*/ 13 w 21"/>
                <a:gd name="T51" fmla="*/ 8 h 21"/>
                <a:gd name="T52" fmla="*/ 16 w 21"/>
                <a:gd name="T53" fmla="*/ 19 h 21"/>
                <a:gd name="T54" fmla="*/ 16 w 21"/>
                <a:gd name="T55" fmla="*/ 19 h 21"/>
                <a:gd name="T56" fmla="*/ 16 w 21"/>
                <a:gd name="T57" fmla="*/ 19 h 21"/>
                <a:gd name="T58" fmla="*/ 19 w 21"/>
                <a:gd name="T59" fmla="*/ 1 h 21"/>
                <a:gd name="T60" fmla="*/ 19 w 21"/>
                <a:gd name="T61" fmla="*/ 0 h 21"/>
                <a:gd name="T62" fmla="*/ 21 w 21"/>
                <a:gd name="T63" fmla="*/ 0 h 21"/>
                <a:gd name="T64" fmla="*/ 21 w 21"/>
                <a:gd name="T65" fmla="*/ 1 h 21"/>
                <a:gd name="T66" fmla="*/ 21 w 21"/>
                <a:gd name="T6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1">
                  <a:moveTo>
                    <a:pt x="21" y="1"/>
                  </a:move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7" y="21"/>
                    <a:pt x="16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1"/>
                    <a:pt x="14" y="2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7" y="21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3" y="21"/>
                    <a:pt x="3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3" y="7"/>
                    <a:pt x="13" y="8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" name="Freeform 212"/>
            <p:cNvSpPr>
              <a:spLocks noEditPoints="1"/>
            </p:cNvSpPr>
            <p:nvPr/>
          </p:nvSpPr>
          <p:spPr bwMode="auto">
            <a:xfrm>
              <a:off x="7804151" y="3055938"/>
              <a:ext cx="44450" cy="587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4 h 16"/>
                <a:gd name="T10" fmla="*/ 11 w 12"/>
                <a:gd name="T11" fmla="*/ 14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6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3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3"/>
                    <a:pt x="3" y="14"/>
                    <a:pt x="6" y="14"/>
                  </a:cubicBezTo>
                  <a:cubicBezTo>
                    <a:pt x="8" y="14"/>
                    <a:pt x="10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1" y="16"/>
                    <a:pt x="11" y="16"/>
                  </a:cubicBezTo>
                  <a:cubicBezTo>
                    <a:pt x="9" y="16"/>
                    <a:pt x="8" y="16"/>
                    <a:pt x="6" y="16"/>
                  </a:cubicBezTo>
                  <a:cubicBezTo>
                    <a:pt x="3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8" y="3"/>
                    <a:pt x="6" y="3"/>
                  </a:cubicBezTo>
                  <a:cubicBezTo>
                    <a:pt x="3" y="3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" name="Freeform 213"/>
            <p:cNvSpPr>
              <a:spLocks noEditPoints="1"/>
            </p:cNvSpPr>
            <p:nvPr/>
          </p:nvSpPr>
          <p:spPr bwMode="auto">
            <a:xfrm>
              <a:off x="7859713" y="3036888"/>
              <a:ext cx="44450" cy="77788"/>
            </a:xfrm>
            <a:custGeom>
              <a:avLst/>
              <a:gdLst>
                <a:gd name="T0" fmla="*/ 6 w 12"/>
                <a:gd name="T1" fmla="*/ 21 h 21"/>
                <a:gd name="T2" fmla="*/ 1 w 12"/>
                <a:gd name="T3" fmla="*/ 21 h 21"/>
                <a:gd name="T4" fmla="*/ 0 w 12"/>
                <a:gd name="T5" fmla="*/ 20 h 21"/>
                <a:gd name="T6" fmla="*/ 0 w 12"/>
                <a:gd name="T7" fmla="*/ 0 h 21"/>
                <a:gd name="T8" fmla="*/ 1 w 12"/>
                <a:gd name="T9" fmla="*/ 0 h 21"/>
                <a:gd name="T10" fmla="*/ 2 w 12"/>
                <a:gd name="T11" fmla="*/ 0 h 21"/>
                <a:gd name="T12" fmla="*/ 3 w 12"/>
                <a:gd name="T13" fmla="*/ 0 h 21"/>
                <a:gd name="T14" fmla="*/ 3 w 12"/>
                <a:gd name="T15" fmla="*/ 6 h 21"/>
                <a:gd name="T16" fmla="*/ 6 w 12"/>
                <a:gd name="T17" fmla="*/ 5 h 21"/>
                <a:gd name="T18" fmla="*/ 12 w 12"/>
                <a:gd name="T19" fmla="*/ 12 h 21"/>
                <a:gd name="T20" fmla="*/ 12 w 12"/>
                <a:gd name="T21" fmla="*/ 14 h 21"/>
                <a:gd name="T22" fmla="*/ 6 w 12"/>
                <a:gd name="T23" fmla="*/ 21 h 21"/>
                <a:gd name="T24" fmla="*/ 10 w 12"/>
                <a:gd name="T25" fmla="*/ 12 h 21"/>
                <a:gd name="T26" fmla="*/ 6 w 12"/>
                <a:gd name="T27" fmla="*/ 8 h 21"/>
                <a:gd name="T28" fmla="*/ 3 w 12"/>
                <a:gd name="T29" fmla="*/ 8 h 21"/>
                <a:gd name="T30" fmla="*/ 3 w 12"/>
                <a:gd name="T31" fmla="*/ 19 h 21"/>
                <a:gd name="T32" fmla="*/ 6 w 12"/>
                <a:gd name="T33" fmla="*/ 19 h 21"/>
                <a:gd name="T34" fmla="*/ 10 w 12"/>
                <a:gd name="T35" fmla="*/ 14 h 21"/>
                <a:gd name="T36" fmla="*/ 10 w 12"/>
                <a:gd name="T37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6" y="21"/>
                  </a:moveTo>
                  <a:cubicBezTo>
                    <a:pt x="4" y="21"/>
                    <a:pt x="3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5"/>
                    <a:pt x="5" y="5"/>
                    <a:pt x="6" y="5"/>
                  </a:cubicBezTo>
                  <a:cubicBezTo>
                    <a:pt x="10" y="5"/>
                    <a:pt x="12" y="8"/>
                    <a:pt x="12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8"/>
                    <a:pt x="10" y="21"/>
                    <a:pt x="6" y="21"/>
                  </a:cubicBezTo>
                  <a:close/>
                  <a:moveTo>
                    <a:pt x="10" y="12"/>
                  </a:moveTo>
                  <a:cubicBezTo>
                    <a:pt x="10" y="9"/>
                    <a:pt x="9" y="8"/>
                    <a:pt x="6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0" y="17"/>
                    <a:pt x="10" y="14"/>
                  </a:cubicBezTo>
                  <a:lnTo>
                    <a:pt x="1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" name="Freeform 214"/>
            <p:cNvSpPr>
              <a:spLocks noEditPoints="1"/>
            </p:cNvSpPr>
            <p:nvPr/>
          </p:nvSpPr>
          <p:spPr bwMode="auto">
            <a:xfrm>
              <a:off x="7915276" y="3059113"/>
              <a:ext cx="11113" cy="55563"/>
            </a:xfrm>
            <a:custGeom>
              <a:avLst/>
              <a:gdLst>
                <a:gd name="T0" fmla="*/ 2 w 3"/>
                <a:gd name="T1" fmla="*/ 3 h 15"/>
                <a:gd name="T2" fmla="*/ 1 w 3"/>
                <a:gd name="T3" fmla="*/ 3 h 15"/>
                <a:gd name="T4" fmla="*/ 0 w 3"/>
                <a:gd name="T5" fmla="*/ 3 h 15"/>
                <a:gd name="T6" fmla="*/ 0 w 3"/>
                <a:gd name="T7" fmla="*/ 0 h 15"/>
                <a:gd name="T8" fmla="*/ 1 w 3"/>
                <a:gd name="T9" fmla="*/ 0 h 15"/>
                <a:gd name="T10" fmla="*/ 2 w 3"/>
                <a:gd name="T11" fmla="*/ 0 h 15"/>
                <a:gd name="T12" fmla="*/ 3 w 3"/>
                <a:gd name="T13" fmla="*/ 0 h 15"/>
                <a:gd name="T14" fmla="*/ 3 w 3"/>
                <a:gd name="T15" fmla="*/ 3 h 15"/>
                <a:gd name="T16" fmla="*/ 2 w 3"/>
                <a:gd name="T17" fmla="*/ 3 h 15"/>
                <a:gd name="T18" fmla="*/ 2 w 3"/>
                <a:gd name="T19" fmla="*/ 15 h 15"/>
                <a:gd name="T20" fmla="*/ 1 w 3"/>
                <a:gd name="T21" fmla="*/ 15 h 15"/>
                <a:gd name="T22" fmla="*/ 0 w 3"/>
                <a:gd name="T23" fmla="*/ 14 h 15"/>
                <a:gd name="T24" fmla="*/ 0 w 3"/>
                <a:gd name="T25" fmla="*/ 12 h 15"/>
                <a:gd name="T26" fmla="*/ 1 w 3"/>
                <a:gd name="T27" fmla="*/ 11 h 15"/>
                <a:gd name="T28" fmla="*/ 2 w 3"/>
                <a:gd name="T29" fmla="*/ 11 h 15"/>
                <a:gd name="T30" fmla="*/ 3 w 3"/>
                <a:gd name="T31" fmla="*/ 12 h 15"/>
                <a:gd name="T32" fmla="*/ 3 w 3"/>
                <a:gd name="T33" fmla="*/ 14 h 15"/>
                <a:gd name="T34" fmla="*/ 2 w 3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5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lose/>
                  <a:moveTo>
                    <a:pt x="2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11"/>
                    <a:pt x="3" y="12"/>
                    <a:pt x="3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" name="Freeform 215"/>
            <p:cNvSpPr>
              <a:spLocks noEditPoints="1"/>
            </p:cNvSpPr>
            <p:nvPr/>
          </p:nvSpPr>
          <p:spPr bwMode="auto">
            <a:xfrm>
              <a:off x="7962901" y="3036888"/>
              <a:ext cx="58738" cy="77788"/>
            </a:xfrm>
            <a:custGeom>
              <a:avLst/>
              <a:gdLst>
                <a:gd name="T0" fmla="*/ 16 w 16"/>
                <a:gd name="T1" fmla="*/ 7 h 21"/>
                <a:gd name="T2" fmla="*/ 16 w 16"/>
                <a:gd name="T3" fmla="*/ 7 h 21"/>
                <a:gd name="T4" fmla="*/ 15 w 16"/>
                <a:gd name="T5" fmla="*/ 8 h 21"/>
                <a:gd name="T6" fmla="*/ 12 w 16"/>
                <a:gd name="T7" fmla="*/ 8 h 21"/>
                <a:gd name="T8" fmla="*/ 12 w 16"/>
                <a:gd name="T9" fmla="*/ 14 h 21"/>
                <a:gd name="T10" fmla="*/ 15 w 16"/>
                <a:gd name="T11" fmla="*/ 14 h 21"/>
                <a:gd name="T12" fmla="*/ 15 w 16"/>
                <a:gd name="T13" fmla="*/ 14 h 21"/>
                <a:gd name="T14" fmla="*/ 15 w 16"/>
                <a:gd name="T15" fmla="*/ 14 h 21"/>
                <a:gd name="T16" fmla="*/ 15 w 16"/>
                <a:gd name="T17" fmla="*/ 15 h 21"/>
                <a:gd name="T18" fmla="*/ 15 w 16"/>
                <a:gd name="T19" fmla="*/ 15 h 21"/>
                <a:gd name="T20" fmla="*/ 12 w 16"/>
                <a:gd name="T21" fmla="*/ 15 h 21"/>
                <a:gd name="T22" fmla="*/ 11 w 16"/>
                <a:gd name="T23" fmla="*/ 20 h 21"/>
                <a:gd name="T24" fmla="*/ 11 w 16"/>
                <a:gd name="T25" fmla="*/ 21 h 21"/>
                <a:gd name="T26" fmla="*/ 10 w 16"/>
                <a:gd name="T27" fmla="*/ 21 h 21"/>
                <a:gd name="T28" fmla="*/ 9 w 16"/>
                <a:gd name="T29" fmla="*/ 21 h 21"/>
                <a:gd name="T30" fmla="*/ 9 w 16"/>
                <a:gd name="T31" fmla="*/ 20 h 21"/>
                <a:gd name="T32" fmla="*/ 10 w 16"/>
                <a:gd name="T33" fmla="*/ 15 h 21"/>
                <a:gd name="T34" fmla="*/ 5 w 16"/>
                <a:gd name="T35" fmla="*/ 15 h 21"/>
                <a:gd name="T36" fmla="*/ 5 w 16"/>
                <a:gd name="T37" fmla="*/ 20 h 21"/>
                <a:gd name="T38" fmla="*/ 4 w 16"/>
                <a:gd name="T39" fmla="*/ 21 h 21"/>
                <a:gd name="T40" fmla="*/ 3 w 16"/>
                <a:gd name="T41" fmla="*/ 21 h 21"/>
                <a:gd name="T42" fmla="*/ 3 w 16"/>
                <a:gd name="T43" fmla="*/ 21 h 21"/>
                <a:gd name="T44" fmla="*/ 3 w 16"/>
                <a:gd name="T45" fmla="*/ 20 h 21"/>
                <a:gd name="T46" fmla="*/ 3 w 16"/>
                <a:gd name="T47" fmla="*/ 15 h 21"/>
                <a:gd name="T48" fmla="*/ 0 w 16"/>
                <a:gd name="T49" fmla="*/ 15 h 21"/>
                <a:gd name="T50" fmla="*/ 0 w 16"/>
                <a:gd name="T51" fmla="*/ 15 h 21"/>
                <a:gd name="T52" fmla="*/ 0 w 16"/>
                <a:gd name="T53" fmla="*/ 15 h 21"/>
                <a:gd name="T54" fmla="*/ 0 w 16"/>
                <a:gd name="T55" fmla="*/ 14 h 21"/>
                <a:gd name="T56" fmla="*/ 1 w 16"/>
                <a:gd name="T57" fmla="*/ 14 h 21"/>
                <a:gd name="T58" fmla="*/ 3 w 16"/>
                <a:gd name="T59" fmla="*/ 14 h 21"/>
                <a:gd name="T60" fmla="*/ 4 w 16"/>
                <a:gd name="T61" fmla="*/ 8 h 21"/>
                <a:gd name="T62" fmla="*/ 1 w 16"/>
                <a:gd name="T63" fmla="*/ 8 h 21"/>
                <a:gd name="T64" fmla="*/ 1 w 16"/>
                <a:gd name="T65" fmla="*/ 7 h 21"/>
                <a:gd name="T66" fmla="*/ 1 w 16"/>
                <a:gd name="T67" fmla="*/ 7 h 21"/>
                <a:gd name="T68" fmla="*/ 1 w 16"/>
                <a:gd name="T69" fmla="*/ 7 h 21"/>
                <a:gd name="T70" fmla="*/ 1 w 16"/>
                <a:gd name="T71" fmla="*/ 6 h 21"/>
                <a:gd name="T72" fmla="*/ 4 w 16"/>
                <a:gd name="T73" fmla="*/ 6 h 21"/>
                <a:gd name="T74" fmla="*/ 4 w 16"/>
                <a:gd name="T75" fmla="*/ 1 h 21"/>
                <a:gd name="T76" fmla="*/ 5 w 16"/>
                <a:gd name="T77" fmla="*/ 0 h 21"/>
                <a:gd name="T78" fmla="*/ 6 w 16"/>
                <a:gd name="T79" fmla="*/ 0 h 21"/>
                <a:gd name="T80" fmla="*/ 7 w 16"/>
                <a:gd name="T81" fmla="*/ 1 h 21"/>
                <a:gd name="T82" fmla="*/ 7 w 16"/>
                <a:gd name="T83" fmla="*/ 1 h 21"/>
                <a:gd name="T84" fmla="*/ 6 w 16"/>
                <a:gd name="T85" fmla="*/ 6 h 21"/>
                <a:gd name="T86" fmla="*/ 10 w 16"/>
                <a:gd name="T87" fmla="*/ 6 h 21"/>
                <a:gd name="T88" fmla="*/ 11 w 16"/>
                <a:gd name="T89" fmla="*/ 1 h 21"/>
                <a:gd name="T90" fmla="*/ 11 w 16"/>
                <a:gd name="T91" fmla="*/ 0 h 21"/>
                <a:gd name="T92" fmla="*/ 13 w 16"/>
                <a:gd name="T93" fmla="*/ 0 h 21"/>
                <a:gd name="T94" fmla="*/ 13 w 16"/>
                <a:gd name="T95" fmla="*/ 1 h 21"/>
                <a:gd name="T96" fmla="*/ 13 w 16"/>
                <a:gd name="T97" fmla="*/ 1 h 21"/>
                <a:gd name="T98" fmla="*/ 13 w 16"/>
                <a:gd name="T99" fmla="*/ 6 h 21"/>
                <a:gd name="T100" fmla="*/ 15 w 16"/>
                <a:gd name="T101" fmla="*/ 6 h 21"/>
                <a:gd name="T102" fmla="*/ 16 w 16"/>
                <a:gd name="T103" fmla="*/ 7 h 21"/>
                <a:gd name="T104" fmla="*/ 16 w 16"/>
                <a:gd name="T105" fmla="*/ 7 h 21"/>
                <a:gd name="T106" fmla="*/ 6 w 16"/>
                <a:gd name="T107" fmla="*/ 8 h 21"/>
                <a:gd name="T108" fmla="*/ 5 w 16"/>
                <a:gd name="T109" fmla="*/ 14 h 21"/>
                <a:gd name="T110" fmla="*/ 10 w 16"/>
                <a:gd name="T111" fmla="*/ 14 h 21"/>
                <a:gd name="T112" fmla="*/ 10 w 16"/>
                <a:gd name="T113" fmla="*/ 8 h 21"/>
                <a:gd name="T114" fmla="*/ 6 w 16"/>
                <a:gd name="T11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21">
                  <a:moveTo>
                    <a:pt x="16" y="7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5" y="8"/>
                    <a:pt x="15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1"/>
                    <a:pt x="5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1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lose/>
                  <a:moveTo>
                    <a:pt x="6" y="8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" name="Freeform 216"/>
            <p:cNvSpPr>
              <a:spLocks noEditPoints="1"/>
            </p:cNvSpPr>
            <p:nvPr/>
          </p:nvSpPr>
          <p:spPr bwMode="auto">
            <a:xfrm>
              <a:off x="8058151" y="3036888"/>
              <a:ext cx="47625" cy="77788"/>
            </a:xfrm>
            <a:custGeom>
              <a:avLst/>
              <a:gdLst>
                <a:gd name="T0" fmla="*/ 7 w 13"/>
                <a:gd name="T1" fmla="*/ 21 h 21"/>
                <a:gd name="T2" fmla="*/ 0 w 13"/>
                <a:gd name="T3" fmla="*/ 13 h 21"/>
                <a:gd name="T4" fmla="*/ 0 w 13"/>
                <a:gd name="T5" fmla="*/ 8 h 21"/>
                <a:gd name="T6" fmla="*/ 7 w 13"/>
                <a:gd name="T7" fmla="*/ 0 h 21"/>
                <a:gd name="T8" fmla="*/ 12 w 13"/>
                <a:gd name="T9" fmla="*/ 0 h 21"/>
                <a:gd name="T10" fmla="*/ 13 w 13"/>
                <a:gd name="T11" fmla="*/ 1 h 21"/>
                <a:gd name="T12" fmla="*/ 13 w 13"/>
                <a:gd name="T13" fmla="*/ 2 h 21"/>
                <a:gd name="T14" fmla="*/ 12 w 13"/>
                <a:gd name="T15" fmla="*/ 3 h 21"/>
                <a:gd name="T16" fmla="*/ 12 w 13"/>
                <a:gd name="T17" fmla="*/ 3 h 21"/>
                <a:gd name="T18" fmla="*/ 7 w 13"/>
                <a:gd name="T19" fmla="*/ 2 h 21"/>
                <a:gd name="T20" fmla="*/ 2 w 13"/>
                <a:gd name="T21" fmla="*/ 8 h 21"/>
                <a:gd name="T22" fmla="*/ 2 w 13"/>
                <a:gd name="T23" fmla="*/ 9 h 21"/>
                <a:gd name="T24" fmla="*/ 7 w 13"/>
                <a:gd name="T25" fmla="*/ 8 h 21"/>
                <a:gd name="T26" fmla="*/ 13 w 13"/>
                <a:gd name="T27" fmla="*/ 14 h 21"/>
                <a:gd name="T28" fmla="*/ 13 w 13"/>
                <a:gd name="T29" fmla="*/ 14 h 21"/>
                <a:gd name="T30" fmla="*/ 7 w 13"/>
                <a:gd name="T31" fmla="*/ 21 h 21"/>
                <a:gd name="T32" fmla="*/ 11 w 13"/>
                <a:gd name="T33" fmla="*/ 14 h 21"/>
                <a:gd name="T34" fmla="*/ 7 w 13"/>
                <a:gd name="T35" fmla="*/ 10 h 21"/>
                <a:gd name="T36" fmla="*/ 2 w 13"/>
                <a:gd name="T37" fmla="*/ 11 h 21"/>
                <a:gd name="T38" fmla="*/ 2 w 13"/>
                <a:gd name="T39" fmla="*/ 13 h 21"/>
                <a:gd name="T40" fmla="*/ 7 w 13"/>
                <a:gd name="T41" fmla="*/ 19 h 21"/>
                <a:gd name="T42" fmla="*/ 11 w 13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7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5"/>
                    <a:pt x="2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8"/>
                    <a:pt x="5" y="8"/>
                    <a:pt x="7" y="8"/>
                  </a:cubicBezTo>
                  <a:cubicBezTo>
                    <a:pt x="10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1" y="21"/>
                    <a:pt x="7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7" y="10"/>
                  </a:cubicBezTo>
                  <a:cubicBezTo>
                    <a:pt x="5" y="10"/>
                    <a:pt x="3" y="10"/>
                    <a:pt x="2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" name="Freeform 217"/>
            <p:cNvSpPr>
              <a:spLocks/>
            </p:cNvSpPr>
            <p:nvPr/>
          </p:nvSpPr>
          <p:spPr bwMode="auto">
            <a:xfrm>
              <a:off x="8120063" y="3036888"/>
              <a:ext cx="49213" cy="7778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1 w 13"/>
                <a:gd name="T23" fmla="*/ 10 h 21"/>
                <a:gd name="T24" fmla="*/ 1 w 13"/>
                <a:gd name="T25" fmla="*/ 10 h 21"/>
                <a:gd name="T26" fmla="*/ 1 w 13"/>
                <a:gd name="T27" fmla="*/ 1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2 w 13"/>
                <a:gd name="T37" fmla="*/ 2 h 21"/>
                <a:gd name="T38" fmla="*/ 4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5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" name="Freeform 218"/>
            <p:cNvSpPr>
              <a:spLocks noEditPoints="1"/>
            </p:cNvSpPr>
            <p:nvPr/>
          </p:nvSpPr>
          <p:spPr bwMode="auto">
            <a:xfrm>
              <a:off x="8183563" y="3036888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3 h 21"/>
                <a:gd name="T4" fmla="*/ 0 w 13"/>
                <a:gd name="T5" fmla="*/ 8 h 21"/>
                <a:gd name="T6" fmla="*/ 7 w 13"/>
                <a:gd name="T7" fmla="*/ 0 h 21"/>
                <a:gd name="T8" fmla="*/ 12 w 13"/>
                <a:gd name="T9" fmla="*/ 0 h 21"/>
                <a:gd name="T10" fmla="*/ 12 w 13"/>
                <a:gd name="T11" fmla="*/ 1 h 21"/>
                <a:gd name="T12" fmla="*/ 12 w 13"/>
                <a:gd name="T13" fmla="*/ 2 h 21"/>
                <a:gd name="T14" fmla="*/ 12 w 13"/>
                <a:gd name="T15" fmla="*/ 3 h 21"/>
                <a:gd name="T16" fmla="*/ 12 w 13"/>
                <a:gd name="T17" fmla="*/ 3 h 21"/>
                <a:gd name="T18" fmla="*/ 7 w 13"/>
                <a:gd name="T19" fmla="*/ 2 h 21"/>
                <a:gd name="T20" fmla="*/ 2 w 13"/>
                <a:gd name="T21" fmla="*/ 8 h 21"/>
                <a:gd name="T22" fmla="*/ 2 w 13"/>
                <a:gd name="T23" fmla="*/ 9 h 21"/>
                <a:gd name="T24" fmla="*/ 6 w 13"/>
                <a:gd name="T25" fmla="*/ 8 h 21"/>
                <a:gd name="T26" fmla="*/ 13 w 13"/>
                <a:gd name="T27" fmla="*/ 14 h 21"/>
                <a:gd name="T28" fmla="*/ 13 w 13"/>
                <a:gd name="T29" fmla="*/ 14 h 21"/>
                <a:gd name="T30" fmla="*/ 6 w 13"/>
                <a:gd name="T31" fmla="*/ 21 h 21"/>
                <a:gd name="T32" fmla="*/ 11 w 13"/>
                <a:gd name="T33" fmla="*/ 14 h 21"/>
                <a:gd name="T34" fmla="*/ 6 w 13"/>
                <a:gd name="T35" fmla="*/ 10 h 21"/>
                <a:gd name="T36" fmla="*/ 2 w 13"/>
                <a:gd name="T37" fmla="*/ 11 h 21"/>
                <a:gd name="T38" fmla="*/ 2 w 13"/>
                <a:gd name="T39" fmla="*/ 13 h 21"/>
                <a:gd name="T40" fmla="*/ 6 w 13"/>
                <a:gd name="T41" fmla="*/ 19 h 21"/>
                <a:gd name="T42" fmla="*/ 11 w 13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5"/>
                    <a:pt x="2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8"/>
                    <a:pt x="5" y="8"/>
                    <a:pt x="6" y="8"/>
                  </a:cubicBezTo>
                  <a:cubicBezTo>
                    <a:pt x="10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6" y="10"/>
                  </a:cubicBezTo>
                  <a:cubicBezTo>
                    <a:pt x="5" y="10"/>
                    <a:pt x="3" y="10"/>
                    <a:pt x="2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" name="Freeform 219"/>
            <p:cNvSpPr>
              <a:spLocks noEditPoints="1"/>
            </p:cNvSpPr>
            <p:nvPr/>
          </p:nvSpPr>
          <p:spPr bwMode="auto">
            <a:xfrm>
              <a:off x="8242301" y="3036888"/>
              <a:ext cx="55563" cy="77788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1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0 w 15"/>
                <a:gd name="T21" fmla="*/ 12 h 21"/>
                <a:gd name="T22" fmla="*/ 9 w 15"/>
                <a:gd name="T23" fmla="*/ 1 h 21"/>
                <a:gd name="T24" fmla="*/ 9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2 w 15"/>
                <a:gd name="T49" fmla="*/ 13 h 21"/>
                <a:gd name="T50" fmla="*/ 2 w 15"/>
                <a:gd name="T51" fmla="*/ 13 h 21"/>
                <a:gd name="T52" fmla="*/ 3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" name="Freeform 220"/>
            <p:cNvSpPr>
              <a:spLocks noEditPoints="1"/>
            </p:cNvSpPr>
            <p:nvPr/>
          </p:nvSpPr>
          <p:spPr bwMode="auto">
            <a:xfrm>
              <a:off x="8308976" y="3036888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3 h 21"/>
                <a:gd name="T4" fmla="*/ 0 w 13"/>
                <a:gd name="T5" fmla="*/ 8 h 21"/>
                <a:gd name="T6" fmla="*/ 7 w 13"/>
                <a:gd name="T7" fmla="*/ 0 h 21"/>
                <a:gd name="T8" fmla="*/ 12 w 13"/>
                <a:gd name="T9" fmla="*/ 0 h 21"/>
                <a:gd name="T10" fmla="*/ 12 w 13"/>
                <a:gd name="T11" fmla="*/ 1 h 21"/>
                <a:gd name="T12" fmla="*/ 12 w 13"/>
                <a:gd name="T13" fmla="*/ 2 h 21"/>
                <a:gd name="T14" fmla="*/ 12 w 13"/>
                <a:gd name="T15" fmla="*/ 3 h 21"/>
                <a:gd name="T16" fmla="*/ 12 w 13"/>
                <a:gd name="T17" fmla="*/ 3 h 21"/>
                <a:gd name="T18" fmla="*/ 7 w 13"/>
                <a:gd name="T19" fmla="*/ 2 h 21"/>
                <a:gd name="T20" fmla="*/ 2 w 13"/>
                <a:gd name="T21" fmla="*/ 8 h 21"/>
                <a:gd name="T22" fmla="*/ 2 w 13"/>
                <a:gd name="T23" fmla="*/ 9 h 21"/>
                <a:gd name="T24" fmla="*/ 6 w 13"/>
                <a:gd name="T25" fmla="*/ 8 h 21"/>
                <a:gd name="T26" fmla="*/ 13 w 13"/>
                <a:gd name="T27" fmla="*/ 14 h 21"/>
                <a:gd name="T28" fmla="*/ 13 w 13"/>
                <a:gd name="T29" fmla="*/ 14 h 21"/>
                <a:gd name="T30" fmla="*/ 6 w 13"/>
                <a:gd name="T31" fmla="*/ 21 h 21"/>
                <a:gd name="T32" fmla="*/ 11 w 13"/>
                <a:gd name="T33" fmla="*/ 14 h 21"/>
                <a:gd name="T34" fmla="*/ 6 w 13"/>
                <a:gd name="T35" fmla="*/ 10 h 21"/>
                <a:gd name="T36" fmla="*/ 2 w 13"/>
                <a:gd name="T37" fmla="*/ 11 h 21"/>
                <a:gd name="T38" fmla="*/ 2 w 13"/>
                <a:gd name="T39" fmla="*/ 13 h 21"/>
                <a:gd name="T40" fmla="*/ 6 w 13"/>
                <a:gd name="T41" fmla="*/ 19 h 21"/>
                <a:gd name="T42" fmla="*/ 11 w 13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3" y="2"/>
                    <a:pt x="2" y="5"/>
                    <a:pt x="2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8"/>
                    <a:pt x="5" y="8"/>
                    <a:pt x="6" y="8"/>
                  </a:cubicBezTo>
                  <a:cubicBezTo>
                    <a:pt x="10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14"/>
                  </a:moveTo>
                  <a:cubicBezTo>
                    <a:pt x="11" y="11"/>
                    <a:pt x="8" y="10"/>
                    <a:pt x="6" y="10"/>
                  </a:cubicBezTo>
                  <a:cubicBezTo>
                    <a:pt x="5" y="10"/>
                    <a:pt x="3" y="10"/>
                    <a:pt x="2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" name="Freeform 221"/>
            <p:cNvSpPr>
              <a:spLocks noEditPoints="1"/>
            </p:cNvSpPr>
            <p:nvPr/>
          </p:nvSpPr>
          <p:spPr bwMode="auto">
            <a:xfrm>
              <a:off x="8367713" y="3036888"/>
              <a:ext cx="53975" cy="77788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1 w 15"/>
                <a:gd name="T7" fmla="*/ 21 h 21"/>
                <a:gd name="T8" fmla="*/ 10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0 w 15"/>
                <a:gd name="T21" fmla="*/ 12 h 21"/>
                <a:gd name="T22" fmla="*/ 9 w 15"/>
                <a:gd name="T23" fmla="*/ 1 h 21"/>
                <a:gd name="T24" fmla="*/ 9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2 w 15"/>
                <a:gd name="T49" fmla="*/ 13 h 21"/>
                <a:gd name="T50" fmla="*/ 2 w 15"/>
                <a:gd name="T51" fmla="*/ 13 h 21"/>
                <a:gd name="T52" fmla="*/ 2 w 15"/>
                <a:gd name="T53" fmla="*/ 13 h 21"/>
                <a:gd name="T54" fmla="*/ 9 w 15"/>
                <a:gd name="T55" fmla="*/ 13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4" y="15"/>
                    <a:pt x="14" y="15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" name="Freeform 222"/>
            <p:cNvSpPr>
              <a:spLocks noEditPoints="1"/>
            </p:cNvSpPr>
            <p:nvPr/>
          </p:nvSpPr>
          <p:spPr bwMode="auto">
            <a:xfrm>
              <a:off x="3259138" y="2241550"/>
              <a:ext cx="95250" cy="95250"/>
            </a:xfrm>
            <a:custGeom>
              <a:avLst/>
              <a:gdLst>
                <a:gd name="T0" fmla="*/ 5 w 26"/>
                <a:gd name="T1" fmla="*/ 13 h 26"/>
                <a:gd name="T2" fmla="*/ 0 w 26"/>
                <a:gd name="T3" fmla="*/ 10 h 26"/>
                <a:gd name="T4" fmla="*/ 1 w 26"/>
                <a:gd name="T5" fmla="*/ 8 h 26"/>
                <a:gd name="T6" fmla="*/ 6 w 26"/>
                <a:gd name="T7" fmla="*/ 11 h 26"/>
                <a:gd name="T8" fmla="*/ 5 w 26"/>
                <a:gd name="T9" fmla="*/ 13 h 26"/>
                <a:gd name="T10" fmla="*/ 1 w 26"/>
                <a:gd name="T11" fmla="*/ 24 h 26"/>
                <a:gd name="T12" fmla="*/ 5 w 26"/>
                <a:gd name="T13" fmla="*/ 15 h 26"/>
                <a:gd name="T14" fmla="*/ 7 w 26"/>
                <a:gd name="T15" fmla="*/ 16 h 26"/>
                <a:gd name="T16" fmla="*/ 3 w 26"/>
                <a:gd name="T17" fmla="*/ 25 h 26"/>
                <a:gd name="T18" fmla="*/ 1 w 26"/>
                <a:gd name="T19" fmla="*/ 24 h 26"/>
                <a:gd name="T20" fmla="*/ 6 w 26"/>
                <a:gd name="T21" fmla="*/ 5 h 26"/>
                <a:gd name="T22" fmla="*/ 1 w 26"/>
                <a:gd name="T23" fmla="*/ 2 h 26"/>
                <a:gd name="T24" fmla="*/ 3 w 26"/>
                <a:gd name="T25" fmla="*/ 0 h 26"/>
                <a:gd name="T26" fmla="*/ 8 w 26"/>
                <a:gd name="T27" fmla="*/ 3 h 26"/>
                <a:gd name="T28" fmla="*/ 6 w 26"/>
                <a:gd name="T29" fmla="*/ 5 h 26"/>
                <a:gd name="T30" fmla="*/ 25 w 26"/>
                <a:gd name="T31" fmla="*/ 15 h 26"/>
                <a:gd name="T32" fmla="*/ 19 w 26"/>
                <a:gd name="T33" fmla="*/ 21 h 26"/>
                <a:gd name="T34" fmla="*/ 22 w 26"/>
                <a:gd name="T35" fmla="*/ 23 h 26"/>
                <a:gd name="T36" fmla="*/ 23 w 26"/>
                <a:gd name="T37" fmla="*/ 18 h 26"/>
                <a:gd name="T38" fmla="*/ 26 w 26"/>
                <a:gd name="T39" fmla="*/ 20 h 26"/>
                <a:gd name="T40" fmla="*/ 22 w 26"/>
                <a:gd name="T41" fmla="*/ 26 h 26"/>
                <a:gd name="T42" fmla="*/ 17 w 26"/>
                <a:gd name="T43" fmla="*/ 22 h 26"/>
                <a:gd name="T44" fmla="*/ 9 w 26"/>
                <a:gd name="T45" fmla="*/ 25 h 26"/>
                <a:gd name="T46" fmla="*/ 7 w 26"/>
                <a:gd name="T47" fmla="*/ 23 h 26"/>
                <a:gd name="T48" fmla="*/ 16 w 26"/>
                <a:gd name="T49" fmla="*/ 20 h 26"/>
                <a:gd name="T50" fmla="*/ 14 w 26"/>
                <a:gd name="T51" fmla="*/ 14 h 26"/>
                <a:gd name="T52" fmla="*/ 8 w 26"/>
                <a:gd name="T53" fmla="*/ 15 h 26"/>
                <a:gd name="T54" fmla="*/ 7 w 26"/>
                <a:gd name="T55" fmla="*/ 13 h 26"/>
                <a:gd name="T56" fmla="*/ 14 w 26"/>
                <a:gd name="T57" fmla="*/ 12 h 26"/>
                <a:gd name="T58" fmla="*/ 13 w 26"/>
                <a:gd name="T59" fmla="*/ 9 h 26"/>
                <a:gd name="T60" fmla="*/ 8 w 26"/>
                <a:gd name="T61" fmla="*/ 9 h 26"/>
                <a:gd name="T62" fmla="*/ 8 w 26"/>
                <a:gd name="T63" fmla="*/ 7 h 26"/>
                <a:gd name="T64" fmla="*/ 13 w 26"/>
                <a:gd name="T65" fmla="*/ 6 h 26"/>
                <a:gd name="T66" fmla="*/ 13 w 26"/>
                <a:gd name="T67" fmla="*/ 0 h 26"/>
                <a:gd name="T68" fmla="*/ 15 w 26"/>
                <a:gd name="T69" fmla="*/ 0 h 26"/>
                <a:gd name="T70" fmla="*/ 16 w 26"/>
                <a:gd name="T71" fmla="*/ 6 h 26"/>
                <a:gd name="T72" fmla="*/ 24 w 26"/>
                <a:gd name="T73" fmla="*/ 5 h 26"/>
                <a:gd name="T74" fmla="*/ 24 w 26"/>
                <a:gd name="T75" fmla="*/ 7 h 26"/>
                <a:gd name="T76" fmla="*/ 16 w 26"/>
                <a:gd name="T77" fmla="*/ 8 h 26"/>
                <a:gd name="T78" fmla="*/ 16 w 26"/>
                <a:gd name="T79" fmla="*/ 12 h 26"/>
                <a:gd name="T80" fmla="*/ 25 w 26"/>
                <a:gd name="T81" fmla="*/ 10 h 26"/>
                <a:gd name="T82" fmla="*/ 25 w 26"/>
                <a:gd name="T83" fmla="*/ 13 h 26"/>
                <a:gd name="T84" fmla="*/ 17 w 26"/>
                <a:gd name="T85" fmla="*/ 14 h 26"/>
                <a:gd name="T86" fmla="*/ 18 w 26"/>
                <a:gd name="T87" fmla="*/ 18 h 26"/>
                <a:gd name="T88" fmla="*/ 23 w 26"/>
                <a:gd name="T89" fmla="*/ 14 h 26"/>
                <a:gd name="T90" fmla="*/ 25 w 26"/>
                <a:gd name="T91" fmla="*/ 15 h 26"/>
                <a:gd name="T92" fmla="*/ 21 w 26"/>
                <a:gd name="T93" fmla="*/ 5 h 26"/>
                <a:gd name="T94" fmla="*/ 17 w 26"/>
                <a:gd name="T95" fmla="*/ 2 h 26"/>
                <a:gd name="T96" fmla="*/ 18 w 26"/>
                <a:gd name="T97" fmla="*/ 0 h 26"/>
                <a:gd name="T98" fmla="*/ 22 w 26"/>
                <a:gd name="T99" fmla="*/ 3 h 26"/>
                <a:gd name="T100" fmla="*/ 21 w 26"/>
                <a:gd name="T101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" h="26">
                  <a:moveTo>
                    <a:pt x="5" y="13"/>
                  </a:moveTo>
                  <a:cubicBezTo>
                    <a:pt x="4" y="12"/>
                    <a:pt x="2" y="10"/>
                    <a:pt x="0" y="1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3" y="9"/>
                    <a:pt x="5" y="10"/>
                    <a:pt x="6" y="11"/>
                  </a:cubicBezTo>
                  <a:lnTo>
                    <a:pt x="5" y="13"/>
                  </a:lnTo>
                  <a:close/>
                  <a:moveTo>
                    <a:pt x="1" y="24"/>
                  </a:moveTo>
                  <a:cubicBezTo>
                    <a:pt x="2" y="22"/>
                    <a:pt x="4" y="18"/>
                    <a:pt x="5" y="1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9"/>
                    <a:pt x="4" y="23"/>
                    <a:pt x="3" y="25"/>
                  </a:cubicBezTo>
                  <a:lnTo>
                    <a:pt x="1" y="24"/>
                  </a:lnTo>
                  <a:close/>
                  <a:moveTo>
                    <a:pt x="6" y="5"/>
                  </a:moveTo>
                  <a:cubicBezTo>
                    <a:pt x="5" y="4"/>
                    <a:pt x="3" y="3"/>
                    <a:pt x="1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1"/>
                    <a:pt x="7" y="2"/>
                    <a:pt x="8" y="3"/>
                  </a:cubicBezTo>
                  <a:lnTo>
                    <a:pt x="6" y="5"/>
                  </a:lnTo>
                  <a:close/>
                  <a:moveTo>
                    <a:pt x="25" y="15"/>
                  </a:moveTo>
                  <a:cubicBezTo>
                    <a:pt x="24" y="17"/>
                    <a:pt x="21" y="19"/>
                    <a:pt x="19" y="21"/>
                  </a:cubicBezTo>
                  <a:cubicBezTo>
                    <a:pt x="20" y="22"/>
                    <a:pt x="21" y="23"/>
                    <a:pt x="22" y="23"/>
                  </a:cubicBezTo>
                  <a:cubicBezTo>
                    <a:pt x="23" y="23"/>
                    <a:pt x="23" y="22"/>
                    <a:pt x="23" y="18"/>
                  </a:cubicBezTo>
                  <a:cubicBezTo>
                    <a:pt x="24" y="19"/>
                    <a:pt x="25" y="20"/>
                    <a:pt x="26" y="20"/>
                  </a:cubicBezTo>
                  <a:cubicBezTo>
                    <a:pt x="25" y="24"/>
                    <a:pt x="24" y="26"/>
                    <a:pt x="22" y="26"/>
                  </a:cubicBezTo>
                  <a:cubicBezTo>
                    <a:pt x="20" y="26"/>
                    <a:pt x="18" y="24"/>
                    <a:pt x="17" y="22"/>
                  </a:cubicBezTo>
                  <a:cubicBezTo>
                    <a:pt x="14" y="23"/>
                    <a:pt x="12" y="24"/>
                    <a:pt x="9" y="25"/>
                  </a:cubicBezTo>
                  <a:cubicBezTo>
                    <a:pt x="8" y="24"/>
                    <a:pt x="8" y="24"/>
                    <a:pt x="7" y="23"/>
                  </a:cubicBezTo>
                  <a:cubicBezTo>
                    <a:pt x="10" y="22"/>
                    <a:pt x="13" y="21"/>
                    <a:pt x="16" y="20"/>
                  </a:cubicBezTo>
                  <a:cubicBezTo>
                    <a:pt x="15" y="18"/>
                    <a:pt x="14" y="16"/>
                    <a:pt x="14" y="14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1"/>
                    <a:pt x="13" y="10"/>
                    <a:pt x="13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4"/>
                    <a:pt x="13" y="2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"/>
                    <a:pt x="15" y="4"/>
                    <a:pt x="16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9"/>
                    <a:pt x="16" y="11"/>
                    <a:pt x="16" y="12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6"/>
                    <a:pt x="17" y="17"/>
                    <a:pt x="18" y="18"/>
                  </a:cubicBezTo>
                  <a:cubicBezTo>
                    <a:pt x="20" y="17"/>
                    <a:pt x="22" y="15"/>
                    <a:pt x="23" y="14"/>
                  </a:cubicBezTo>
                  <a:lnTo>
                    <a:pt x="25" y="15"/>
                  </a:lnTo>
                  <a:close/>
                  <a:moveTo>
                    <a:pt x="21" y="5"/>
                  </a:moveTo>
                  <a:cubicBezTo>
                    <a:pt x="20" y="4"/>
                    <a:pt x="18" y="3"/>
                    <a:pt x="17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0" y="1"/>
                    <a:pt x="21" y="2"/>
                    <a:pt x="22" y="3"/>
                  </a:cubicBezTo>
                  <a:lnTo>
                    <a:pt x="21" y="5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" name="Freeform 223"/>
            <p:cNvSpPr>
              <a:spLocks noEditPoints="1"/>
            </p:cNvSpPr>
            <p:nvPr/>
          </p:nvSpPr>
          <p:spPr bwMode="auto">
            <a:xfrm>
              <a:off x="3362326" y="2241550"/>
              <a:ext cx="92075" cy="95250"/>
            </a:xfrm>
            <a:custGeom>
              <a:avLst/>
              <a:gdLst>
                <a:gd name="T0" fmla="*/ 9 w 25"/>
                <a:gd name="T1" fmla="*/ 6 h 26"/>
                <a:gd name="T2" fmla="*/ 2 w 25"/>
                <a:gd name="T3" fmla="*/ 23 h 26"/>
                <a:gd name="T4" fmla="*/ 0 w 25"/>
                <a:gd name="T5" fmla="*/ 21 h 26"/>
                <a:gd name="T6" fmla="*/ 6 w 25"/>
                <a:gd name="T7" fmla="*/ 6 h 26"/>
                <a:gd name="T8" fmla="*/ 1 w 25"/>
                <a:gd name="T9" fmla="*/ 6 h 26"/>
                <a:gd name="T10" fmla="*/ 1 w 25"/>
                <a:gd name="T11" fmla="*/ 3 h 26"/>
                <a:gd name="T12" fmla="*/ 7 w 25"/>
                <a:gd name="T13" fmla="*/ 3 h 26"/>
                <a:gd name="T14" fmla="*/ 7 w 25"/>
                <a:gd name="T15" fmla="*/ 0 h 26"/>
                <a:gd name="T16" fmla="*/ 10 w 25"/>
                <a:gd name="T17" fmla="*/ 0 h 26"/>
                <a:gd name="T18" fmla="*/ 9 w 25"/>
                <a:gd name="T19" fmla="*/ 3 h 26"/>
                <a:gd name="T20" fmla="*/ 25 w 25"/>
                <a:gd name="T21" fmla="*/ 3 h 26"/>
                <a:gd name="T22" fmla="*/ 25 w 25"/>
                <a:gd name="T23" fmla="*/ 6 h 26"/>
                <a:gd name="T24" fmla="*/ 9 w 25"/>
                <a:gd name="T25" fmla="*/ 6 h 26"/>
                <a:gd name="T26" fmla="*/ 18 w 25"/>
                <a:gd name="T27" fmla="*/ 7 h 26"/>
                <a:gd name="T28" fmla="*/ 17 w 25"/>
                <a:gd name="T29" fmla="*/ 14 h 26"/>
                <a:gd name="T30" fmla="*/ 25 w 25"/>
                <a:gd name="T31" fmla="*/ 23 h 26"/>
                <a:gd name="T32" fmla="*/ 24 w 25"/>
                <a:gd name="T33" fmla="*/ 26 h 26"/>
                <a:gd name="T34" fmla="*/ 16 w 25"/>
                <a:gd name="T35" fmla="*/ 18 h 26"/>
                <a:gd name="T36" fmla="*/ 8 w 25"/>
                <a:gd name="T37" fmla="*/ 26 h 26"/>
                <a:gd name="T38" fmla="*/ 6 w 25"/>
                <a:gd name="T39" fmla="*/ 24 h 26"/>
                <a:gd name="T40" fmla="*/ 15 w 25"/>
                <a:gd name="T41" fmla="*/ 7 h 26"/>
                <a:gd name="T42" fmla="*/ 18 w 25"/>
                <a:gd name="T43" fmla="*/ 7 h 26"/>
                <a:gd name="T44" fmla="*/ 9 w 25"/>
                <a:gd name="T45" fmla="*/ 16 h 26"/>
                <a:gd name="T46" fmla="*/ 11 w 25"/>
                <a:gd name="T47" fmla="*/ 10 h 26"/>
                <a:gd name="T48" fmla="*/ 13 w 25"/>
                <a:gd name="T49" fmla="*/ 11 h 26"/>
                <a:gd name="T50" fmla="*/ 11 w 25"/>
                <a:gd name="T51" fmla="*/ 17 h 26"/>
                <a:gd name="T52" fmla="*/ 9 w 25"/>
                <a:gd name="T53" fmla="*/ 16 h 26"/>
                <a:gd name="T54" fmla="*/ 19 w 25"/>
                <a:gd name="T55" fmla="*/ 15 h 26"/>
                <a:gd name="T56" fmla="*/ 21 w 25"/>
                <a:gd name="T57" fmla="*/ 10 h 26"/>
                <a:gd name="T58" fmla="*/ 24 w 25"/>
                <a:gd name="T59" fmla="*/ 11 h 26"/>
                <a:gd name="T60" fmla="*/ 21 w 25"/>
                <a:gd name="T61" fmla="*/ 16 h 26"/>
                <a:gd name="T62" fmla="*/ 19 w 25"/>
                <a:gd name="T63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" h="26">
                  <a:moveTo>
                    <a:pt x="9" y="6"/>
                  </a:moveTo>
                  <a:cubicBezTo>
                    <a:pt x="8" y="13"/>
                    <a:pt x="6" y="19"/>
                    <a:pt x="2" y="23"/>
                  </a:cubicBezTo>
                  <a:cubicBezTo>
                    <a:pt x="2" y="23"/>
                    <a:pt x="1" y="21"/>
                    <a:pt x="0" y="21"/>
                  </a:cubicBezTo>
                  <a:cubicBezTo>
                    <a:pt x="4" y="18"/>
                    <a:pt x="6" y="12"/>
                    <a:pt x="6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1"/>
                    <a:pt x="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6"/>
                    <a:pt x="25" y="6"/>
                    <a:pt x="25" y="6"/>
                  </a:cubicBezTo>
                  <a:lnTo>
                    <a:pt x="9" y="6"/>
                  </a:lnTo>
                  <a:close/>
                  <a:moveTo>
                    <a:pt x="18" y="7"/>
                  </a:moveTo>
                  <a:cubicBezTo>
                    <a:pt x="18" y="10"/>
                    <a:pt x="17" y="12"/>
                    <a:pt x="17" y="14"/>
                  </a:cubicBezTo>
                  <a:cubicBezTo>
                    <a:pt x="19" y="18"/>
                    <a:pt x="22" y="22"/>
                    <a:pt x="25" y="23"/>
                  </a:cubicBezTo>
                  <a:cubicBezTo>
                    <a:pt x="25" y="24"/>
                    <a:pt x="24" y="25"/>
                    <a:pt x="24" y="26"/>
                  </a:cubicBezTo>
                  <a:cubicBezTo>
                    <a:pt x="20" y="24"/>
                    <a:pt x="18" y="21"/>
                    <a:pt x="16" y="18"/>
                  </a:cubicBezTo>
                  <a:cubicBezTo>
                    <a:pt x="15" y="21"/>
                    <a:pt x="13" y="24"/>
                    <a:pt x="8" y="26"/>
                  </a:cubicBezTo>
                  <a:cubicBezTo>
                    <a:pt x="8" y="25"/>
                    <a:pt x="7" y="24"/>
                    <a:pt x="6" y="24"/>
                  </a:cubicBezTo>
                  <a:cubicBezTo>
                    <a:pt x="14" y="21"/>
                    <a:pt x="15" y="15"/>
                    <a:pt x="15" y="7"/>
                  </a:cubicBezTo>
                  <a:lnTo>
                    <a:pt x="18" y="7"/>
                  </a:lnTo>
                  <a:close/>
                  <a:moveTo>
                    <a:pt x="9" y="16"/>
                  </a:moveTo>
                  <a:cubicBezTo>
                    <a:pt x="10" y="14"/>
                    <a:pt x="10" y="12"/>
                    <a:pt x="11" y="1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3"/>
                    <a:pt x="12" y="15"/>
                    <a:pt x="11" y="17"/>
                  </a:cubicBezTo>
                  <a:lnTo>
                    <a:pt x="9" y="16"/>
                  </a:lnTo>
                  <a:close/>
                  <a:moveTo>
                    <a:pt x="19" y="15"/>
                  </a:moveTo>
                  <a:cubicBezTo>
                    <a:pt x="20" y="14"/>
                    <a:pt x="21" y="11"/>
                    <a:pt x="21" y="10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3"/>
                    <a:pt x="22" y="15"/>
                    <a:pt x="21" y="16"/>
                  </a:cubicBezTo>
                  <a:lnTo>
                    <a:pt x="19" y="15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" name="Freeform 224"/>
            <p:cNvSpPr>
              <a:spLocks/>
            </p:cNvSpPr>
            <p:nvPr/>
          </p:nvSpPr>
          <p:spPr bwMode="auto">
            <a:xfrm>
              <a:off x="928688" y="1943100"/>
              <a:ext cx="2006600" cy="2011363"/>
            </a:xfrm>
            <a:custGeom>
              <a:avLst/>
              <a:gdLst>
                <a:gd name="T0" fmla="*/ 0 w 546"/>
                <a:gd name="T1" fmla="*/ 37 h 546"/>
                <a:gd name="T2" fmla="*/ 0 w 546"/>
                <a:gd name="T3" fmla="*/ 546 h 546"/>
                <a:gd name="T4" fmla="*/ 546 w 546"/>
                <a:gd name="T5" fmla="*/ 546 h 546"/>
                <a:gd name="T6" fmla="*/ 546 w 546"/>
                <a:gd name="T7" fmla="*/ 0 h 546"/>
                <a:gd name="T8" fmla="*/ 36 w 546"/>
                <a:gd name="T9" fmla="*/ 0 h 546"/>
                <a:gd name="T10" fmla="*/ 0 w 546"/>
                <a:gd name="T11" fmla="*/ 37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6" h="546">
                  <a:moveTo>
                    <a:pt x="0" y="37"/>
                  </a:moveTo>
                  <a:cubicBezTo>
                    <a:pt x="0" y="546"/>
                    <a:pt x="0" y="546"/>
                    <a:pt x="0" y="546"/>
                  </a:cubicBezTo>
                  <a:cubicBezTo>
                    <a:pt x="546" y="546"/>
                    <a:pt x="546" y="546"/>
                    <a:pt x="546" y="546"/>
                  </a:cubicBezTo>
                  <a:cubicBezTo>
                    <a:pt x="546" y="0"/>
                    <a:pt x="546" y="0"/>
                    <a:pt x="54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7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solidFill>
                <a:srgbClr val="97A1A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" name="Freeform 225"/>
            <p:cNvSpPr>
              <a:spLocks noEditPoints="1"/>
            </p:cNvSpPr>
            <p:nvPr/>
          </p:nvSpPr>
          <p:spPr bwMode="auto">
            <a:xfrm>
              <a:off x="1146176" y="2241550"/>
              <a:ext cx="73025" cy="95250"/>
            </a:xfrm>
            <a:custGeom>
              <a:avLst/>
              <a:gdLst>
                <a:gd name="T0" fmla="*/ 20 w 20"/>
                <a:gd name="T1" fmla="*/ 4 h 26"/>
                <a:gd name="T2" fmla="*/ 20 w 20"/>
                <a:gd name="T3" fmla="*/ 26 h 26"/>
                <a:gd name="T4" fmla="*/ 17 w 20"/>
                <a:gd name="T5" fmla="*/ 26 h 26"/>
                <a:gd name="T6" fmla="*/ 17 w 20"/>
                <a:gd name="T7" fmla="*/ 24 h 26"/>
                <a:gd name="T8" fmla="*/ 3 w 20"/>
                <a:gd name="T9" fmla="*/ 24 h 26"/>
                <a:gd name="T10" fmla="*/ 3 w 20"/>
                <a:gd name="T11" fmla="*/ 26 h 26"/>
                <a:gd name="T12" fmla="*/ 0 w 20"/>
                <a:gd name="T13" fmla="*/ 26 h 26"/>
                <a:gd name="T14" fmla="*/ 0 w 20"/>
                <a:gd name="T15" fmla="*/ 4 h 26"/>
                <a:gd name="T16" fmla="*/ 7 w 20"/>
                <a:gd name="T17" fmla="*/ 4 h 26"/>
                <a:gd name="T18" fmla="*/ 8 w 20"/>
                <a:gd name="T19" fmla="*/ 0 h 26"/>
                <a:gd name="T20" fmla="*/ 12 w 20"/>
                <a:gd name="T21" fmla="*/ 0 h 26"/>
                <a:gd name="T22" fmla="*/ 10 w 20"/>
                <a:gd name="T23" fmla="*/ 4 h 26"/>
                <a:gd name="T24" fmla="*/ 20 w 20"/>
                <a:gd name="T25" fmla="*/ 4 h 26"/>
                <a:gd name="T26" fmla="*/ 3 w 20"/>
                <a:gd name="T27" fmla="*/ 7 h 26"/>
                <a:gd name="T28" fmla="*/ 3 w 20"/>
                <a:gd name="T29" fmla="*/ 13 h 26"/>
                <a:gd name="T30" fmla="*/ 17 w 20"/>
                <a:gd name="T31" fmla="*/ 13 h 26"/>
                <a:gd name="T32" fmla="*/ 17 w 20"/>
                <a:gd name="T33" fmla="*/ 7 h 26"/>
                <a:gd name="T34" fmla="*/ 3 w 20"/>
                <a:gd name="T35" fmla="*/ 7 h 26"/>
                <a:gd name="T36" fmla="*/ 17 w 20"/>
                <a:gd name="T37" fmla="*/ 21 h 26"/>
                <a:gd name="T38" fmla="*/ 17 w 20"/>
                <a:gd name="T39" fmla="*/ 15 h 26"/>
                <a:gd name="T40" fmla="*/ 3 w 20"/>
                <a:gd name="T41" fmla="*/ 15 h 26"/>
                <a:gd name="T42" fmla="*/ 3 w 20"/>
                <a:gd name="T43" fmla="*/ 21 h 26"/>
                <a:gd name="T44" fmla="*/ 17 w 20"/>
                <a:gd name="T45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26">
                  <a:moveTo>
                    <a:pt x="20" y="4"/>
                  </a:moveTo>
                  <a:cubicBezTo>
                    <a:pt x="20" y="26"/>
                    <a:pt x="20" y="26"/>
                    <a:pt x="20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8" y="1"/>
                    <a:pt x="8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2"/>
                    <a:pt x="10" y="3"/>
                    <a:pt x="10" y="4"/>
                  </a:cubicBezTo>
                  <a:lnTo>
                    <a:pt x="20" y="4"/>
                  </a:lnTo>
                  <a:close/>
                  <a:moveTo>
                    <a:pt x="3" y="7"/>
                  </a:moveTo>
                  <a:cubicBezTo>
                    <a:pt x="3" y="13"/>
                    <a:pt x="3" y="13"/>
                    <a:pt x="3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7"/>
                    <a:pt x="17" y="7"/>
                    <a:pt x="17" y="7"/>
                  </a:cubicBezTo>
                  <a:lnTo>
                    <a:pt x="3" y="7"/>
                  </a:lnTo>
                  <a:close/>
                  <a:moveTo>
                    <a:pt x="17" y="21"/>
                  </a:moveTo>
                  <a:cubicBezTo>
                    <a:pt x="17" y="15"/>
                    <a:pt x="17" y="15"/>
                    <a:pt x="17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21"/>
                    <a:pt x="3" y="21"/>
                    <a:pt x="3" y="21"/>
                  </a:cubicBezTo>
                  <a:lnTo>
                    <a:pt x="17" y="21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" name="Freeform 226"/>
            <p:cNvSpPr>
              <a:spLocks/>
            </p:cNvSpPr>
            <p:nvPr/>
          </p:nvSpPr>
          <p:spPr bwMode="auto">
            <a:xfrm>
              <a:off x="1138238" y="2506663"/>
              <a:ext cx="44450" cy="77788"/>
            </a:xfrm>
            <a:custGeom>
              <a:avLst/>
              <a:gdLst>
                <a:gd name="T0" fmla="*/ 12 w 12"/>
                <a:gd name="T1" fmla="*/ 21 h 21"/>
                <a:gd name="T2" fmla="*/ 7 w 12"/>
                <a:gd name="T3" fmla="*/ 21 h 21"/>
                <a:gd name="T4" fmla="*/ 0 w 12"/>
                <a:gd name="T5" fmla="*/ 13 h 21"/>
                <a:gd name="T6" fmla="*/ 0 w 12"/>
                <a:gd name="T7" fmla="*/ 9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1 h 21"/>
                <a:gd name="T14" fmla="*/ 12 w 12"/>
                <a:gd name="T15" fmla="*/ 2 h 21"/>
                <a:gd name="T16" fmla="*/ 12 w 12"/>
                <a:gd name="T17" fmla="*/ 3 h 21"/>
                <a:gd name="T18" fmla="*/ 12 w 12"/>
                <a:gd name="T19" fmla="*/ 3 h 21"/>
                <a:gd name="T20" fmla="*/ 7 w 12"/>
                <a:gd name="T21" fmla="*/ 2 h 21"/>
                <a:gd name="T22" fmla="*/ 2 w 12"/>
                <a:gd name="T23" fmla="*/ 9 h 21"/>
                <a:gd name="T24" fmla="*/ 2 w 12"/>
                <a:gd name="T25" fmla="*/ 13 h 21"/>
                <a:gd name="T26" fmla="*/ 7 w 12"/>
                <a:gd name="T27" fmla="*/ 19 h 21"/>
                <a:gd name="T28" fmla="*/ 12 w 12"/>
                <a:gd name="T29" fmla="*/ 19 h 21"/>
                <a:gd name="T30" fmla="*/ 12 w 12"/>
                <a:gd name="T31" fmla="*/ 19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" name="Freeform 227"/>
            <p:cNvSpPr>
              <a:spLocks noEditPoints="1"/>
            </p:cNvSpPr>
            <p:nvPr/>
          </p:nvSpPr>
          <p:spPr bwMode="auto">
            <a:xfrm>
              <a:off x="1193801" y="2506663"/>
              <a:ext cx="50800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2 w 14"/>
                <a:gd name="T19" fmla="*/ 9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" name="Freeform 228"/>
            <p:cNvSpPr>
              <a:spLocks/>
            </p:cNvSpPr>
            <p:nvPr/>
          </p:nvSpPr>
          <p:spPr bwMode="auto">
            <a:xfrm>
              <a:off x="1308101" y="2506663"/>
              <a:ext cx="61913" cy="77788"/>
            </a:xfrm>
            <a:custGeom>
              <a:avLst/>
              <a:gdLst>
                <a:gd name="T0" fmla="*/ 17 w 17"/>
                <a:gd name="T1" fmla="*/ 21 h 21"/>
                <a:gd name="T2" fmla="*/ 15 w 17"/>
                <a:gd name="T3" fmla="*/ 21 h 21"/>
                <a:gd name="T4" fmla="*/ 15 w 17"/>
                <a:gd name="T5" fmla="*/ 20 h 21"/>
                <a:gd name="T6" fmla="*/ 15 w 17"/>
                <a:gd name="T7" fmla="*/ 4 h 21"/>
                <a:gd name="T8" fmla="*/ 15 w 17"/>
                <a:gd name="T9" fmla="*/ 4 h 21"/>
                <a:gd name="T10" fmla="*/ 15 w 17"/>
                <a:gd name="T11" fmla="*/ 4 h 21"/>
                <a:gd name="T12" fmla="*/ 11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7 w 17"/>
                <a:gd name="T19" fmla="*/ 12 h 21"/>
                <a:gd name="T20" fmla="*/ 3 w 17"/>
                <a:gd name="T21" fmla="*/ 4 h 21"/>
                <a:gd name="T22" fmla="*/ 3 w 17"/>
                <a:gd name="T23" fmla="*/ 4 h 21"/>
                <a:gd name="T24" fmla="*/ 3 w 17"/>
                <a:gd name="T25" fmla="*/ 4 h 21"/>
                <a:gd name="T26" fmla="*/ 3 w 17"/>
                <a:gd name="T27" fmla="*/ 20 h 21"/>
                <a:gd name="T28" fmla="*/ 2 w 17"/>
                <a:gd name="T29" fmla="*/ 21 h 21"/>
                <a:gd name="T30" fmla="*/ 1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1 w 17"/>
                <a:gd name="T37" fmla="*/ 0 h 21"/>
                <a:gd name="T38" fmla="*/ 3 w 17"/>
                <a:gd name="T39" fmla="*/ 0 h 21"/>
                <a:gd name="T40" fmla="*/ 4 w 17"/>
                <a:gd name="T41" fmla="*/ 1 h 21"/>
                <a:gd name="T42" fmla="*/ 8 w 17"/>
                <a:gd name="T43" fmla="*/ 10 h 21"/>
                <a:gd name="T44" fmla="*/ 9 w 17"/>
                <a:gd name="T45" fmla="*/ 11 h 21"/>
                <a:gd name="T46" fmla="*/ 9 w 17"/>
                <a:gd name="T47" fmla="*/ 10 h 21"/>
                <a:gd name="T48" fmla="*/ 14 w 17"/>
                <a:gd name="T49" fmla="*/ 1 h 21"/>
                <a:gd name="T50" fmla="*/ 15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7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0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3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3"/>
                    <a:pt x="7" y="1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7" y="21"/>
                    <a:pt x="17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" name="Freeform 229"/>
            <p:cNvSpPr>
              <a:spLocks noEditPoints="1"/>
            </p:cNvSpPr>
            <p:nvPr/>
          </p:nvSpPr>
          <p:spPr bwMode="auto">
            <a:xfrm>
              <a:off x="1384301" y="2506663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" name="Freeform 230"/>
            <p:cNvSpPr>
              <a:spLocks/>
            </p:cNvSpPr>
            <p:nvPr/>
          </p:nvSpPr>
          <p:spPr bwMode="auto">
            <a:xfrm>
              <a:off x="1495426" y="2506663"/>
              <a:ext cx="55563" cy="77788"/>
            </a:xfrm>
            <a:custGeom>
              <a:avLst/>
              <a:gdLst>
                <a:gd name="T0" fmla="*/ 14 w 15"/>
                <a:gd name="T1" fmla="*/ 1 h 21"/>
                <a:gd name="T2" fmla="*/ 10 w 15"/>
                <a:gd name="T3" fmla="*/ 11 h 21"/>
                <a:gd name="T4" fmla="*/ 9 w 15"/>
                <a:gd name="T5" fmla="*/ 12 h 21"/>
                <a:gd name="T6" fmla="*/ 9 w 15"/>
                <a:gd name="T7" fmla="*/ 20 h 21"/>
                <a:gd name="T8" fmla="*/ 8 w 15"/>
                <a:gd name="T9" fmla="*/ 21 h 21"/>
                <a:gd name="T10" fmla="*/ 7 w 15"/>
                <a:gd name="T11" fmla="*/ 21 h 21"/>
                <a:gd name="T12" fmla="*/ 6 w 15"/>
                <a:gd name="T13" fmla="*/ 20 h 21"/>
                <a:gd name="T14" fmla="*/ 6 w 15"/>
                <a:gd name="T15" fmla="*/ 12 h 21"/>
                <a:gd name="T16" fmla="*/ 5 w 15"/>
                <a:gd name="T17" fmla="*/ 11 h 21"/>
                <a:gd name="T18" fmla="*/ 0 w 15"/>
                <a:gd name="T19" fmla="*/ 1 h 21"/>
                <a:gd name="T20" fmla="*/ 0 w 15"/>
                <a:gd name="T21" fmla="*/ 1 h 21"/>
                <a:gd name="T22" fmla="*/ 1 w 15"/>
                <a:gd name="T23" fmla="*/ 0 h 21"/>
                <a:gd name="T24" fmla="*/ 2 w 15"/>
                <a:gd name="T25" fmla="*/ 0 h 21"/>
                <a:gd name="T26" fmla="*/ 3 w 15"/>
                <a:gd name="T27" fmla="*/ 1 h 21"/>
                <a:gd name="T28" fmla="*/ 7 w 15"/>
                <a:gd name="T29" fmla="*/ 10 h 21"/>
                <a:gd name="T30" fmla="*/ 7 w 15"/>
                <a:gd name="T31" fmla="*/ 10 h 21"/>
                <a:gd name="T32" fmla="*/ 8 w 15"/>
                <a:gd name="T33" fmla="*/ 10 h 21"/>
                <a:gd name="T34" fmla="*/ 12 w 15"/>
                <a:gd name="T35" fmla="*/ 1 h 21"/>
                <a:gd name="T36" fmla="*/ 12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4 w 15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1">
                  <a:moveTo>
                    <a:pt x="14" y="1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8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5" y="12"/>
                    <a:pt x="5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1"/>
                  </a:cubicBezTo>
                  <a:cubicBezTo>
                    <a:pt x="15" y="1"/>
                    <a:pt x="15" y="1"/>
                    <a:pt x="14" y="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" name="Freeform 231"/>
            <p:cNvSpPr>
              <a:spLocks noEditPoints="1"/>
            </p:cNvSpPr>
            <p:nvPr/>
          </p:nvSpPr>
          <p:spPr bwMode="auto">
            <a:xfrm>
              <a:off x="1557338" y="2506663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" name="Freeform 232"/>
            <p:cNvSpPr>
              <a:spLocks/>
            </p:cNvSpPr>
            <p:nvPr/>
          </p:nvSpPr>
          <p:spPr bwMode="auto">
            <a:xfrm>
              <a:off x="1671638" y="2506663"/>
              <a:ext cx="50800" cy="7778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3 w 14"/>
                <a:gd name="T7" fmla="*/ 11 h 21"/>
                <a:gd name="T8" fmla="*/ 3 w 14"/>
                <a:gd name="T9" fmla="*/ 20 h 21"/>
                <a:gd name="T10" fmla="*/ 2 w 14"/>
                <a:gd name="T11" fmla="*/ 21 h 21"/>
                <a:gd name="T12" fmla="*/ 1 w 14"/>
                <a:gd name="T13" fmla="*/ 21 h 21"/>
                <a:gd name="T14" fmla="*/ 0 w 14"/>
                <a:gd name="T15" fmla="*/ 20 h 21"/>
                <a:gd name="T16" fmla="*/ 0 w 14"/>
                <a:gd name="T17" fmla="*/ 1 h 21"/>
                <a:gd name="T18" fmla="*/ 1 w 14"/>
                <a:gd name="T19" fmla="*/ 0 h 21"/>
                <a:gd name="T20" fmla="*/ 2 w 14"/>
                <a:gd name="T21" fmla="*/ 0 h 21"/>
                <a:gd name="T22" fmla="*/ 3 w 14"/>
                <a:gd name="T23" fmla="*/ 1 h 21"/>
                <a:gd name="T24" fmla="*/ 3 w 14"/>
                <a:gd name="T25" fmla="*/ 10 h 21"/>
                <a:gd name="T26" fmla="*/ 11 w 14"/>
                <a:gd name="T27" fmla="*/ 0 h 21"/>
                <a:gd name="T28" fmla="*/ 12 w 14"/>
                <a:gd name="T29" fmla="*/ 0 h 21"/>
                <a:gd name="T30" fmla="*/ 14 w 14"/>
                <a:gd name="T31" fmla="*/ 0 h 21"/>
                <a:gd name="T32" fmla="*/ 14 w 14"/>
                <a:gd name="T33" fmla="*/ 0 h 21"/>
                <a:gd name="T34" fmla="*/ 14 w 14"/>
                <a:gd name="T35" fmla="*/ 1 h 21"/>
                <a:gd name="T36" fmla="*/ 5 w 14"/>
                <a:gd name="T37" fmla="*/ 10 h 21"/>
                <a:gd name="T38" fmla="*/ 14 w 14"/>
                <a:gd name="T39" fmla="*/ 20 h 21"/>
                <a:gd name="T40" fmla="*/ 14 w 14"/>
                <a:gd name="T41" fmla="*/ 21 h 21"/>
                <a:gd name="T42" fmla="*/ 14 w 14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" name="Freeform 233"/>
            <p:cNvSpPr>
              <a:spLocks noEditPoints="1"/>
            </p:cNvSpPr>
            <p:nvPr/>
          </p:nvSpPr>
          <p:spPr bwMode="auto">
            <a:xfrm>
              <a:off x="1733551" y="2506663"/>
              <a:ext cx="52388" cy="77788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9 h 21"/>
                <a:gd name="T16" fmla="*/ 7 w 14"/>
                <a:gd name="T17" fmla="*/ 2 h 21"/>
                <a:gd name="T18" fmla="*/ 2 w 14"/>
                <a:gd name="T19" fmla="*/ 9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9"/>
                  </a:moveTo>
                  <a:cubicBezTo>
                    <a:pt x="11" y="4"/>
                    <a:pt x="9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" name="Freeform 234"/>
            <p:cNvSpPr>
              <a:spLocks noEditPoints="1"/>
            </p:cNvSpPr>
            <p:nvPr/>
          </p:nvSpPr>
          <p:spPr bwMode="auto">
            <a:xfrm>
              <a:off x="1138238" y="2682875"/>
              <a:ext cx="52388" cy="77788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2 w 14"/>
                <a:gd name="T5" fmla="*/ 21 h 21"/>
                <a:gd name="T6" fmla="*/ 7 w 14"/>
                <a:gd name="T7" fmla="*/ 12 h 21"/>
                <a:gd name="T8" fmla="*/ 6 w 14"/>
                <a:gd name="T9" fmla="*/ 12 h 21"/>
                <a:gd name="T10" fmla="*/ 6 w 14"/>
                <a:gd name="T11" fmla="*/ 12 h 21"/>
                <a:gd name="T12" fmla="*/ 3 w 14"/>
                <a:gd name="T13" fmla="*/ 12 h 21"/>
                <a:gd name="T14" fmla="*/ 3 w 14"/>
                <a:gd name="T15" fmla="*/ 20 h 21"/>
                <a:gd name="T16" fmla="*/ 2 w 14"/>
                <a:gd name="T17" fmla="*/ 21 h 21"/>
                <a:gd name="T18" fmla="*/ 1 w 14"/>
                <a:gd name="T19" fmla="*/ 21 h 21"/>
                <a:gd name="T20" fmla="*/ 0 w 14"/>
                <a:gd name="T21" fmla="*/ 20 h 21"/>
                <a:gd name="T22" fmla="*/ 0 w 14"/>
                <a:gd name="T23" fmla="*/ 1 h 21"/>
                <a:gd name="T24" fmla="*/ 1 w 14"/>
                <a:gd name="T25" fmla="*/ 0 h 21"/>
                <a:gd name="T26" fmla="*/ 6 w 14"/>
                <a:gd name="T27" fmla="*/ 0 h 21"/>
                <a:gd name="T28" fmla="*/ 14 w 14"/>
                <a:gd name="T29" fmla="*/ 6 h 21"/>
                <a:gd name="T30" fmla="*/ 14 w 14"/>
                <a:gd name="T31" fmla="*/ 6 h 21"/>
                <a:gd name="T32" fmla="*/ 9 w 14"/>
                <a:gd name="T33" fmla="*/ 12 h 21"/>
                <a:gd name="T34" fmla="*/ 14 w 14"/>
                <a:gd name="T35" fmla="*/ 20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6 w 14"/>
                <a:gd name="T43" fmla="*/ 2 h 21"/>
                <a:gd name="T44" fmla="*/ 3 w 14"/>
                <a:gd name="T45" fmla="*/ 2 h 21"/>
                <a:gd name="T46" fmla="*/ 3 w 14"/>
                <a:gd name="T47" fmla="*/ 10 h 21"/>
                <a:gd name="T48" fmla="*/ 6 w 14"/>
                <a:gd name="T49" fmla="*/ 10 h 21"/>
                <a:gd name="T50" fmla="*/ 11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1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9"/>
                    <a:pt x="12" y="11"/>
                    <a:pt x="9" y="12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3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" name="Freeform 235"/>
            <p:cNvSpPr>
              <a:spLocks/>
            </p:cNvSpPr>
            <p:nvPr/>
          </p:nvSpPr>
          <p:spPr bwMode="auto">
            <a:xfrm>
              <a:off x="1204913" y="2682875"/>
              <a:ext cx="44450" cy="77788"/>
            </a:xfrm>
            <a:custGeom>
              <a:avLst/>
              <a:gdLst>
                <a:gd name="T0" fmla="*/ 9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9 h 21"/>
                <a:gd name="T8" fmla="*/ 11 w 12"/>
                <a:gd name="T9" fmla="*/ 19 h 21"/>
                <a:gd name="T10" fmla="*/ 12 w 12"/>
                <a:gd name="T11" fmla="*/ 19 h 21"/>
                <a:gd name="T12" fmla="*/ 12 w 12"/>
                <a:gd name="T13" fmla="*/ 20 h 21"/>
                <a:gd name="T14" fmla="*/ 11 w 12"/>
                <a:gd name="T15" fmla="*/ 21 h 21"/>
                <a:gd name="T16" fmla="*/ 0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6 w 12"/>
                <a:gd name="T29" fmla="*/ 2 h 21"/>
                <a:gd name="T30" fmla="*/ 1 w 12"/>
                <a:gd name="T31" fmla="*/ 3 h 21"/>
                <a:gd name="T32" fmla="*/ 1 w 12"/>
                <a:gd name="T33" fmla="*/ 3 h 21"/>
                <a:gd name="T34" fmla="*/ 0 w 12"/>
                <a:gd name="T35" fmla="*/ 2 h 21"/>
                <a:gd name="T36" fmla="*/ 0 w 12"/>
                <a:gd name="T37" fmla="*/ 1 h 21"/>
                <a:gd name="T38" fmla="*/ 1 w 12"/>
                <a:gd name="T39" fmla="*/ 1 h 21"/>
                <a:gd name="T40" fmla="*/ 6 w 12"/>
                <a:gd name="T41" fmla="*/ 0 h 21"/>
                <a:gd name="T42" fmla="*/ 12 w 12"/>
                <a:gd name="T43" fmla="*/ 5 h 21"/>
                <a:gd name="T44" fmla="*/ 9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2" y="2"/>
                    <a:pt x="12" y="5"/>
                  </a:cubicBezTo>
                  <a:cubicBezTo>
                    <a:pt x="12" y="7"/>
                    <a:pt x="11" y="9"/>
                    <a:pt x="9" y="10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" name="Freeform 236"/>
            <p:cNvSpPr>
              <a:spLocks/>
            </p:cNvSpPr>
            <p:nvPr/>
          </p:nvSpPr>
          <p:spPr bwMode="auto">
            <a:xfrm>
              <a:off x="1266826" y="2682875"/>
              <a:ext cx="44450" cy="77788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4 h 21"/>
                <a:gd name="T18" fmla="*/ 4 w 12"/>
                <a:gd name="T19" fmla="*/ 10 h 21"/>
                <a:gd name="T20" fmla="*/ 0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1 h 21"/>
                <a:gd name="T28" fmla="*/ 1 w 12"/>
                <a:gd name="T29" fmla="*/ 0 h 21"/>
                <a:gd name="T30" fmla="*/ 11 w 12"/>
                <a:gd name="T31" fmla="*/ 0 h 21"/>
                <a:gd name="T32" fmla="*/ 12 w 12"/>
                <a:gd name="T33" fmla="*/ 1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3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5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10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" name="Freeform 237"/>
            <p:cNvSpPr>
              <a:spLocks/>
            </p:cNvSpPr>
            <p:nvPr/>
          </p:nvSpPr>
          <p:spPr bwMode="auto">
            <a:xfrm>
              <a:off x="1330326" y="2682875"/>
              <a:ext cx="42863" cy="77788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9 h 21"/>
                <a:gd name="T10" fmla="*/ 0 w 12"/>
                <a:gd name="T11" fmla="*/ 19 h 21"/>
                <a:gd name="T12" fmla="*/ 5 w 12"/>
                <a:gd name="T13" fmla="*/ 19 h 21"/>
                <a:gd name="T14" fmla="*/ 10 w 12"/>
                <a:gd name="T15" fmla="*/ 15 h 21"/>
                <a:gd name="T16" fmla="*/ 10 w 12"/>
                <a:gd name="T17" fmla="*/ 14 h 21"/>
                <a:gd name="T18" fmla="*/ 4 w 12"/>
                <a:gd name="T19" fmla="*/ 10 h 21"/>
                <a:gd name="T20" fmla="*/ 0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1 h 21"/>
                <a:gd name="T28" fmla="*/ 1 w 12"/>
                <a:gd name="T29" fmla="*/ 0 h 21"/>
                <a:gd name="T30" fmla="*/ 11 w 12"/>
                <a:gd name="T31" fmla="*/ 0 h 21"/>
                <a:gd name="T32" fmla="*/ 12 w 12"/>
                <a:gd name="T33" fmla="*/ 1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2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5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10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" name="Freeform 238"/>
            <p:cNvSpPr>
              <a:spLocks/>
            </p:cNvSpPr>
            <p:nvPr/>
          </p:nvSpPr>
          <p:spPr bwMode="auto">
            <a:xfrm>
              <a:off x="1439863" y="2682875"/>
              <a:ext cx="47625" cy="77788"/>
            </a:xfrm>
            <a:custGeom>
              <a:avLst/>
              <a:gdLst>
                <a:gd name="T0" fmla="*/ 13 w 13"/>
                <a:gd name="T1" fmla="*/ 21 h 21"/>
                <a:gd name="T2" fmla="*/ 7 w 13"/>
                <a:gd name="T3" fmla="*/ 21 h 21"/>
                <a:gd name="T4" fmla="*/ 0 w 13"/>
                <a:gd name="T5" fmla="*/ 12 h 21"/>
                <a:gd name="T6" fmla="*/ 0 w 13"/>
                <a:gd name="T7" fmla="*/ 9 h 21"/>
                <a:gd name="T8" fmla="*/ 7 w 13"/>
                <a:gd name="T9" fmla="*/ 0 h 21"/>
                <a:gd name="T10" fmla="*/ 13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3 w 13"/>
                <a:gd name="T17" fmla="*/ 2 h 21"/>
                <a:gd name="T18" fmla="*/ 13 w 13"/>
                <a:gd name="T19" fmla="*/ 2 h 21"/>
                <a:gd name="T20" fmla="*/ 7 w 13"/>
                <a:gd name="T21" fmla="*/ 2 h 21"/>
                <a:gd name="T22" fmla="*/ 2 w 13"/>
                <a:gd name="T23" fmla="*/ 9 h 21"/>
                <a:gd name="T24" fmla="*/ 2 w 13"/>
                <a:gd name="T25" fmla="*/ 12 h 21"/>
                <a:gd name="T26" fmla="*/ 7 w 13"/>
                <a:gd name="T27" fmla="*/ 19 h 21"/>
                <a:gd name="T28" fmla="*/ 11 w 13"/>
                <a:gd name="T29" fmla="*/ 19 h 21"/>
                <a:gd name="T30" fmla="*/ 11 w 13"/>
                <a:gd name="T31" fmla="*/ 11 h 21"/>
                <a:gd name="T32" fmla="*/ 11 w 13"/>
                <a:gd name="T33" fmla="*/ 10 h 21"/>
                <a:gd name="T34" fmla="*/ 13 w 13"/>
                <a:gd name="T35" fmla="*/ 10 h 21"/>
                <a:gd name="T36" fmla="*/ 13 w 13"/>
                <a:gd name="T37" fmla="*/ 11 h 21"/>
                <a:gd name="T38" fmla="*/ 13 w 13"/>
                <a:gd name="T39" fmla="*/ 20 h 21"/>
                <a:gd name="T40" fmla="*/ 13 w 13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0" y="0"/>
                    <a:pt x="12" y="0"/>
                    <a:pt x="13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2"/>
                    <a:pt x="10" y="2"/>
                    <a:pt x="7" y="2"/>
                  </a:cubicBezTo>
                  <a:cubicBezTo>
                    <a:pt x="5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0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" name="Freeform 239"/>
            <p:cNvSpPr>
              <a:spLocks/>
            </p:cNvSpPr>
            <p:nvPr/>
          </p:nvSpPr>
          <p:spPr bwMode="auto">
            <a:xfrm>
              <a:off x="1506538" y="2682875"/>
              <a:ext cx="44450" cy="77788"/>
            </a:xfrm>
            <a:custGeom>
              <a:avLst/>
              <a:gdLst>
                <a:gd name="T0" fmla="*/ 8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9 h 21"/>
                <a:gd name="T8" fmla="*/ 11 w 12"/>
                <a:gd name="T9" fmla="*/ 19 h 21"/>
                <a:gd name="T10" fmla="*/ 12 w 12"/>
                <a:gd name="T11" fmla="*/ 19 h 21"/>
                <a:gd name="T12" fmla="*/ 12 w 12"/>
                <a:gd name="T13" fmla="*/ 20 h 21"/>
                <a:gd name="T14" fmla="*/ 11 w 12"/>
                <a:gd name="T15" fmla="*/ 21 h 21"/>
                <a:gd name="T16" fmla="*/ 0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5 w 12"/>
                <a:gd name="T29" fmla="*/ 2 h 21"/>
                <a:gd name="T30" fmla="*/ 0 w 12"/>
                <a:gd name="T31" fmla="*/ 3 h 21"/>
                <a:gd name="T32" fmla="*/ 0 w 12"/>
                <a:gd name="T33" fmla="*/ 3 h 21"/>
                <a:gd name="T34" fmla="*/ 0 w 12"/>
                <a:gd name="T35" fmla="*/ 2 h 21"/>
                <a:gd name="T36" fmla="*/ 0 w 12"/>
                <a:gd name="T37" fmla="*/ 1 h 21"/>
                <a:gd name="T38" fmla="*/ 0 w 12"/>
                <a:gd name="T39" fmla="*/ 1 h 21"/>
                <a:gd name="T40" fmla="*/ 5 w 12"/>
                <a:gd name="T41" fmla="*/ 0 h 21"/>
                <a:gd name="T42" fmla="*/ 12 w 12"/>
                <a:gd name="T43" fmla="*/ 5 h 21"/>
                <a:gd name="T44" fmla="*/ 8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8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7"/>
                    <a:pt x="10" y="5"/>
                  </a:cubicBez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2" y="2"/>
                    <a:pt x="12" y="5"/>
                  </a:cubicBezTo>
                  <a:cubicBezTo>
                    <a:pt x="12" y="7"/>
                    <a:pt x="11" y="9"/>
                    <a:pt x="8" y="10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" name="Freeform 240"/>
            <p:cNvSpPr>
              <a:spLocks/>
            </p:cNvSpPr>
            <p:nvPr/>
          </p:nvSpPr>
          <p:spPr bwMode="auto">
            <a:xfrm>
              <a:off x="1565276" y="2682875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5 w 13"/>
                <a:gd name="T19" fmla="*/ 10 h 21"/>
                <a:gd name="T20" fmla="*/ 1 w 13"/>
                <a:gd name="T21" fmla="*/ 10 h 21"/>
                <a:gd name="T22" fmla="*/ 1 w 13"/>
                <a:gd name="T23" fmla="*/ 10 h 21"/>
                <a:gd name="T24" fmla="*/ 1 w 13"/>
                <a:gd name="T25" fmla="*/ 10 h 21"/>
                <a:gd name="T26" fmla="*/ 2 w 13"/>
                <a:gd name="T27" fmla="*/ 1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2 w 13"/>
                <a:gd name="T37" fmla="*/ 2 h 21"/>
                <a:gd name="T38" fmla="*/ 4 w 13"/>
                <a:gd name="T39" fmla="*/ 2 h 21"/>
                <a:gd name="T40" fmla="*/ 3 w 13"/>
                <a:gd name="T41" fmla="*/ 8 h 21"/>
                <a:gd name="T42" fmla="*/ 5 w 13"/>
                <a:gd name="T43" fmla="*/ 8 h 21"/>
                <a:gd name="T44" fmla="*/ 13 w 13"/>
                <a:gd name="T45" fmla="*/ 14 h 21"/>
                <a:gd name="T46" fmla="*/ 13 w 13"/>
                <a:gd name="T47" fmla="*/ 15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5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9" y="10"/>
                    <a:pt x="5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" name="Freeform 241"/>
            <p:cNvSpPr>
              <a:spLocks/>
            </p:cNvSpPr>
            <p:nvPr/>
          </p:nvSpPr>
          <p:spPr bwMode="auto">
            <a:xfrm>
              <a:off x="1627188" y="2682875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5 w 13"/>
                <a:gd name="T19" fmla="*/ 10 h 21"/>
                <a:gd name="T20" fmla="*/ 1 w 13"/>
                <a:gd name="T21" fmla="*/ 10 h 21"/>
                <a:gd name="T22" fmla="*/ 1 w 13"/>
                <a:gd name="T23" fmla="*/ 10 h 21"/>
                <a:gd name="T24" fmla="*/ 1 w 13"/>
                <a:gd name="T25" fmla="*/ 10 h 21"/>
                <a:gd name="T26" fmla="*/ 2 w 13"/>
                <a:gd name="T27" fmla="*/ 1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2 w 13"/>
                <a:gd name="T37" fmla="*/ 2 h 21"/>
                <a:gd name="T38" fmla="*/ 4 w 13"/>
                <a:gd name="T39" fmla="*/ 2 h 21"/>
                <a:gd name="T40" fmla="*/ 3 w 13"/>
                <a:gd name="T41" fmla="*/ 8 h 21"/>
                <a:gd name="T42" fmla="*/ 5 w 13"/>
                <a:gd name="T43" fmla="*/ 8 h 21"/>
                <a:gd name="T44" fmla="*/ 13 w 13"/>
                <a:gd name="T45" fmla="*/ 14 h 21"/>
                <a:gd name="T46" fmla="*/ 13 w 13"/>
                <a:gd name="T47" fmla="*/ 15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9" y="10"/>
                    <a:pt x="5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" name="Freeform 242"/>
            <p:cNvSpPr>
              <a:spLocks noEditPoints="1"/>
            </p:cNvSpPr>
            <p:nvPr/>
          </p:nvSpPr>
          <p:spPr bwMode="auto">
            <a:xfrm>
              <a:off x="1741488" y="2682875"/>
              <a:ext cx="50800" cy="77788"/>
            </a:xfrm>
            <a:custGeom>
              <a:avLst/>
              <a:gdLst>
                <a:gd name="T0" fmla="*/ 6 w 14"/>
                <a:gd name="T1" fmla="*/ 21 h 21"/>
                <a:gd name="T2" fmla="*/ 1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1 w 14"/>
                <a:gd name="T9" fmla="*/ 0 h 21"/>
                <a:gd name="T10" fmla="*/ 6 w 14"/>
                <a:gd name="T11" fmla="*/ 0 h 21"/>
                <a:gd name="T12" fmla="*/ 14 w 14"/>
                <a:gd name="T13" fmla="*/ 5 h 21"/>
                <a:gd name="T14" fmla="*/ 14 w 14"/>
                <a:gd name="T15" fmla="*/ 6 h 21"/>
                <a:gd name="T16" fmla="*/ 11 w 14"/>
                <a:gd name="T17" fmla="*/ 10 h 21"/>
                <a:gd name="T18" fmla="*/ 14 w 14"/>
                <a:gd name="T19" fmla="*/ 15 h 21"/>
                <a:gd name="T20" fmla="*/ 14 w 14"/>
                <a:gd name="T21" fmla="*/ 15 h 21"/>
                <a:gd name="T22" fmla="*/ 6 w 14"/>
                <a:gd name="T23" fmla="*/ 21 h 21"/>
                <a:gd name="T24" fmla="*/ 11 w 14"/>
                <a:gd name="T25" fmla="*/ 5 h 21"/>
                <a:gd name="T26" fmla="*/ 6 w 14"/>
                <a:gd name="T27" fmla="*/ 2 h 21"/>
                <a:gd name="T28" fmla="*/ 3 w 14"/>
                <a:gd name="T29" fmla="*/ 2 h 21"/>
                <a:gd name="T30" fmla="*/ 3 w 14"/>
                <a:gd name="T31" fmla="*/ 9 h 21"/>
                <a:gd name="T32" fmla="*/ 7 w 14"/>
                <a:gd name="T33" fmla="*/ 9 h 21"/>
                <a:gd name="T34" fmla="*/ 11 w 14"/>
                <a:gd name="T35" fmla="*/ 6 h 21"/>
                <a:gd name="T36" fmla="*/ 11 w 14"/>
                <a:gd name="T37" fmla="*/ 5 h 21"/>
                <a:gd name="T38" fmla="*/ 11 w 14"/>
                <a:gd name="T39" fmla="*/ 15 h 21"/>
                <a:gd name="T40" fmla="*/ 7 w 14"/>
                <a:gd name="T41" fmla="*/ 11 h 21"/>
                <a:gd name="T42" fmla="*/ 3 w 14"/>
                <a:gd name="T43" fmla="*/ 11 h 21"/>
                <a:gd name="T44" fmla="*/ 3 w 14"/>
                <a:gd name="T45" fmla="*/ 19 h 21"/>
                <a:gd name="T46" fmla="*/ 6 w 14"/>
                <a:gd name="T47" fmla="*/ 19 h 21"/>
                <a:gd name="T48" fmla="*/ 11 w 14"/>
                <a:gd name="T49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1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20"/>
                    <a:pt x="10" y="21"/>
                    <a:pt x="6" y="21"/>
                  </a:cubicBezTo>
                  <a:close/>
                  <a:moveTo>
                    <a:pt x="11" y="5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lnTo>
                    <a:pt x="11" y="5"/>
                  </a:ln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7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" name="Freeform 243"/>
            <p:cNvSpPr>
              <a:spLocks/>
            </p:cNvSpPr>
            <p:nvPr/>
          </p:nvSpPr>
          <p:spPr bwMode="auto">
            <a:xfrm>
              <a:off x="1803401" y="2682875"/>
              <a:ext cx="47625" cy="77788"/>
            </a:xfrm>
            <a:custGeom>
              <a:avLst/>
              <a:gdLst>
                <a:gd name="T0" fmla="*/ 9 w 13"/>
                <a:gd name="T1" fmla="*/ 10 h 21"/>
                <a:gd name="T2" fmla="*/ 7 w 13"/>
                <a:gd name="T3" fmla="*/ 12 h 21"/>
                <a:gd name="T4" fmla="*/ 3 w 13"/>
                <a:gd name="T5" fmla="*/ 18 h 21"/>
                <a:gd name="T6" fmla="*/ 3 w 13"/>
                <a:gd name="T7" fmla="*/ 19 h 21"/>
                <a:gd name="T8" fmla="*/ 12 w 13"/>
                <a:gd name="T9" fmla="*/ 19 h 21"/>
                <a:gd name="T10" fmla="*/ 13 w 13"/>
                <a:gd name="T11" fmla="*/ 19 h 21"/>
                <a:gd name="T12" fmla="*/ 13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5 w 13"/>
                <a:gd name="T23" fmla="*/ 11 h 21"/>
                <a:gd name="T24" fmla="*/ 8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3 h 21"/>
                <a:gd name="T32" fmla="*/ 1 w 13"/>
                <a:gd name="T33" fmla="*/ 3 h 21"/>
                <a:gd name="T34" fmla="*/ 1 w 13"/>
                <a:gd name="T35" fmla="*/ 2 h 21"/>
                <a:gd name="T36" fmla="*/ 1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4" y="14"/>
                    <a:pt x="3" y="16"/>
                    <a:pt x="3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2" y="13"/>
                    <a:pt x="5" y="1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5" y="2"/>
                    <a:pt x="3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0"/>
                    <a:pt x="5" y="0"/>
                    <a:pt x="6" y="0"/>
                  </a:cubicBezTo>
                  <a:cubicBezTo>
                    <a:pt x="11" y="0"/>
                    <a:pt x="13" y="2"/>
                    <a:pt x="13" y="5"/>
                  </a:cubicBezTo>
                  <a:cubicBezTo>
                    <a:pt x="13" y="7"/>
                    <a:pt x="12" y="9"/>
                    <a:pt x="9" y="10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" name="Freeform 244"/>
            <p:cNvSpPr>
              <a:spLocks/>
            </p:cNvSpPr>
            <p:nvPr/>
          </p:nvSpPr>
          <p:spPr bwMode="auto">
            <a:xfrm>
              <a:off x="1866901" y="2682875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5 w 13"/>
                <a:gd name="T19" fmla="*/ 10 h 21"/>
                <a:gd name="T20" fmla="*/ 1 w 13"/>
                <a:gd name="T21" fmla="*/ 10 h 21"/>
                <a:gd name="T22" fmla="*/ 1 w 13"/>
                <a:gd name="T23" fmla="*/ 10 h 21"/>
                <a:gd name="T24" fmla="*/ 1 w 13"/>
                <a:gd name="T25" fmla="*/ 10 h 21"/>
                <a:gd name="T26" fmla="*/ 2 w 13"/>
                <a:gd name="T27" fmla="*/ 1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2 w 13"/>
                <a:gd name="T37" fmla="*/ 2 h 21"/>
                <a:gd name="T38" fmla="*/ 4 w 13"/>
                <a:gd name="T39" fmla="*/ 2 h 21"/>
                <a:gd name="T40" fmla="*/ 3 w 13"/>
                <a:gd name="T41" fmla="*/ 8 h 21"/>
                <a:gd name="T42" fmla="*/ 5 w 13"/>
                <a:gd name="T43" fmla="*/ 8 h 21"/>
                <a:gd name="T44" fmla="*/ 13 w 13"/>
                <a:gd name="T45" fmla="*/ 14 h 21"/>
                <a:gd name="T46" fmla="*/ 13 w 13"/>
                <a:gd name="T47" fmla="*/ 15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9" y="10"/>
                    <a:pt x="5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" name="Freeform 245"/>
            <p:cNvSpPr>
              <a:spLocks/>
            </p:cNvSpPr>
            <p:nvPr/>
          </p:nvSpPr>
          <p:spPr bwMode="auto">
            <a:xfrm>
              <a:off x="1928813" y="2682875"/>
              <a:ext cx="47625" cy="77788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0 w 13"/>
                <a:gd name="T15" fmla="*/ 15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1 w 13"/>
                <a:gd name="T23" fmla="*/ 10 h 21"/>
                <a:gd name="T24" fmla="*/ 1 w 13"/>
                <a:gd name="T25" fmla="*/ 10 h 21"/>
                <a:gd name="T26" fmla="*/ 1 w 13"/>
                <a:gd name="T27" fmla="*/ 1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1 h 21"/>
                <a:gd name="T34" fmla="*/ 12 w 13"/>
                <a:gd name="T35" fmla="*/ 2 h 21"/>
                <a:gd name="T36" fmla="*/ 12 w 13"/>
                <a:gd name="T37" fmla="*/ 2 h 21"/>
                <a:gd name="T38" fmla="*/ 4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5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9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" name="Freeform 246"/>
            <p:cNvSpPr>
              <a:spLocks noEditPoints="1"/>
            </p:cNvSpPr>
            <p:nvPr/>
          </p:nvSpPr>
          <p:spPr bwMode="auto">
            <a:xfrm>
              <a:off x="1138238" y="2860675"/>
              <a:ext cx="47625" cy="76200"/>
            </a:xfrm>
            <a:custGeom>
              <a:avLst/>
              <a:gdLst>
                <a:gd name="T0" fmla="*/ 6 w 13"/>
                <a:gd name="T1" fmla="*/ 13 h 21"/>
                <a:gd name="T2" fmla="*/ 3 w 13"/>
                <a:gd name="T3" fmla="*/ 13 h 21"/>
                <a:gd name="T4" fmla="*/ 3 w 13"/>
                <a:gd name="T5" fmla="*/ 20 h 21"/>
                <a:gd name="T6" fmla="*/ 2 w 13"/>
                <a:gd name="T7" fmla="*/ 21 h 21"/>
                <a:gd name="T8" fmla="*/ 1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1 w 13"/>
                <a:gd name="T15" fmla="*/ 0 h 21"/>
                <a:gd name="T16" fmla="*/ 6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6 w 13"/>
                <a:gd name="T23" fmla="*/ 13 h 21"/>
                <a:gd name="T24" fmla="*/ 11 w 13"/>
                <a:gd name="T25" fmla="*/ 6 h 21"/>
                <a:gd name="T26" fmla="*/ 6 w 13"/>
                <a:gd name="T27" fmla="*/ 2 h 21"/>
                <a:gd name="T28" fmla="*/ 3 w 13"/>
                <a:gd name="T29" fmla="*/ 2 h 21"/>
                <a:gd name="T30" fmla="*/ 3 w 13"/>
                <a:gd name="T31" fmla="*/ 10 h 21"/>
                <a:gd name="T32" fmla="*/ 6 w 13"/>
                <a:gd name="T33" fmla="*/ 11 h 21"/>
                <a:gd name="T34" fmla="*/ 11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6" y="13"/>
                  </a:moveTo>
                  <a:cubicBezTo>
                    <a:pt x="5" y="13"/>
                    <a:pt x="3" y="13"/>
                    <a:pt x="3" y="13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3"/>
                    <a:pt x="6" y="13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5" y="2"/>
                    <a:pt x="3" y="2"/>
                    <a:pt x="3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5" y="11"/>
                    <a:pt x="6" y="11"/>
                  </a:cubicBezTo>
                  <a:cubicBezTo>
                    <a:pt x="9" y="11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" name="Freeform 247"/>
            <p:cNvSpPr>
              <a:spLocks noEditPoints="1"/>
            </p:cNvSpPr>
            <p:nvPr/>
          </p:nvSpPr>
          <p:spPr bwMode="auto">
            <a:xfrm>
              <a:off x="1190626" y="2860675"/>
              <a:ext cx="58738" cy="76200"/>
            </a:xfrm>
            <a:custGeom>
              <a:avLst/>
              <a:gdLst>
                <a:gd name="T0" fmla="*/ 15 w 16"/>
                <a:gd name="T1" fmla="*/ 21 h 21"/>
                <a:gd name="T2" fmla="*/ 14 w 16"/>
                <a:gd name="T3" fmla="*/ 21 h 21"/>
                <a:gd name="T4" fmla="*/ 13 w 16"/>
                <a:gd name="T5" fmla="*/ 21 h 21"/>
                <a:gd name="T6" fmla="*/ 11 w 16"/>
                <a:gd name="T7" fmla="*/ 14 h 21"/>
                <a:gd name="T8" fmla="*/ 4 w 16"/>
                <a:gd name="T9" fmla="*/ 14 h 21"/>
                <a:gd name="T10" fmla="*/ 2 w 16"/>
                <a:gd name="T11" fmla="*/ 21 h 21"/>
                <a:gd name="T12" fmla="*/ 2 w 16"/>
                <a:gd name="T13" fmla="*/ 21 h 21"/>
                <a:gd name="T14" fmla="*/ 0 w 16"/>
                <a:gd name="T15" fmla="*/ 21 h 21"/>
                <a:gd name="T16" fmla="*/ 0 w 16"/>
                <a:gd name="T17" fmla="*/ 21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1 h 21"/>
                <a:gd name="T30" fmla="*/ 15 w 16"/>
                <a:gd name="T31" fmla="*/ 21 h 21"/>
                <a:gd name="T32" fmla="*/ 8 w 16"/>
                <a:gd name="T33" fmla="*/ 3 h 21"/>
                <a:gd name="T34" fmla="*/ 8 w 16"/>
                <a:gd name="T35" fmla="*/ 2 h 21"/>
                <a:gd name="T36" fmla="*/ 7 w 16"/>
                <a:gd name="T37" fmla="*/ 3 h 21"/>
                <a:gd name="T38" fmla="*/ 5 w 16"/>
                <a:gd name="T39" fmla="*/ 12 h 21"/>
                <a:gd name="T40" fmla="*/ 11 w 16"/>
                <a:gd name="T41" fmla="*/ 12 h 21"/>
                <a:gd name="T42" fmla="*/ 8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5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0"/>
                    <a:pt x="7" y="0"/>
                    <a:pt x="8" y="0"/>
                  </a:cubicBezTo>
                  <a:cubicBezTo>
                    <a:pt x="9" y="0"/>
                    <a:pt x="10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1"/>
                    <a:pt x="16" y="21"/>
                    <a:pt x="15" y="21"/>
                  </a:cubicBezTo>
                  <a:close/>
                  <a:moveTo>
                    <a:pt x="8" y="3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8" y="3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" name="Freeform 248"/>
            <p:cNvSpPr>
              <a:spLocks/>
            </p:cNvSpPr>
            <p:nvPr/>
          </p:nvSpPr>
          <p:spPr bwMode="auto">
            <a:xfrm>
              <a:off x="1260476" y="2860675"/>
              <a:ext cx="53975" cy="7620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1 h 21"/>
                <a:gd name="T6" fmla="*/ 2 w 15"/>
                <a:gd name="T7" fmla="*/ 4 h 21"/>
                <a:gd name="T8" fmla="*/ 2 w 15"/>
                <a:gd name="T9" fmla="*/ 4 h 21"/>
                <a:gd name="T10" fmla="*/ 2 w 15"/>
                <a:gd name="T11" fmla="*/ 4 h 21"/>
                <a:gd name="T12" fmla="*/ 2 w 15"/>
                <a:gd name="T13" fmla="*/ 20 h 21"/>
                <a:gd name="T14" fmla="*/ 2 w 15"/>
                <a:gd name="T15" fmla="*/ 21 h 21"/>
                <a:gd name="T16" fmla="*/ 0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2 w 15"/>
                <a:gd name="T25" fmla="*/ 0 h 21"/>
                <a:gd name="T26" fmla="*/ 3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1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" name="Freeform 249"/>
            <p:cNvSpPr>
              <a:spLocks/>
            </p:cNvSpPr>
            <p:nvPr/>
          </p:nvSpPr>
          <p:spPr bwMode="auto">
            <a:xfrm>
              <a:off x="1322388" y="2860675"/>
              <a:ext cx="50800" cy="76200"/>
            </a:xfrm>
            <a:custGeom>
              <a:avLst/>
              <a:gdLst>
                <a:gd name="T0" fmla="*/ 14 w 14"/>
                <a:gd name="T1" fmla="*/ 2 h 21"/>
                <a:gd name="T2" fmla="*/ 8 w 14"/>
                <a:gd name="T3" fmla="*/ 2 h 21"/>
                <a:gd name="T4" fmla="*/ 8 w 14"/>
                <a:gd name="T5" fmla="*/ 20 h 21"/>
                <a:gd name="T6" fmla="*/ 8 w 14"/>
                <a:gd name="T7" fmla="*/ 21 h 21"/>
                <a:gd name="T8" fmla="*/ 6 w 14"/>
                <a:gd name="T9" fmla="*/ 21 h 21"/>
                <a:gd name="T10" fmla="*/ 6 w 14"/>
                <a:gd name="T11" fmla="*/ 20 h 21"/>
                <a:gd name="T12" fmla="*/ 6 w 14"/>
                <a:gd name="T13" fmla="*/ 2 h 21"/>
                <a:gd name="T14" fmla="*/ 0 w 14"/>
                <a:gd name="T15" fmla="*/ 2 h 21"/>
                <a:gd name="T16" fmla="*/ 0 w 14"/>
                <a:gd name="T17" fmla="*/ 2 h 21"/>
                <a:gd name="T18" fmla="*/ 0 w 14"/>
                <a:gd name="T19" fmla="*/ 1 h 21"/>
                <a:gd name="T20" fmla="*/ 0 w 14"/>
                <a:gd name="T21" fmla="*/ 0 h 21"/>
                <a:gd name="T22" fmla="*/ 14 w 14"/>
                <a:gd name="T23" fmla="*/ 0 h 21"/>
                <a:gd name="T24" fmla="*/ 14 w 14"/>
                <a:gd name="T25" fmla="*/ 1 h 21"/>
                <a:gd name="T26" fmla="*/ 14 w 14"/>
                <a:gd name="T27" fmla="*/ 2 h 21"/>
                <a:gd name="T28" fmla="*/ 14 w 14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4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" name="Freeform 250"/>
            <p:cNvSpPr>
              <a:spLocks noEditPoints="1"/>
            </p:cNvSpPr>
            <p:nvPr/>
          </p:nvSpPr>
          <p:spPr bwMode="auto">
            <a:xfrm>
              <a:off x="1381126" y="2860675"/>
              <a:ext cx="55563" cy="76200"/>
            </a:xfrm>
            <a:custGeom>
              <a:avLst/>
              <a:gdLst>
                <a:gd name="T0" fmla="*/ 7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7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7 w 15"/>
                <a:gd name="T13" fmla="*/ 21 h 21"/>
                <a:gd name="T14" fmla="*/ 12 w 15"/>
                <a:gd name="T15" fmla="*/ 9 h 21"/>
                <a:gd name="T16" fmla="*/ 7 w 15"/>
                <a:gd name="T17" fmla="*/ 2 h 21"/>
                <a:gd name="T18" fmla="*/ 2 w 15"/>
                <a:gd name="T19" fmla="*/ 9 h 21"/>
                <a:gd name="T20" fmla="*/ 2 w 15"/>
                <a:gd name="T21" fmla="*/ 12 h 21"/>
                <a:gd name="T22" fmla="*/ 7 w 15"/>
                <a:gd name="T23" fmla="*/ 19 h 21"/>
                <a:gd name="T24" fmla="*/ 12 w 15"/>
                <a:gd name="T25" fmla="*/ 12 h 21"/>
                <a:gd name="T26" fmla="*/ 12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7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5" y="3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9"/>
                    <a:pt x="12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4" y="2"/>
                    <a:pt x="2" y="4"/>
                    <a:pt x="2" y="9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" name="Freeform 251"/>
            <p:cNvSpPr>
              <a:spLocks/>
            </p:cNvSpPr>
            <p:nvPr/>
          </p:nvSpPr>
          <p:spPr bwMode="auto">
            <a:xfrm>
              <a:off x="1450976" y="2860675"/>
              <a:ext cx="50800" cy="76200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2 w 14"/>
                <a:gd name="T7" fmla="*/ 4 h 21"/>
                <a:gd name="T8" fmla="*/ 2 w 14"/>
                <a:gd name="T9" fmla="*/ 4 h 21"/>
                <a:gd name="T10" fmla="*/ 2 w 14"/>
                <a:gd name="T11" fmla="*/ 4 h 21"/>
                <a:gd name="T12" fmla="*/ 2 w 14"/>
                <a:gd name="T13" fmla="*/ 20 h 21"/>
                <a:gd name="T14" fmla="*/ 2 w 14"/>
                <a:gd name="T15" fmla="*/ 21 h 21"/>
                <a:gd name="T16" fmla="*/ 0 w 14"/>
                <a:gd name="T17" fmla="*/ 21 h 21"/>
                <a:gd name="T18" fmla="*/ 0 w 14"/>
                <a:gd name="T19" fmla="*/ 21 h 21"/>
                <a:gd name="T20" fmla="*/ 0 w 14"/>
                <a:gd name="T21" fmla="*/ 1 h 21"/>
                <a:gd name="T22" fmla="*/ 1 w 14"/>
                <a:gd name="T23" fmla="*/ 0 h 21"/>
                <a:gd name="T24" fmla="*/ 2 w 14"/>
                <a:gd name="T25" fmla="*/ 0 h 21"/>
                <a:gd name="T26" fmla="*/ 3 w 14"/>
                <a:gd name="T27" fmla="*/ 1 h 21"/>
                <a:gd name="T28" fmla="*/ 12 w 14"/>
                <a:gd name="T29" fmla="*/ 17 h 21"/>
                <a:gd name="T30" fmla="*/ 12 w 14"/>
                <a:gd name="T31" fmla="*/ 17 h 21"/>
                <a:gd name="T32" fmla="*/ 12 w 14"/>
                <a:gd name="T33" fmla="*/ 17 h 21"/>
                <a:gd name="T34" fmla="*/ 12 w 14"/>
                <a:gd name="T35" fmla="*/ 1 h 21"/>
                <a:gd name="T36" fmla="*/ 12 w 14"/>
                <a:gd name="T37" fmla="*/ 0 h 21"/>
                <a:gd name="T38" fmla="*/ 14 w 14"/>
                <a:gd name="T39" fmla="*/ 0 h 21"/>
                <a:gd name="T40" fmla="*/ 14 w 14"/>
                <a:gd name="T41" fmla="*/ 1 h 21"/>
                <a:gd name="T42" fmla="*/ 14 w 14"/>
                <a:gd name="T43" fmla="*/ 20 h 21"/>
                <a:gd name="T44" fmla="*/ 14 w 14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" name="Freeform 252"/>
            <p:cNvSpPr>
              <a:spLocks/>
            </p:cNvSpPr>
            <p:nvPr/>
          </p:nvSpPr>
          <p:spPr bwMode="auto">
            <a:xfrm>
              <a:off x="1520826" y="2860675"/>
              <a:ext cx="41275" cy="76200"/>
            </a:xfrm>
            <a:custGeom>
              <a:avLst/>
              <a:gdLst>
                <a:gd name="T0" fmla="*/ 11 w 11"/>
                <a:gd name="T1" fmla="*/ 21 h 21"/>
                <a:gd name="T2" fmla="*/ 6 w 11"/>
                <a:gd name="T3" fmla="*/ 21 h 21"/>
                <a:gd name="T4" fmla="*/ 0 w 11"/>
                <a:gd name="T5" fmla="*/ 16 h 21"/>
                <a:gd name="T6" fmla="*/ 0 w 11"/>
                <a:gd name="T7" fmla="*/ 5 h 21"/>
                <a:gd name="T8" fmla="*/ 6 w 11"/>
                <a:gd name="T9" fmla="*/ 0 h 21"/>
                <a:gd name="T10" fmla="*/ 11 w 11"/>
                <a:gd name="T11" fmla="*/ 0 h 21"/>
                <a:gd name="T12" fmla="*/ 11 w 11"/>
                <a:gd name="T13" fmla="*/ 1 h 21"/>
                <a:gd name="T14" fmla="*/ 11 w 11"/>
                <a:gd name="T15" fmla="*/ 2 h 21"/>
                <a:gd name="T16" fmla="*/ 11 w 11"/>
                <a:gd name="T17" fmla="*/ 2 h 21"/>
                <a:gd name="T18" fmla="*/ 6 w 11"/>
                <a:gd name="T19" fmla="*/ 2 h 21"/>
                <a:gd name="T20" fmla="*/ 2 w 11"/>
                <a:gd name="T21" fmla="*/ 5 h 21"/>
                <a:gd name="T22" fmla="*/ 2 w 11"/>
                <a:gd name="T23" fmla="*/ 9 h 21"/>
                <a:gd name="T24" fmla="*/ 11 w 11"/>
                <a:gd name="T25" fmla="*/ 9 h 21"/>
                <a:gd name="T26" fmla="*/ 11 w 11"/>
                <a:gd name="T27" fmla="*/ 10 h 21"/>
                <a:gd name="T28" fmla="*/ 11 w 11"/>
                <a:gd name="T29" fmla="*/ 11 h 21"/>
                <a:gd name="T30" fmla="*/ 11 w 11"/>
                <a:gd name="T31" fmla="*/ 11 h 21"/>
                <a:gd name="T32" fmla="*/ 2 w 11"/>
                <a:gd name="T33" fmla="*/ 11 h 21"/>
                <a:gd name="T34" fmla="*/ 2 w 11"/>
                <a:gd name="T35" fmla="*/ 16 h 21"/>
                <a:gd name="T36" fmla="*/ 6 w 11"/>
                <a:gd name="T37" fmla="*/ 19 h 21"/>
                <a:gd name="T38" fmla="*/ 11 w 11"/>
                <a:gd name="T39" fmla="*/ 19 h 21"/>
                <a:gd name="T40" fmla="*/ 11 w 11"/>
                <a:gd name="T41" fmla="*/ 19 h 21"/>
                <a:gd name="T42" fmla="*/ 11 w 11"/>
                <a:gd name="T43" fmla="*/ 21 h 21"/>
                <a:gd name="T44" fmla="*/ 11 w 11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" h="21">
                  <a:moveTo>
                    <a:pt x="11" y="21"/>
                  </a:moveTo>
                  <a:cubicBezTo>
                    <a:pt x="10" y="21"/>
                    <a:pt x="7" y="21"/>
                    <a:pt x="6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7" y="0"/>
                    <a:pt x="10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3" y="19"/>
                    <a:pt x="6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" name="Freeform 253"/>
            <p:cNvSpPr>
              <a:spLocks noEditPoints="1"/>
            </p:cNvSpPr>
            <p:nvPr/>
          </p:nvSpPr>
          <p:spPr bwMode="auto">
            <a:xfrm>
              <a:off x="1576388" y="2882900"/>
              <a:ext cx="6350" cy="53975"/>
            </a:xfrm>
            <a:custGeom>
              <a:avLst/>
              <a:gdLst>
                <a:gd name="T0" fmla="*/ 2 w 2"/>
                <a:gd name="T1" fmla="*/ 3 h 15"/>
                <a:gd name="T2" fmla="*/ 0 w 2"/>
                <a:gd name="T3" fmla="*/ 3 h 15"/>
                <a:gd name="T4" fmla="*/ 0 w 2"/>
                <a:gd name="T5" fmla="*/ 3 h 15"/>
                <a:gd name="T6" fmla="*/ 0 w 2"/>
                <a:gd name="T7" fmla="*/ 0 h 15"/>
                <a:gd name="T8" fmla="*/ 0 w 2"/>
                <a:gd name="T9" fmla="*/ 0 h 15"/>
                <a:gd name="T10" fmla="*/ 2 w 2"/>
                <a:gd name="T11" fmla="*/ 0 h 15"/>
                <a:gd name="T12" fmla="*/ 2 w 2"/>
                <a:gd name="T13" fmla="*/ 0 h 15"/>
                <a:gd name="T14" fmla="*/ 2 w 2"/>
                <a:gd name="T15" fmla="*/ 3 h 15"/>
                <a:gd name="T16" fmla="*/ 2 w 2"/>
                <a:gd name="T17" fmla="*/ 3 h 15"/>
                <a:gd name="T18" fmla="*/ 2 w 2"/>
                <a:gd name="T19" fmla="*/ 15 h 15"/>
                <a:gd name="T20" fmla="*/ 0 w 2"/>
                <a:gd name="T21" fmla="*/ 15 h 15"/>
                <a:gd name="T22" fmla="*/ 0 w 2"/>
                <a:gd name="T23" fmla="*/ 14 h 15"/>
                <a:gd name="T24" fmla="*/ 0 w 2"/>
                <a:gd name="T25" fmla="*/ 12 h 15"/>
                <a:gd name="T26" fmla="*/ 0 w 2"/>
                <a:gd name="T27" fmla="*/ 11 h 15"/>
                <a:gd name="T28" fmla="*/ 2 w 2"/>
                <a:gd name="T29" fmla="*/ 11 h 15"/>
                <a:gd name="T30" fmla="*/ 2 w 2"/>
                <a:gd name="T31" fmla="*/ 12 h 15"/>
                <a:gd name="T32" fmla="*/ 2 w 2"/>
                <a:gd name="T33" fmla="*/ 14 h 15"/>
                <a:gd name="T34" fmla="*/ 2 w 2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5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2" y="12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" name="Freeform 254"/>
            <p:cNvSpPr>
              <a:spLocks/>
            </p:cNvSpPr>
            <p:nvPr/>
          </p:nvSpPr>
          <p:spPr bwMode="auto">
            <a:xfrm>
              <a:off x="1620838" y="2860675"/>
              <a:ext cx="76200" cy="76200"/>
            </a:xfrm>
            <a:custGeom>
              <a:avLst/>
              <a:gdLst>
                <a:gd name="T0" fmla="*/ 21 w 21"/>
                <a:gd name="T1" fmla="*/ 1 h 21"/>
                <a:gd name="T2" fmla="*/ 18 w 21"/>
                <a:gd name="T3" fmla="*/ 20 h 21"/>
                <a:gd name="T4" fmla="*/ 16 w 21"/>
                <a:gd name="T5" fmla="*/ 21 h 21"/>
                <a:gd name="T6" fmla="*/ 15 w 21"/>
                <a:gd name="T7" fmla="*/ 21 h 21"/>
                <a:gd name="T8" fmla="*/ 14 w 21"/>
                <a:gd name="T9" fmla="*/ 20 h 21"/>
                <a:gd name="T10" fmla="*/ 11 w 21"/>
                <a:gd name="T11" fmla="*/ 9 h 21"/>
                <a:gd name="T12" fmla="*/ 11 w 21"/>
                <a:gd name="T13" fmla="*/ 9 h 21"/>
                <a:gd name="T14" fmla="*/ 11 w 21"/>
                <a:gd name="T15" fmla="*/ 9 h 21"/>
                <a:gd name="T16" fmla="*/ 11 w 21"/>
                <a:gd name="T17" fmla="*/ 9 h 21"/>
                <a:gd name="T18" fmla="*/ 10 w 21"/>
                <a:gd name="T19" fmla="*/ 9 h 21"/>
                <a:gd name="T20" fmla="*/ 8 w 21"/>
                <a:gd name="T21" fmla="*/ 20 h 21"/>
                <a:gd name="T22" fmla="*/ 6 w 21"/>
                <a:gd name="T23" fmla="*/ 21 h 21"/>
                <a:gd name="T24" fmla="*/ 5 w 21"/>
                <a:gd name="T25" fmla="*/ 21 h 21"/>
                <a:gd name="T26" fmla="*/ 3 w 21"/>
                <a:gd name="T27" fmla="*/ 20 h 21"/>
                <a:gd name="T28" fmla="*/ 0 w 21"/>
                <a:gd name="T29" fmla="*/ 1 h 21"/>
                <a:gd name="T30" fmla="*/ 0 w 21"/>
                <a:gd name="T31" fmla="*/ 1 h 21"/>
                <a:gd name="T32" fmla="*/ 0 w 21"/>
                <a:gd name="T33" fmla="*/ 0 h 21"/>
                <a:gd name="T34" fmla="*/ 2 w 21"/>
                <a:gd name="T35" fmla="*/ 0 h 21"/>
                <a:gd name="T36" fmla="*/ 3 w 21"/>
                <a:gd name="T37" fmla="*/ 1 h 21"/>
                <a:gd name="T38" fmla="*/ 5 w 21"/>
                <a:gd name="T39" fmla="*/ 19 h 21"/>
                <a:gd name="T40" fmla="*/ 5 w 21"/>
                <a:gd name="T41" fmla="*/ 19 h 21"/>
                <a:gd name="T42" fmla="*/ 6 w 21"/>
                <a:gd name="T43" fmla="*/ 19 h 21"/>
                <a:gd name="T44" fmla="*/ 8 w 21"/>
                <a:gd name="T45" fmla="*/ 8 h 21"/>
                <a:gd name="T46" fmla="*/ 10 w 21"/>
                <a:gd name="T47" fmla="*/ 7 h 21"/>
                <a:gd name="T48" fmla="*/ 11 w 21"/>
                <a:gd name="T49" fmla="*/ 7 h 21"/>
                <a:gd name="T50" fmla="*/ 13 w 21"/>
                <a:gd name="T51" fmla="*/ 8 h 21"/>
                <a:gd name="T52" fmla="*/ 16 w 21"/>
                <a:gd name="T53" fmla="*/ 19 h 21"/>
                <a:gd name="T54" fmla="*/ 16 w 21"/>
                <a:gd name="T55" fmla="*/ 19 h 21"/>
                <a:gd name="T56" fmla="*/ 16 w 21"/>
                <a:gd name="T57" fmla="*/ 19 h 21"/>
                <a:gd name="T58" fmla="*/ 19 w 21"/>
                <a:gd name="T59" fmla="*/ 1 h 21"/>
                <a:gd name="T60" fmla="*/ 19 w 21"/>
                <a:gd name="T61" fmla="*/ 0 h 21"/>
                <a:gd name="T62" fmla="*/ 21 w 21"/>
                <a:gd name="T63" fmla="*/ 0 h 21"/>
                <a:gd name="T64" fmla="*/ 21 w 21"/>
                <a:gd name="T65" fmla="*/ 1 h 21"/>
                <a:gd name="T66" fmla="*/ 21 w 21"/>
                <a:gd name="T6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1">
                  <a:moveTo>
                    <a:pt x="21" y="1"/>
                  </a:move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7" y="21"/>
                    <a:pt x="16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1"/>
                    <a:pt x="14" y="2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7" y="21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3" y="21"/>
                    <a:pt x="3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3" y="7"/>
                    <a:pt x="13" y="8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" name="Freeform 255"/>
            <p:cNvSpPr>
              <a:spLocks/>
            </p:cNvSpPr>
            <p:nvPr/>
          </p:nvSpPr>
          <p:spPr bwMode="auto">
            <a:xfrm>
              <a:off x="1708151" y="2860675"/>
              <a:ext cx="44450" cy="76200"/>
            </a:xfrm>
            <a:custGeom>
              <a:avLst/>
              <a:gdLst>
                <a:gd name="T0" fmla="*/ 11 w 12"/>
                <a:gd name="T1" fmla="*/ 21 h 21"/>
                <a:gd name="T2" fmla="*/ 10 w 12"/>
                <a:gd name="T3" fmla="*/ 21 h 21"/>
                <a:gd name="T4" fmla="*/ 9 w 12"/>
                <a:gd name="T5" fmla="*/ 20 h 21"/>
                <a:gd name="T6" fmla="*/ 9 w 12"/>
                <a:gd name="T7" fmla="*/ 11 h 21"/>
                <a:gd name="T8" fmla="*/ 6 w 12"/>
                <a:gd name="T9" fmla="*/ 8 h 21"/>
                <a:gd name="T10" fmla="*/ 2 w 12"/>
                <a:gd name="T11" fmla="*/ 8 h 21"/>
                <a:gd name="T12" fmla="*/ 2 w 12"/>
                <a:gd name="T13" fmla="*/ 20 h 21"/>
                <a:gd name="T14" fmla="*/ 2 w 12"/>
                <a:gd name="T15" fmla="*/ 21 h 21"/>
                <a:gd name="T16" fmla="*/ 1 w 12"/>
                <a:gd name="T17" fmla="*/ 21 h 21"/>
                <a:gd name="T18" fmla="*/ 0 w 12"/>
                <a:gd name="T19" fmla="*/ 20 h 21"/>
                <a:gd name="T20" fmla="*/ 0 w 12"/>
                <a:gd name="T21" fmla="*/ 0 h 21"/>
                <a:gd name="T22" fmla="*/ 1 w 12"/>
                <a:gd name="T23" fmla="*/ 0 h 21"/>
                <a:gd name="T24" fmla="*/ 2 w 12"/>
                <a:gd name="T25" fmla="*/ 0 h 21"/>
                <a:gd name="T26" fmla="*/ 2 w 12"/>
                <a:gd name="T27" fmla="*/ 0 h 21"/>
                <a:gd name="T28" fmla="*/ 2 w 12"/>
                <a:gd name="T29" fmla="*/ 6 h 21"/>
                <a:gd name="T30" fmla="*/ 7 w 12"/>
                <a:gd name="T31" fmla="*/ 5 h 21"/>
                <a:gd name="T32" fmla="*/ 12 w 12"/>
                <a:gd name="T33" fmla="*/ 11 h 21"/>
                <a:gd name="T34" fmla="*/ 12 w 12"/>
                <a:gd name="T35" fmla="*/ 20 h 21"/>
                <a:gd name="T36" fmla="*/ 11 w 12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1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1"/>
                    <a:pt x="9" y="2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8"/>
                    <a:pt x="8" y="8"/>
                    <a:pt x="6" y="8"/>
                  </a:cubicBezTo>
                  <a:cubicBezTo>
                    <a:pt x="5" y="8"/>
                    <a:pt x="4" y="8"/>
                    <a:pt x="2" y="8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6"/>
                    <a:pt x="6" y="5"/>
                    <a:pt x="7" y="5"/>
                  </a:cubicBezTo>
                  <a:cubicBezTo>
                    <a:pt x="10" y="5"/>
                    <a:pt x="12" y="7"/>
                    <a:pt x="12" y="1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" name="Freeform 256"/>
            <p:cNvSpPr>
              <a:spLocks noEditPoints="1"/>
            </p:cNvSpPr>
            <p:nvPr/>
          </p:nvSpPr>
          <p:spPr bwMode="auto">
            <a:xfrm>
              <a:off x="1766888" y="2860675"/>
              <a:ext cx="7938" cy="76200"/>
            </a:xfrm>
            <a:custGeom>
              <a:avLst/>
              <a:gdLst>
                <a:gd name="T0" fmla="*/ 2 w 2"/>
                <a:gd name="T1" fmla="*/ 3 h 21"/>
                <a:gd name="T2" fmla="*/ 0 w 2"/>
                <a:gd name="T3" fmla="*/ 3 h 21"/>
                <a:gd name="T4" fmla="*/ 0 w 2"/>
                <a:gd name="T5" fmla="*/ 3 h 21"/>
                <a:gd name="T6" fmla="*/ 0 w 2"/>
                <a:gd name="T7" fmla="*/ 0 h 21"/>
                <a:gd name="T8" fmla="*/ 0 w 2"/>
                <a:gd name="T9" fmla="*/ 0 h 21"/>
                <a:gd name="T10" fmla="*/ 2 w 2"/>
                <a:gd name="T11" fmla="*/ 0 h 21"/>
                <a:gd name="T12" fmla="*/ 2 w 2"/>
                <a:gd name="T13" fmla="*/ 0 h 21"/>
                <a:gd name="T14" fmla="*/ 2 w 2"/>
                <a:gd name="T15" fmla="*/ 3 h 21"/>
                <a:gd name="T16" fmla="*/ 2 w 2"/>
                <a:gd name="T17" fmla="*/ 3 h 21"/>
                <a:gd name="T18" fmla="*/ 2 w 2"/>
                <a:gd name="T19" fmla="*/ 21 h 21"/>
                <a:gd name="T20" fmla="*/ 0 w 2"/>
                <a:gd name="T21" fmla="*/ 21 h 21"/>
                <a:gd name="T22" fmla="*/ 0 w 2"/>
                <a:gd name="T23" fmla="*/ 20 h 21"/>
                <a:gd name="T24" fmla="*/ 0 w 2"/>
                <a:gd name="T25" fmla="*/ 6 h 21"/>
                <a:gd name="T26" fmla="*/ 0 w 2"/>
                <a:gd name="T27" fmla="*/ 6 h 21"/>
                <a:gd name="T28" fmla="*/ 2 w 2"/>
                <a:gd name="T29" fmla="*/ 6 h 21"/>
                <a:gd name="T30" fmla="*/ 2 w 2"/>
                <a:gd name="T31" fmla="*/ 6 h 21"/>
                <a:gd name="T32" fmla="*/ 2 w 2"/>
                <a:gd name="T33" fmla="*/ 20 h 21"/>
                <a:gd name="T34" fmla="*/ 2 w 2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21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2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" name="Freeform 257"/>
            <p:cNvSpPr>
              <a:spLocks/>
            </p:cNvSpPr>
            <p:nvPr/>
          </p:nvSpPr>
          <p:spPr bwMode="auto">
            <a:xfrm>
              <a:off x="1785938" y="2867025"/>
              <a:ext cx="36513" cy="69850"/>
            </a:xfrm>
            <a:custGeom>
              <a:avLst/>
              <a:gdLst>
                <a:gd name="T0" fmla="*/ 9 w 10"/>
                <a:gd name="T1" fmla="*/ 19 h 19"/>
                <a:gd name="T2" fmla="*/ 7 w 10"/>
                <a:gd name="T3" fmla="*/ 19 h 19"/>
                <a:gd name="T4" fmla="*/ 4 w 10"/>
                <a:gd name="T5" fmla="*/ 15 h 19"/>
                <a:gd name="T6" fmla="*/ 4 w 10"/>
                <a:gd name="T7" fmla="*/ 6 h 19"/>
                <a:gd name="T8" fmla="*/ 1 w 10"/>
                <a:gd name="T9" fmla="*/ 5 h 19"/>
                <a:gd name="T10" fmla="*/ 0 w 10"/>
                <a:gd name="T11" fmla="*/ 5 h 19"/>
                <a:gd name="T12" fmla="*/ 0 w 10"/>
                <a:gd name="T13" fmla="*/ 4 h 19"/>
                <a:gd name="T14" fmla="*/ 1 w 10"/>
                <a:gd name="T15" fmla="*/ 4 h 19"/>
                <a:gd name="T16" fmla="*/ 4 w 10"/>
                <a:gd name="T17" fmla="*/ 4 h 19"/>
                <a:gd name="T18" fmla="*/ 4 w 10"/>
                <a:gd name="T19" fmla="*/ 1 h 19"/>
                <a:gd name="T20" fmla="*/ 4 w 10"/>
                <a:gd name="T21" fmla="*/ 0 h 19"/>
                <a:gd name="T22" fmla="*/ 6 w 10"/>
                <a:gd name="T23" fmla="*/ 0 h 19"/>
                <a:gd name="T24" fmla="*/ 6 w 10"/>
                <a:gd name="T25" fmla="*/ 0 h 19"/>
                <a:gd name="T26" fmla="*/ 6 w 10"/>
                <a:gd name="T27" fmla="*/ 1 h 19"/>
                <a:gd name="T28" fmla="*/ 6 w 10"/>
                <a:gd name="T29" fmla="*/ 4 h 19"/>
                <a:gd name="T30" fmla="*/ 9 w 10"/>
                <a:gd name="T31" fmla="*/ 4 h 19"/>
                <a:gd name="T32" fmla="*/ 10 w 10"/>
                <a:gd name="T33" fmla="*/ 4 h 19"/>
                <a:gd name="T34" fmla="*/ 10 w 10"/>
                <a:gd name="T35" fmla="*/ 5 h 19"/>
                <a:gd name="T36" fmla="*/ 9 w 10"/>
                <a:gd name="T37" fmla="*/ 6 h 19"/>
                <a:gd name="T38" fmla="*/ 6 w 10"/>
                <a:gd name="T39" fmla="*/ 6 h 19"/>
                <a:gd name="T40" fmla="*/ 6 w 10"/>
                <a:gd name="T41" fmla="*/ 15 h 19"/>
                <a:gd name="T42" fmla="*/ 8 w 10"/>
                <a:gd name="T43" fmla="*/ 17 h 19"/>
                <a:gd name="T44" fmla="*/ 9 w 10"/>
                <a:gd name="T45" fmla="*/ 17 h 19"/>
                <a:gd name="T46" fmla="*/ 10 w 10"/>
                <a:gd name="T47" fmla="*/ 18 h 19"/>
                <a:gd name="T48" fmla="*/ 10 w 10"/>
                <a:gd name="T49" fmla="*/ 19 h 19"/>
                <a:gd name="T50" fmla="*/ 9 w 10"/>
                <a:gd name="T5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" h="19">
                  <a:moveTo>
                    <a:pt x="9" y="19"/>
                  </a:moveTo>
                  <a:cubicBezTo>
                    <a:pt x="9" y="19"/>
                    <a:pt x="8" y="19"/>
                    <a:pt x="7" y="19"/>
                  </a:cubicBezTo>
                  <a:cubicBezTo>
                    <a:pt x="5" y="19"/>
                    <a:pt x="4" y="19"/>
                    <a:pt x="4" y="1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9" y="6"/>
                    <a:pt x="9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7"/>
                    <a:pt x="6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7"/>
                    <a:pt x="10" y="17"/>
                    <a:pt x="10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9" y="19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" name="Freeform 258"/>
            <p:cNvSpPr>
              <a:spLocks noEditPoints="1"/>
            </p:cNvSpPr>
            <p:nvPr/>
          </p:nvSpPr>
          <p:spPr bwMode="auto">
            <a:xfrm>
              <a:off x="1828801" y="2878138"/>
              <a:ext cx="44450" cy="587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4 h 16"/>
                <a:gd name="T10" fmla="*/ 11 w 12"/>
                <a:gd name="T11" fmla="*/ 14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6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3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3"/>
                    <a:pt x="4" y="14"/>
                    <a:pt x="6" y="14"/>
                  </a:cubicBezTo>
                  <a:cubicBezTo>
                    <a:pt x="8" y="14"/>
                    <a:pt x="10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1" y="16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8" y="3"/>
                    <a:pt x="6" y="3"/>
                  </a:cubicBezTo>
                  <a:cubicBezTo>
                    <a:pt x="4" y="3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" name="Freeform 259"/>
            <p:cNvSpPr>
              <a:spLocks/>
            </p:cNvSpPr>
            <p:nvPr/>
          </p:nvSpPr>
          <p:spPr bwMode="auto">
            <a:xfrm>
              <a:off x="1138238" y="3036888"/>
              <a:ext cx="55563" cy="77788"/>
            </a:xfrm>
            <a:custGeom>
              <a:avLst/>
              <a:gdLst>
                <a:gd name="T0" fmla="*/ 14 w 15"/>
                <a:gd name="T1" fmla="*/ 21 h 21"/>
                <a:gd name="T2" fmla="*/ 13 w 15"/>
                <a:gd name="T3" fmla="*/ 21 h 21"/>
                <a:gd name="T4" fmla="*/ 12 w 15"/>
                <a:gd name="T5" fmla="*/ 20 h 21"/>
                <a:gd name="T6" fmla="*/ 12 w 15"/>
                <a:gd name="T7" fmla="*/ 11 h 21"/>
                <a:gd name="T8" fmla="*/ 3 w 15"/>
                <a:gd name="T9" fmla="*/ 11 h 21"/>
                <a:gd name="T10" fmla="*/ 3 w 15"/>
                <a:gd name="T11" fmla="*/ 20 h 21"/>
                <a:gd name="T12" fmla="*/ 2 w 15"/>
                <a:gd name="T13" fmla="*/ 21 h 21"/>
                <a:gd name="T14" fmla="*/ 1 w 15"/>
                <a:gd name="T15" fmla="*/ 21 h 21"/>
                <a:gd name="T16" fmla="*/ 0 w 15"/>
                <a:gd name="T17" fmla="*/ 20 h 21"/>
                <a:gd name="T18" fmla="*/ 0 w 15"/>
                <a:gd name="T19" fmla="*/ 1 h 21"/>
                <a:gd name="T20" fmla="*/ 1 w 15"/>
                <a:gd name="T21" fmla="*/ 0 h 21"/>
                <a:gd name="T22" fmla="*/ 2 w 15"/>
                <a:gd name="T23" fmla="*/ 0 h 21"/>
                <a:gd name="T24" fmla="*/ 3 w 15"/>
                <a:gd name="T25" fmla="*/ 1 h 21"/>
                <a:gd name="T26" fmla="*/ 3 w 15"/>
                <a:gd name="T27" fmla="*/ 9 h 21"/>
                <a:gd name="T28" fmla="*/ 12 w 15"/>
                <a:gd name="T29" fmla="*/ 9 h 21"/>
                <a:gd name="T30" fmla="*/ 12 w 15"/>
                <a:gd name="T31" fmla="*/ 1 h 21"/>
                <a:gd name="T32" fmla="*/ 13 w 15"/>
                <a:gd name="T33" fmla="*/ 0 h 21"/>
                <a:gd name="T34" fmla="*/ 14 w 15"/>
                <a:gd name="T35" fmla="*/ 0 h 21"/>
                <a:gd name="T36" fmla="*/ 15 w 15"/>
                <a:gd name="T37" fmla="*/ 1 h 21"/>
                <a:gd name="T38" fmla="*/ 15 w 15"/>
                <a:gd name="T39" fmla="*/ 20 h 21"/>
                <a:gd name="T40" fmla="*/ 14 w 15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2" y="21"/>
                    <a:pt x="12" y="2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" name="Freeform 260"/>
            <p:cNvSpPr>
              <a:spLocks noEditPoints="1"/>
            </p:cNvSpPr>
            <p:nvPr/>
          </p:nvSpPr>
          <p:spPr bwMode="auto">
            <a:xfrm>
              <a:off x="1204913" y="3055938"/>
              <a:ext cx="47625" cy="58738"/>
            </a:xfrm>
            <a:custGeom>
              <a:avLst/>
              <a:gdLst>
                <a:gd name="T0" fmla="*/ 12 w 13"/>
                <a:gd name="T1" fmla="*/ 9 h 16"/>
                <a:gd name="T2" fmla="*/ 3 w 13"/>
                <a:gd name="T3" fmla="*/ 9 h 16"/>
                <a:gd name="T4" fmla="*/ 3 w 13"/>
                <a:gd name="T5" fmla="*/ 9 h 16"/>
                <a:gd name="T6" fmla="*/ 7 w 13"/>
                <a:gd name="T7" fmla="*/ 14 h 16"/>
                <a:gd name="T8" fmla="*/ 12 w 13"/>
                <a:gd name="T9" fmla="*/ 14 h 16"/>
                <a:gd name="T10" fmla="*/ 12 w 13"/>
                <a:gd name="T11" fmla="*/ 14 h 16"/>
                <a:gd name="T12" fmla="*/ 12 w 13"/>
                <a:gd name="T13" fmla="*/ 14 h 16"/>
                <a:gd name="T14" fmla="*/ 12 w 13"/>
                <a:gd name="T15" fmla="*/ 15 h 16"/>
                <a:gd name="T16" fmla="*/ 12 w 13"/>
                <a:gd name="T17" fmla="*/ 16 h 16"/>
                <a:gd name="T18" fmla="*/ 7 w 13"/>
                <a:gd name="T19" fmla="*/ 16 h 16"/>
                <a:gd name="T20" fmla="*/ 0 w 13"/>
                <a:gd name="T21" fmla="*/ 9 h 16"/>
                <a:gd name="T22" fmla="*/ 0 w 13"/>
                <a:gd name="T23" fmla="*/ 7 h 16"/>
                <a:gd name="T24" fmla="*/ 7 w 13"/>
                <a:gd name="T25" fmla="*/ 0 h 16"/>
                <a:gd name="T26" fmla="*/ 13 w 13"/>
                <a:gd name="T27" fmla="*/ 7 h 16"/>
                <a:gd name="T28" fmla="*/ 13 w 13"/>
                <a:gd name="T29" fmla="*/ 8 h 16"/>
                <a:gd name="T30" fmla="*/ 12 w 13"/>
                <a:gd name="T31" fmla="*/ 9 h 16"/>
                <a:gd name="T32" fmla="*/ 10 w 13"/>
                <a:gd name="T33" fmla="*/ 7 h 16"/>
                <a:gd name="T34" fmla="*/ 7 w 13"/>
                <a:gd name="T35" fmla="*/ 3 h 16"/>
                <a:gd name="T36" fmla="*/ 3 w 13"/>
                <a:gd name="T37" fmla="*/ 7 h 16"/>
                <a:gd name="T38" fmla="*/ 3 w 13"/>
                <a:gd name="T39" fmla="*/ 7 h 16"/>
                <a:gd name="T40" fmla="*/ 10 w 13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16">
                  <a:moveTo>
                    <a:pt x="12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3"/>
                    <a:pt x="4" y="14"/>
                    <a:pt x="7" y="14"/>
                  </a:cubicBezTo>
                  <a:cubicBezTo>
                    <a:pt x="8" y="14"/>
                    <a:pt x="11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2" y="16"/>
                  </a:cubicBezTo>
                  <a:cubicBezTo>
                    <a:pt x="10" y="16"/>
                    <a:pt x="9" y="16"/>
                    <a:pt x="7" y="16"/>
                  </a:cubicBezTo>
                  <a:cubicBezTo>
                    <a:pt x="4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9"/>
                    <a:pt x="13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7" y="3"/>
                  </a:cubicBezTo>
                  <a:cubicBezTo>
                    <a:pt x="4" y="3"/>
                    <a:pt x="3" y="4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" name="Freeform 261"/>
            <p:cNvSpPr>
              <a:spLocks/>
            </p:cNvSpPr>
            <p:nvPr/>
          </p:nvSpPr>
          <p:spPr bwMode="auto">
            <a:xfrm>
              <a:off x="1260476" y="3059113"/>
              <a:ext cx="47625" cy="55563"/>
            </a:xfrm>
            <a:custGeom>
              <a:avLst/>
              <a:gdLst>
                <a:gd name="T0" fmla="*/ 13 w 13"/>
                <a:gd name="T1" fmla="*/ 15 h 15"/>
                <a:gd name="T2" fmla="*/ 11 w 13"/>
                <a:gd name="T3" fmla="*/ 15 h 15"/>
                <a:gd name="T4" fmla="*/ 10 w 13"/>
                <a:gd name="T5" fmla="*/ 15 h 15"/>
                <a:gd name="T6" fmla="*/ 6 w 13"/>
                <a:gd name="T7" fmla="*/ 9 h 15"/>
                <a:gd name="T8" fmla="*/ 2 w 13"/>
                <a:gd name="T9" fmla="*/ 15 h 15"/>
                <a:gd name="T10" fmla="*/ 2 w 13"/>
                <a:gd name="T11" fmla="*/ 15 h 15"/>
                <a:gd name="T12" fmla="*/ 0 w 13"/>
                <a:gd name="T13" fmla="*/ 15 h 15"/>
                <a:gd name="T14" fmla="*/ 0 w 13"/>
                <a:gd name="T15" fmla="*/ 15 h 15"/>
                <a:gd name="T16" fmla="*/ 0 w 13"/>
                <a:gd name="T17" fmla="*/ 14 h 15"/>
                <a:gd name="T18" fmla="*/ 5 w 13"/>
                <a:gd name="T19" fmla="*/ 7 h 15"/>
                <a:gd name="T20" fmla="*/ 0 w 13"/>
                <a:gd name="T21" fmla="*/ 0 h 15"/>
                <a:gd name="T22" fmla="*/ 0 w 13"/>
                <a:gd name="T23" fmla="*/ 0 h 15"/>
                <a:gd name="T24" fmla="*/ 0 w 13"/>
                <a:gd name="T25" fmla="*/ 0 h 15"/>
                <a:gd name="T26" fmla="*/ 2 w 13"/>
                <a:gd name="T27" fmla="*/ 0 h 15"/>
                <a:gd name="T28" fmla="*/ 3 w 13"/>
                <a:gd name="T29" fmla="*/ 0 h 15"/>
                <a:gd name="T30" fmla="*/ 6 w 13"/>
                <a:gd name="T31" fmla="*/ 5 h 15"/>
                <a:gd name="T32" fmla="*/ 10 w 13"/>
                <a:gd name="T33" fmla="*/ 0 h 15"/>
                <a:gd name="T34" fmla="*/ 11 w 13"/>
                <a:gd name="T35" fmla="*/ 0 h 15"/>
                <a:gd name="T36" fmla="*/ 12 w 13"/>
                <a:gd name="T37" fmla="*/ 0 h 15"/>
                <a:gd name="T38" fmla="*/ 12 w 13"/>
                <a:gd name="T39" fmla="*/ 0 h 15"/>
                <a:gd name="T40" fmla="*/ 12 w 13"/>
                <a:gd name="T41" fmla="*/ 0 h 15"/>
                <a:gd name="T42" fmla="*/ 8 w 13"/>
                <a:gd name="T43" fmla="*/ 7 h 15"/>
                <a:gd name="T44" fmla="*/ 13 w 13"/>
                <a:gd name="T45" fmla="*/ 14 h 15"/>
                <a:gd name="T46" fmla="*/ 13 w 13"/>
                <a:gd name="T47" fmla="*/ 15 h 15"/>
                <a:gd name="T48" fmla="*/ 13 w 13"/>
                <a:gd name="T4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15">
                  <a:moveTo>
                    <a:pt x="13" y="15"/>
                  </a:moveTo>
                  <a:cubicBezTo>
                    <a:pt x="11" y="15"/>
                    <a:pt x="11" y="15"/>
                    <a:pt x="11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" name="Freeform 262"/>
            <p:cNvSpPr>
              <a:spLocks/>
            </p:cNvSpPr>
            <p:nvPr/>
          </p:nvSpPr>
          <p:spPr bwMode="auto">
            <a:xfrm>
              <a:off x="1314451" y="3036888"/>
              <a:ext cx="30163" cy="77788"/>
            </a:xfrm>
            <a:custGeom>
              <a:avLst/>
              <a:gdLst>
                <a:gd name="T0" fmla="*/ 8 w 8"/>
                <a:gd name="T1" fmla="*/ 1 h 21"/>
                <a:gd name="T2" fmla="*/ 2 w 8"/>
                <a:gd name="T3" fmla="*/ 20 h 21"/>
                <a:gd name="T4" fmla="*/ 1 w 8"/>
                <a:gd name="T5" fmla="*/ 21 h 21"/>
                <a:gd name="T6" fmla="*/ 0 w 8"/>
                <a:gd name="T7" fmla="*/ 21 h 21"/>
                <a:gd name="T8" fmla="*/ 0 w 8"/>
                <a:gd name="T9" fmla="*/ 21 h 21"/>
                <a:gd name="T10" fmla="*/ 0 w 8"/>
                <a:gd name="T11" fmla="*/ 20 h 21"/>
                <a:gd name="T12" fmla="*/ 6 w 8"/>
                <a:gd name="T13" fmla="*/ 1 h 21"/>
                <a:gd name="T14" fmla="*/ 6 w 8"/>
                <a:gd name="T15" fmla="*/ 0 h 21"/>
                <a:gd name="T16" fmla="*/ 8 w 8"/>
                <a:gd name="T17" fmla="*/ 0 h 21"/>
                <a:gd name="T18" fmla="*/ 8 w 8"/>
                <a:gd name="T19" fmla="*/ 1 h 21"/>
                <a:gd name="T20" fmla="*/ 8 w 8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21">
                  <a:moveTo>
                    <a:pt x="8" y="1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" name="Freeform 263"/>
            <p:cNvSpPr>
              <a:spLocks/>
            </p:cNvSpPr>
            <p:nvPr/>
          </p:nvSpPr>
          <p:spPr bwMode="auto">
            <a:xfrm>
              <a:off x="1352551" y="3036888"/>
              <a:ext cx="76200" cy="77788"/>
            </a:xfrm>
            <a:custGeom>
              <a:avLst/>
              <a:gdLst>
                <a:gd name="T0" fmla="*/ 21 w 21"/>
                <a:gd name="T1" fmla="*/ 1 h 21"/>
                <a:gd name="T2" fmla="*/ 18 w 21"/>
                <a:gd name="T3" fmla="*/ 20 h 21"/>
                <a:gd name="T4" fmla="*/ 16 w 21"/>
                <a:gd name="T5" fmla="*/ 21 h 21"/>
                <a:gd name="T6" fmla="*/ 15 w 21"/>
                <a:gd name="T7" fmla="*/ 21 h 21"/>
                <a:gd name="T8" fmla="*/ 13 w 21"/>
                <a:gd name="T9" fmla="*/ 20 h 21"/>
                <a:gd name="T10" fmla="*/ 11 w 21"/>
                <a:gd name="T11" fmla="*/ 9 h 21"/>
                <a:gd name="T12" fmla="*/ 10 w 21"/>
                <a:gd name="T13" fmla="*/ 9 h 21"/>
                <a:gd name="T14" fmla="*/ 10 w 21"/>
                <a:gd name="T15" fmla="*/ 9 h 21"/>
                <a:gd name="T16" fmla="*/ 10 w 21"/>
                <a:gd name="T17" fmla="*/ 9 h 21"/>
                <a:gd name="T18" fmla="*/ 10 w 21"/>
                <a:gd name="T19" fmla="*/ 9 h 21"/>
                <a:gd name="T20" fmla="*/ 7 w 21"/>
                <a:gd name="T21" fmla="*/ 20 h 21"/>
                <a:gd name="T22" fmla="*/ 6 w 21"/>
                <a:gd name="T23" fmla="*/ 21 h 21"/>
                <a:gd name="T24" fmla="*/ 5 w 21"/>
                <a:gd name="T25" fmla="*/ 21 h 21"/>
                <a:gd name="T26" fmla="*/ 3 w 21"/>
                <a:gd name="T27" fmla="*/ 20 h 21"/>
                <a:gd name="T28" fmla="*/ 0 w 21"/>
                <a:gd name="T29" fmla="*/ 1 h 21"/>
                <a:gd name="T30" fmla="*/ 0 w 21"/>
                <a:gd name="T31" fmla="*/ 1 h 21"/>
                <a:gd name="T32" fmla="*/ 0 w 21"/>
                <a:gd name="T33" fmla="*/ 0 h 21"/>
                <a:gd name="T34" fmla="*/ 2 w 21"/>
                <a:gd name="T35" fmla="*/ 0 h 21"/>
                <a:gd name="T36" fmla="*/ 2 w 21"/>
                <a:gd name="T37" fmla="*/ 1 h 21"/>
                <a:gd name="T38" fmla="*/ 5 w 21"/>
                <a:gd name="T39" fmla="*/ 19 h 21"/>
                <a:gd name="T40" fmla="*/ 5 w 21"/>
                <a:gd name="T41" fmla="*/ 19 h 21"/>
                <a:gd name="T42" fmla="*/ 5 w 21"/>
                <a:gd name="T43" fmla="*/ 19 h 21"/>
                <a:gd name="T44" fmla="*/ 8 w 21"/>
                <a:gd name="T45" fmla="*/ 8 h 21"/>
                <a:gd name="T46" fmla="*/ 10 w 21"/>
                <a:gd name="T47" fmla="*/ 7 h 21"/>
                <a:gd name="T48" fmla="*/ 11 w 21"/>
                <a:gd name="T49" fmla="*/ 7 h 21"/>
                <a:gd name="T50" fmla="*/ 13 w 21"/>
                <a:gd name="T51" fmla="*/ 8 h 21"/>
                <a:gd name="T52" fmla="*/ 15 w 21"/>
                <a:gd name="T53" fmla="*/ 19 h 21"/>
                <a:gd name="T54" fmla="*/ 16 w 21"/>
                <a:gd name="T55" fmla="*/ 19 h 21"/>
                <a:gd name="T56" fmla="*/ 16 w 21"/>
                <a:gd name="T57" fmla="*/ 19 h 21"/>
                <a:gd name="T58" fmla="*/ 18 w 21"/>
                <a:gd name="T59" fmla="*/ 1 h 21"/>
                <a:gd name="T60" fmla="*/ 19 w 21"/>
                <a:gd name="T61" fmla="*/ 0 h 21"/>
                <a:gd name="T62" fmla="*/ 21 w 21"/>
                <a:gd name="T63" fmla="*/ 0 h 21"/>
                <a:gd name="T64" fmla="*/ 21 w 21"/>
                <a:gd name="T65" fmla="*/ 1 h 21"/>
                <a:gd name="T66" fmla="*/ 21 w 21"/>
                <a:gd name="T6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1">
                  <a:moveTo>
                    <a:pt x="21" y="1"/>
                  </a:move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7" y="21"/>
                    <a:pt x="16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1"/>
                    <a:pt x="13" y="2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1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3" y="21"/>
                    <a:pt x="3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9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2" y="7"/>
                    <a:pt x="13" y="8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" name="Freeform 264"/>
            <p:cNvSpPr>
              <a:spLocks noEditPoints="1"/>
            </p:cNvSpPr>
            <p:nvPr/>
          </p:nvSpPr>
          <p:spPr bwMode="auto">
            <a:xfrm>
              <a:off x="1431926" y="3055938"/>
              <a:ext cx="49213" cy="58738"/>
            </a:xfrm>
            <a:custGeom>
              <a:avLst/>
              <a:gdLst>
                <a:gd name="T0" fmla="*/ 12 w 13"/>
                <a:gd name="T1" fmla="*/ 9 h 16"/>
                <a:gd name="T2" fmla="*/ 3 w 13"/>
                <a:gd name="T3" fmla="*/ 9 h 16"/>
                <a:gd name="T4" fmla="*/ 3 w 13"/>
                <a:gd name="T5" fmla="*/ 9 h 16"/>
                <a:gd name="T6" fmla="*/ 7 w 13"/>
                <a:gd name="T7" fmla="*/ 14 h 16"/>
                <a:gd name="T8" fmla="*/ 12 w 13"/>
                <a:gd name="T9" fmla="*/ 14 h 16"/>
                <a:gd name="T10" fmla="*/ 12 w 13"/>
                <a:gd name="T11" fmla="*/ 14 h 16"/>
                <a:gd name="T12" fmla="*/ 12 w 13"/>
                <a:gd name="T13" fmla="*/ 14 h 16"/>
                <a:gd name="T14" fmla="*/ 12 w 13"/>
                <a:gd name="T15" fmla="*/ 15 h 16"/>
                <a:gd name="T16" fmla="*/ 12 w 13"/>
                <a:gd name="T17" fmla="*/ 16 h 16"/>
                <a:gd name="T18" fmla="*/ 7 w 13"/>
                <a:gd name="T19" fmla="*/ 16 h 16"/>
                <a:gd name="T20" fmla="*/ 0 w 13"/>
                <a:gd name="T21" fmla="*/ 9 h 16"/>
                <a:gd name="T22" fmla="*/ 0 w 13"/>
                <a:gd name="T23" fmla="*/ 7 h 16"/>
                <a:gd name="T24" fmla="*/ 7 w 13"/>
                <a:gd name="T25" fmla="*/ 0 h 16"/>
                <a:gd name="T26" fmla="*/ 13 w 13"/>
                <a:gd name="T27" fmla="*/ 7 h 16"/>
                <a:gd name="T28" fmla="*/ 13 w 13"/>
                <a:gd name="T29" fmla="*/ 8 h 16"/>
                <a:gd name="T30" fmla="*/ 12 w 13"/>
                <a:gd name="T31" fmla="*/ 9 h 16"/>
                <a:gd name="T32" fmla="*/ 10 w 13"/>
                <a:gd name="T33" fmla="*/ 7 h 16"/>
                <a:gd name="T34" fmla="*/ 7 w 13"/>
                <a:gd name="T35" fmla="*/ 3 h 16"/>
                <a:gd name="T36" fmla="*/ 3 w 13"/>
                <a:gd name="T37" fmla="*/ 7 h 16"/>
                <a:gd name="T38" fmla="*/ 3 w 13"/>
                <a:gd name="T39" fmla="*/ 7 h 16"/>
                <a:gd name="T40" fmla="*/ 10 w 13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16">
                  <a:moveTo>
                    <a:pt x="12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3"/>
                    <a:pt x="4" y="14"/>
                    <a:pt x="7" y="14"/>
                  </a:cubicBezTo>
                  <a:cubicBezTo>
                    <a:pt x="8" y="14"/>
                    <a:pt x="11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6"/>
                    <a:pt x="12" y="16"/>
                  </a:cubicBezTo>
                  <a:cubicBezTo>
                    <a:pt x="10" y="16"/>
                    <a:pt x="9" y="16"/>
                    <a:pt x="7" y="16"/>
                  </a:cubicBezTo>
                  <a:cubicBezTo>
                    <a:pt x="4" y="16"/>
                    <a:pt x="0" y="15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9"/>
                    <a:pt x="13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4"/>
                    <a:pt x="9" y="3"/>
                    <a:pt x="7" y="3"/>
                  </a:cubicBezTo>
                  <a:cubicBezTo>
                    <a:pt x="4" y="3"/>
                    <a:pt x="3" y="4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" name="Freeform 265"/>
            <p:cNvSpPr>
              <a:spLocks noEditPoints="1"/>
            </p:cNvSpPr>
            <p:nvPr/>
          </p:nvSpPr>
          <p:spPr bwMode="auto">
            <a:xfrm>
              <a:off x="1492251" y="3036888"/>
              <a:ext cx="42863" cy="77788"/>
            </a:xfrm>
            <a:custGeom>
              <a:avLst/>
              <a:gdLst>
                <a:gd name="T0" fmla="*/ 6 w 12"/>
                <a:gd name="T1" fmla="*/ 21 h 21"/>
                <a:gd name="T2" fmla="*/ 1 w 12"/>
                <a:gd name="T3" fmla="*/ 21 h 21"/>
                <a:gd name="T4" fmla="*/ 0 w 12"/>
                <a:gd name="T5" fmla="*/ 20 h 21"/>
                <a:gd name="T6" fmla="*/ 0 w 12"/>
                <a:gd name="T7" fmla="*/ 0 h 21"/>
                <a:gd name="T8" fmla="*/ 1 w 12"/>
                <a:gd name="T9" fmla="*/ 0 h 21"/>
                <a:gd name="T10" fmla="*/ 2 w 12"/>
                <a:gd name="T11" fmla="*/ 0 h 21"/>
                <a:gd name="T12" fmla="*/ 3 w 12"/>
                <a:gd name="T13" fmla="*/ 0 h 21"/>
                <a:gd name="T14" fmla="*/ 3 w 12"/>
                <a:gd name="T15" fmla="*/ 6 h 21"/>
                <a:gd name="T16" fmla="*/ 6 w 12"/>
                <a:gd name="T17" fmla="*/ 5 h 21"/>
                <a:gd name="T18" fmla="*/ 12 w 12"/>
                <a:gd name="T19" fmla="*/ 12 h 21"/>
                <a:gd name="T20" fmla="*/ 12 w 12"/>
                <a:gd name="T21" fmla="*/ 14 h 21"/>
                <a:gd name="T22" fmla="*/ 6 w 12"/>
                <a:gd name="T23" fmla="*/ 21 h 21"/>
                <a:gd name="T24" fmla="*/ 10 w 12"/>
                <a:gd name="T25" fmla="*/ 12 h 21"/>
                <a:gd name="T26" fmla="*/ 6 w 12"/>
                <a:gd name="T27" fmla="*/ 8 h 21"/>
                <a:gd name="T28" fmla="*/ 3 w 12"/>
                <a:gd name="T29" fmla="*/ 8 h 21"/>
                <a:gd name="T30" fmla="*/ 3 w 12"/>
                <a:gd name="T31" fmla="*/ 19 h 21"/>
                <a:gd name="T32" fmla="*/ 6 w 12"/>
                <a:gd name="T33" fmla="*/ 19 h 21"/>
                <a:gd name="T34" fmla="*/ 10 w 12"/>
                <a:gd name="T35" fmla="*/ 14 h 21"/>
                <a:gd name="T36" fmla="*/ 10 w 12"/>
                <a:gd name="T37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6" y="21"/>
                  </a:moveTo>
                  <a:cubicBezTo>
                    <a:pt x="4" y="21"/>
                    <a:pt x="3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5"/>
                    <a:pt x="5" y="5"/>
                    <a:pt x="6" y="5"/>
                  </a:cubicBezTo>
                  <a:cubicBezTo>
                    <a:pt x="10" y="5"/>
                    <a:pt x="12" y="8"/>
                    <a:pt x="12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8"/>
                    <a:pt x="10" y="21"/>
                    <a:pt x="6" y="21"/>
                  </a:cubicBezTo>
                  <a:close/>
                  <a:moveTo>
                    <a:pt x="10" y="12"/>
                  </a:moveTo>
                  <a:cubicBezTo>
                    <a:pt x="10" y="9"/>
                    <a:pt x="9" y="8"/>
                    <a:pt x="6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0" y="17"/>
                    <a:pt x="10" y="14"/>
                  </a:cubicBezTo>
                  <a:lnTo>
                    <a:pt x="10" y="12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" name="Freeform 266"/>
            <p:cNvSpPr>
              <a:spLocks noEditPoints="1"/>
            </p:cNvSpPr>
            <p:nvPr/>
          </p:nvSpPr>
          <p:spPr bwMode="auto">
            <a:xfrm>
              <a:off x="1546226" y="3059113"/>
              <a:ext cx="11113" cy="55563"/>
            </a:xfrm>
            <a:custGeom>
              <a:avLst/>
              <a:gdLst>
                <a:gd name="T0" fmla="*/ 2 w 3"/>
                <a:gd name="T1" fmla="*/ 3 h 15"/>
                <a:gd name="T2" fmla="*/ 1 w 3"/>
                <a:gd name="T3" fmla="*/ 3 h 15"/>
                <a:gd name="T4" fmla="*/ 0 w 3"/>
                <a:gd name="T5" fmla="*/ 3 h 15"/>
                <a:gd name="T6" fmla="*/ 0 w 3"/>
                <a:gd name="T7" fmla="*/ 0 h 15"/>
                <a:gd name="T8" fmla="*/ 1 w 3"/>
                <a:gd name="T9" fmla="*/ 0 h 15"/>
                <a:gd name="T10" fmla="*/ 2 w 3"/>
                <a:gd name="T11" fmla="*/ 0 h 15"/>
                <a:gd name="T12" fmla="*/ 3 w 3"/>
                <a:gd name="T13" fmla="*/ 0 h 15"/>
                <a:gd name="T14" fmla="*/ 3 w 3"/>
                <a:gd name="T15" fmla="*/ 3 h 15"/>
                <a:gd name="T16" fmla="*/ 2 w 3"/>
                <a:gd name="T17" fmla="*/ 3 h 15"/>
                <a:gd name="T18" fmla="*/ 2 w 3"/>
                <a:gd name="T19" fmla="*/ 15 h 15"/>
                <a:gd name="T20" fmla="*/ 1 w 3"/>
                <a:gd name="T21" fmla="*/ 15 h 15"/>
                <a:gd name="T22" fmla="*/ 0 w 3"/>
                <a:gd name="T23" fmla="*/ 14 h 15"/>
                <a:gd name="T24" fmla="*/ 0 w 3"/>
                <a:gd name="T25" fmla="*/ 12 h 15"/>
                <a:gd name="T26" fmla="*/ 1 w 3"/>
                <a:gd name="T27" fmla="*/ 11 h 15"/>
                <a:gd name="T28" fmla="*/ 2 w 3"/>
                <a:gd name="T29" fmla="*/ 11 h 15"/>
                <a:gd name="T30" fmla="*/ 3 w 3"/>
                <a:gd name="T31" fmla="*/ 12 h 15"/>
                <a:gd name="T32" fmla="*/ 3 w 3"/>
                <a:gd name="T33" fmla="*/ 14 h 15"/>
                <a:gd name="T34" fmla="*/ 2 w 3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5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3" y="12"/>
                    <a:pt x="3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" name="Freeform 267"/>
            <p:cNvSpPr>
              <a:spLocks noEditPoints="1"/>
            </p:cNvSpPr>
            <p:nvPr/>
          </p:nvSpPr>
          <p:spPr bwMode="auto">
            <a:xfrm>
              <a:off x="1593851" y="3036888"/>
              <a:ext cx="58738" cy="77788"/>
            </a:xfrm>
            <a:custGeom>
              <a:avLst/>
              <a:gdLst>
                <a:gd name="T0" fmla="*/ 16 w 16"/>
                <a:gd name="T1" fmla="*/ 7 h 21"/>
                <a:gd name="T2" fmla="*/ 16 w 16"/>
                <a:gd name="T3" fmla="*/ 7 h 21"/>
                <a:gd name="T4" fmla="*/ 15 w 16"/>
                <a:gd name="T5" fmla="*/ 8 h 21"/>
                <a:gd name="T6" fmla="*/ 12 w 16"/>
                <a:gd name="T7" fmla="*/ 8 h 21"/>
                <a:gd name="T8" fmla="*/ 12 w 16"/>
                <a:gd name="T9" fmla="*/ 14 h 21"/>
                <a:gd name="T10" fmla="*/ 14 w 16"/>
                <a:gd name="T11" fmla="*/ 14 h 21"/>
                <a:gd name="T12" fmla="*/ 15 w 16"/>
                <a:gd name="T13" fmla="*/ 14 h 21"/>
                <a:gd name="T14" fmla="*/ 15 w 16"/>
                <a:gd name="T15" fmla="*/ 14 h 21"/>
                <a:gd name="T16" fmla="*/ 15 w 16"/>
                <a:gd name="T17" fmla="*/ 15 h 21"/>
                <a:gd name="T18" fmla="*/ 14 w 16"/>
                <a:gd name="T19" fmla="*/ 15 h 21"/>
                <a:gd name="T20" fmla="*/ 12 w 16"/>
                <a:gd name="T21" fmla="*/ 15 h 21"/>
                <a:gd name="T22" fmla="*/ 11 w 16"/>
                <a:gd name="T23" fmla="*/ 20 h 21"/>
                <a:gd name="T24" fmla="*/ 11 w 16"/>
                <a:gd name="T25" fmla="*/ 21 h 21"/>
                <a:gd name="T26" fmla="*/ 9 w 16"/>
                <a:gd name="T27" fmla="*/ 21 h 21"/>
                <a:gd name="T28" fmla="*/ 9 w 16"/>
                <a:gd name="T29" fmla="*/ 21 h 21"/>
                <a:gd name="T30" fmla="*/ 9 w 16"/>
                <a:gd name="T31" fmla="*/ 20 h 21"/>
                <a:gd name="T32" fmla="*/ 9 w 16"/>
                <a:gd name="T33" fmla="*/ 15 h 21"/>
                <a:gd name="T34" fmla="*/ 5 w 16"/>
                <a:gd name="T35" fmla="*/ 15 h 21"/>
                <a:gd name="T36" fmla="*/ 5 w 16"/>
                <a:gd name="T37" fmla="*/ 20 h 21"/>
                <a:gd name="T38" fmla="*/ 4 w 16"/>
                <a:gd name="T39" fmla="*/ 21 h 21"/>
                <a:gd name="T40" fmla="*/ 3 w 16"/>
                <a:gd name="T41" fmla="*/ 21 h 21"/>
                <a:gd name="T42" fmla="*/ 2 w 16"/>
                <a:gd name="T43" fmla="*/ 21 h 21"/>
                <a:gd name="T44" fmla="*/ 2 w 16"/>
                <a:gd name="T45" fmla="*/ 20 h 21"/>
                <a:gd name="T46" fmla="*/ 3 w 16"/>
                <a:gd name="T47" fmla="*/ 15 h 21"/>
                <a:gd name="T48" fmla="*/ 0 w 16"/>
                <a:gd name="T49" fmla="*/ 15 h 21"/>
                <a:gd name="T50" fmla="*/ 0 w 16"/>
                <a:gd name="T51" fmla="*/ 15 h 21"/>
                <a:gd name="T52" fmla="*/ 0 w 16"/>
                <a:gd name="T53" fmla="*/ 15 h 21"/>
                <a:gd name="T54" fmla="*/ 0 w 16"/>
                <a:gd name="T55" fmla="*/ 14 h 21"/>
                <a:gd name="T56" fmla="*/ 0 w 16"/>
                <a:gd name="T57" fmla="*/ 14 h 21"/>
                <a:gd name="T58" fmla="*/ 3 w 16"/>
                <a:gd name="T59" fmla="*/ 14 h 21"/>
                <a:gd name="T60" fmla="*/ 4 w 16"/>
                <a:gd name="T61" fmla="*/ 8 h 21"/>
                <a:gd name="T62" fmla="*/ 1 w 16"/>
                <a:gd name="T63" fmla="*/ 8 h 21"/>
                <a:gd name="T64" fmla="*/ 0 w 16"/>
                <a:gd name="T65" fmla="*/ 7 h 21"/>
                <a:gd name="T66" fmla="*/ 0 w 16"/>
                <a:gd name="T67" fmla="*/ 7 h 21"/>
                <a:gd name="T68" fmla="*/ 0 w 16"/>
                <a:gd name="T69" fmla="*/ 7 h 21"/>
                <a:gd name="T70" fmla="*/ 1 w 16"/>
                <a:gd name="T71" fmla="*/ 6 h 21"/>
                <a:gd name="T72" fmla="*/ 4 w 16"/>
                <a:gd name="T73" fmla="*/ 6 h 21"/>
                <a:gd name="T74" fmla="*/ 4 w 16"/>
                <a:gd name="T75" fmla="*/ 1 h 21"/>
                <a:gd name="T76" fmla="*/ 5 w 16"/>
                <a:gd name="T77" fmla="*/ 0 h 21"/>
                <a:gd name="T78" fmla="*/ 6 w 16"/>
                <a:gd name="T79" fmla="*/ 0 h 21"/>
                <a:gd name="T80" fmla="*/ 6 w 16"/>
                <a:gd name="T81" fmla="*/ 1 h 21"/>
                <a:gd name="T82" fmla="*/ 6 w 16"/>
                <a:gd name="T83" fmla="*/ 1 h 21"/>
                <a:gd name="T84" fmla="*/ 6 w 16"/>
                <a:gd name="T85" fmla="*/ 6 h 21"/>
                <a:gd name="T86" fmla="*/ 10 w 16"/>
                <a:gd name="T87" fmla="*/ 6 h 21"/>
                <a:gd name="T88" fmla="*/ 11 w 16"/>
                <a:gd name="T89" fmla="*/ 1 h 21"/>
                <a:gd name="T90" fmla="*/ 11 w 16"/>
                <a:gd name="T91" fmla="*/ 0 h 21"/>
                <a:gd name="T92" fmla="*/ 12 w 16"/>
                <a:gd name="T93" fmla="*/ 0 h 21"/>
                <a:gd name="T94" fmla="*/ 13 w 16"/>
                <a:gd name="T95" fmla="*/ 1 h 21"/>
                <a:gd name="T96" fmla="*/ 13 w 16"/>
                <a:gd name="T97" fmla="*/ 1 h 21"/>
                <a:gd name="T98" fmla="*/ 12 w 16"/>
                <a:gd name="T99" fmla="*/ 6 h 21"/>
                <a:gd name="T100" fmla="*/ 15 w 16"/>
                <a:gd name="T101" fmla="*/ 6 h 21"/>
                <a:gd name="T102" fmla="*/ 16 w 16"/>
                <a:gd name="T103" fmla="*/ 7 h 21"/>
                <a:gd name="T104" fmla="*/ 16 w 16"/>
                <a:gd name="T105" fmla="*/ 7 h 21"/>
                <a:gd name="T106" fmla="*/ 6 w 16"/>
                <a:gd name="T107" fmla="*/ 8 h 21"/>
                <a:gd name="T108" fmla="*/ 5 w 16"/>
                <a:gd name="T109" fmla="*/ 14 h 21"/>
                <a:gd name="T110" fmla="*/ 10 w 16"/>
                <a:gd name="T111" fmla="*/ 14 h 21"/>
                <a:gd name="T112" fmla="*/ 10 w 16"/>
                <a:gd name="T113" fmla="*/ 8 h 21"/>
                <a:gd name="T114" fmla="*/ 6 w 16"/>
                <a:gd name="T11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21">
                  <a:moveTo>
                    <a:pt x="16" y="7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4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1"/>
                    <a:pt x="4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6" y="6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lose/>
                  <a:moveTo>
                    <a:pt x="6" y="8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6" y="8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" name="Freeform 268"/>
            <p:cNvSpPr>
              <a:spLocks/>
            </p:cNvSpPr>
            <p:nvPr/>
          </p:nvSpPr>
          <p:spPr bwMode="auto">
            <a:xfrm>
              <a:off x="1690688" y="3036888"/>
              <a:ext cx="42863" cy="77788"/>
            </a:xfrm>
            <a:custGeom>
              <a:avLst/>
              <a:gdLst>
                <a:gd name="T0" fmla="*/ 11 w 12"/>
                <a:gd name="T1" fmla="*/ 11 h 21"/>
                <a:gd name="T2" fmla="*/ 3 w 12"/>
                <a:gd name="T3" fmla="*/ 11 h 21"/>
                <a:gd name="T4" fmla="*/ 3 w 12"/>
                <a:gd name="T5" fmla="*/ 20 h 21"/>
                <a:gd name="T6" fmla="*/ 2 w 12"/>
                <a:gd name="T7" fmla="*/ 21 h 21"/>
                <a:gd name="T8" fmla="*/ 1 w 12"/>
                <a:gd name="T9" fmla="*/ 21 h 21"/>
                <a:gd name="T10" fmla="*/ 0 w 12"/>
                <a:gd name="T11" fmla="*/ 20 h 21"/>
                <a:gd name="T12" fmla="*/ 0 w 12"/>
                <a:gd name="T13" fmla="*/ 5 h 21"/>
                <a:gd name="T14" fmla="*/ 6 w 12"/>
                <a:gd name="T15" fmla="*/ 0 h 21"/>
                <a:gd name="T16" fmla="*/ 11 w 12"/>
                <a:gd name="T17" fmla="*/ 0 h 21"/>
                <a:gd name="T18" fmla="*/ 12 w 12"/>
                <a:gd name="T19" fmla="*/ 1 h 21"/>
                <a:gd name="T20" fmla="*/ 12 w 12"/>
                <a:gd name="T21" fmla="*/ 2 h 21"/>
                <a:gd name="T22" fmla="*/ 11 w 12"/>
                <a:gd name="T23" fmla="*/ 2 h 21"/>
                <a:gd name="T24" fmla="*/ 6 w 12"/>
                <a:gd name="T25" fmla="*/ 2 h 21"/>
                <a:gd name="T26" fmla="*/ 3 w 12"/>
                <a:gd name="T27" fmla="*/ 5 h 21"/>
                <a:gd name="T28" fmla="*/ 3 w 12"/>
                <a:gd name="T29" fmla="*/ 9 h 21"/>
                <a:gd name="T30" fmla="*/ 11 w 12"/>
                <a:gd name="T31" fmla="*/ 9 h 21"/>
                <a:gd name="T32" fmla="*/ 12 w 12"/>
                <a:gd name="T33" fmla="*/ 10 h 21"/>
                <a:gd name="T34" fmla="*/ 12 w 12"/>
                <a:gd name="T35" fmla="*/ 11 h 21"/>
                <a:gd name="T36" fmla="*/ 11 w 12"/>
                <a:gd name="T3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1" y="11"/>
                  </a:move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0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1" y="1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" name="Freeform 269"/>
            <p:cNvSpPr>
              <a:spLocks/>
            </p:cNvSpPr>
            <p:nvPr/>
          </p:nvSpPr>
          <p:spPr bwMode="auto">
            <a:xfrm>
              <a:off x="1744663" y="3036888"/>
              <a:ext cx="44450" cy="77788"/>
            </a:xfrm>
            <a:custGeom>
              <a:avLst/>
              <a:gdLst>
                <a:gd name="T0" fmla="*/ 12 w 12"/>
                <a:gd name="T1" fmla="*/ 11 h 21"/>
                <a:gd name="T2" fmla="*/ 3 w 12"/>
                <a:gd name="T3" fmla="*/ 11 h 21"/>
                <a:gd name="T4" fmla="*/ 3 w 12"/>
                <a:gd name="T5" fmla="*/ 20 h 21"/>
                <a:gd name="T6" fmla="*/ 2 w 12"/>
                <a:gd name="T7" fmla="*/ 21 h 21"/>
                <a:gd name="T8" fmla="*/ 1 w 12"/>
                <a:gd name="T9" fmla="*/ 21 h 21"/>
                <a:gd name="T10" fmla="*/ 0 w 12"/>
                <a:gd name="T11" fmla="*/ 20 h 21"/>
                <a:gd name="T12" fmla="*/ 0 w 12"/>
                <a:gd name="T13" fmla="*/ 5 h 21"/>
                <a:gd name="T14" fmla="*/ 6 w 12"/>
                <a:gd name="T15" fmla="*/ 0 h 21"/>
                <a:gd name="T16" fmla="*/ 12 w 12"/>
                <a:gd name="T17" fmla="*/ 0 h 21"/>
                <a:gd name="T18" fmla="*/ 12 w 12"/>
                <a:gd name="T19" fmla="*/ 1 h 21"/>
                <a:gd name="T20" fmla="*/ 12 w 12"/>
                <a:gd name="T21" fmla="*/ 2 h 21"/>
                <a:gd name="T22" fmla="*/ 12 w 12"/>
                <a:gd name="T23" fmla="*/ 2 h 21"/>
                <a:gd name="T24" fmla="*/ 6 w 12"/>
                <a:gd name="T25" fmla="*/ 2 h 21"/>
                <a:gd name="T26" fmla="*/ 3 w 12"/>
                <a:gd name="T27" fmla="*/ 5 h 21"/>
                <a:gd name="T28" fmla="*/ 3 w 12"/>
                <a:gd name="T29" fmla="*/ 9 h 21"/>
                <a:gd name="T30" fmla="*/ 12 w 12"/>
                <a:gd name="T31" fmla="*/ 9 h 21"/>
                <a:gd name="T32" fmla="*/ 12 w 12"/>
                <a:gd name="T33" fmla="*/ 10 h 21"/>
                <a:gd name="T34" fmla="*/ 12 w 12"/>
                <a:gd name="T35" fmla="*/ 11 h 21"/>
                <a:gd name="T36" fmla="*/ 12 w 12"/>
                <a:gd name="T3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11"/>
                  </a:move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6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" name="Freeform 270"/>
            <p:cNvSpPr>
              <a:spLocks/>
            </p:cNvSpPr>
            <p:nvPr/>
          </p:nvSpPr>
          <p:spPr bwMode="auto">
            <a:xfrm>
              <a:off x="1803401" y="3036888"/>
              <a:ext cx="44450" cy="77788"/>
            </a:xfrm>
            <a:custGeom>
              <a:avLst/>
              <a:gdLst>
                <a:gd name="T0" fmla="*/ 11 w 12"/>
                <a:gd name="T1" fmla="*/ 11 h 21"/>
                <a:gd name="T2" fmla="*/ 2 w 12"/>
                <a:gd name="T3" fmla="*/ 11 h 21"/>
                <a:gd name="T4" fmla="*/ 2 w 12"/>
                <a:gd name="T5" fmla="*/ 20 h 21"/>
                <a:gd name="T6" fmla="*/ 2 w 12"/>
                <a:gd name="T7" fmla="*/ 21 h 21"/>
                <a:gd name="T8" fmla="*/ 0 w 12"/>
                <a:gd name="T9" fmla="*/ 21 h 21"/>
                <a:gd name="T10" fmla="*/ 0 w 12"/>
                <a:gd name="T11" fmla="*/ 20 h 21"/>
                <a:gd name="T12" fmla="*/ 0 w 12"/>
                <a:gd name="T13" fmla="*/ 5 h 21"/>
                <a:gd name="T14" fmla="*/ 6 w 12"/>
                <a:gd name="T15" fmla="*/ 0 h 21"/>
                <a:gd name="T16" fmla="*/ 11 w 12"/>
                <a:gd name="T17" fmla="*/ 0 h 21"/>
                <a:gd name="T18" fmla="*/ 12 w 12"/>
                <a:gd name="T19" fmla="*/ 1 h 21"/>
                <a:gd name="T20" fmla="*/ 12 w 12"/>
                <a:gd name="T21" fmla="*/ 2 h 21"/>
                <a:gd name="T22" fmla="*/ 11 w 12"/>
                <a:gd name="T23" fmla="*/ 2 h 21"/>
                <a:gd name="T24" fmla="*/ 6 w 12"/>
                <a:gd name="T25" fmla="*/ 2 h 21"/>
                <a:gd name="T26" fmla="*/ 2 w 12"/>
                <a:gd name="T27" fmla="*/ 5 h 21"/>
                <a:gd name="T28" fmla="*/ 2 w 12"/>
                <a:gd name="T29" fmla="*/ 9 h 21"/>
                <a:gd name="T30" fmla="*/ 11 w 12"/>
                <a:gd name="T31" fmla="*/ 9 h 21"/>
                <a:gd name="T32" fmla="*/ 12 w 12"/>
                <a:gd name="T33" fmla="*/ 10 h 21"/>
                <a:gd name="T34" fmla="*/ 12 w 12"/>
                <a:gd name="T35" fmla="*/ 11 h 21"/>
                <a:gd name="T36" fmla="*/ 11 w 12"/>
                <a:gd name="T3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1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0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1" y="11"/>
                    <a:pt x="11" y="1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" name="Freeform 271"/>
            <p:cNvSpPr>
              <a:spLocks/>
            </p:cNvSpPr>
            <p:nvPr/>
          </p:nvSpPr>
          <p:spPr bwMode="auto">
            <a:xfrm>
              <a:off x="1858963" y="3036888"/>
              <a:ext cx="44450" cy="77788"/>
            </a:xfrm>
            <a:custGeom>
              <a:avLst/>
              <a:gdLst>
                <a:gd name="T0" fmla="*/ 12 w 12"/>
                <a:gd name="T1" fmla="*/ 11 h 21"/>
                <a:gd name="T2" fmla="*/ 3 w 12"/>
                <a:gd name="T3" fmla="*/ 11 h 21"/>
                <a:gd name="T4" fmla="*/ 3 w 12"/>
                <a:gd name="T5" fmla="*/ 20 h 21"/>
                <a:gd name="T6" fmla="*/ 2 w 12"/>
                <a:gd name="T7" fmla="*/ 21 h 21"/>
                <a:gd name="T8" fmla="*/ 1 w 12"/>
                <a:gd name="T9" fmla="*/ 21 h 21"/>
                <a:gd name="T10" fmla="*/ 0 w 12"/>
                <a:gd name="T11" fmla="*/ 20 h 21"/>
                <a:gd name="T12" fmla="*/ 0 w 12"/>
                <a:gd name="T13" fmla="*/ 5 h 21"/>
                <a:gd name="T14" fmla="*/ 6 w 12"/>
                <a:gd name="T15" fmla="*/ 0 h 21"/>
                <a:gd name="T16" fmla="*/ 12 w 12"/>
                <a:gd name="T17" fmla="*/ 0 h 21"/>
                <a:gd name="T18" fmla="*/ 12 w 12"/>
                <a:gd name="T19" fmla="*/ 1 h 21"/>
                <a:gd name="T20" fmla="*/ 12 w 12"/>
                <a:gd name="T21" fmla="*/ 2 h 21"/>
                <a:gd name="T22" fmla="*/ 12 w 12"/>
                <a:gd name="T23" fmla="*/ 2 h 21"/>
                <a:gd name="T24" fmla="*/ 6 w 12"/>
                <a:gd name="T25" fmla="*/ 2 h 21"/>
                <a:gd name="T26" fmla="*/ 3 w 12"/>
                <a:gd name="T27" fmla="*/ 5 h 21"/>
                <a:gd name="T28" fmla="*/ 3 w 12"/>
                <a:gd name="T29" fmla="*/ 9 h 21"/>
                <a:gd name="T30" fmla="*/ 12 w 12"/>
                <a:gd name="T31" fmla="*/ 9 h 21"/>
                <a:gd name="T32" fmla="*/ 12 w 12"/>
                <a:gd name="T33" fmla="*/ 10 h 21"/>
                <a:gd name="T34" fmla="*/ 12 w 12"/>
                <a:gd name="T35" fmla="*/ 11 h 21"/>
                <a:gd name="T36" fmla="*/ 12 w 12"/>
                <a:gd name="T3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11"/>
                  </a:move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" name="Freeform 272"/>
            <p:cNvSpPr>
              <a:spLocks/>
            </p:cNvSpPr>
            <p:nvPr/>
          </p:nvSpPr>
          <p:spPr bwMode="auto">
            <a:xfrm>
              <a:off x="1917701" y="3036888"/>
              <a:ext cx="41275" cy="77788"/>
            </a:xfrm>
            <a:custGeom>
              <a:avLst/>
              <a:gdLst>
                <a:gd name="T0" fmla="*/ 11 w 11"/>
                <a:gd name="T1" fmla="*/ 11 h 21"/>
                <a:gd name="T2" fmla="*/ 2 w 11"/>
                <a:gd name="T3" fmla="*/ 11 h 21"/>
                <a:gd name="T4" fmla="*/ 2 w 11"/>
                <a:gd name="T5" fmla="*/ 20 h 21"/>
                <a:gd name="T6" fmla="*/ 2 w 11"/>
                <a:gd name="T7" fmla="*/ 21 h 21"/>
                <a:gd name="T8" fmla="*/ 0 w 11"/>
                <a:gd name="T9" fmla="*/ 21 h 21"/>
                <a:gd name="T10" fmla="*/ 0 w 11"/>
                <a:gd name="T11" fmla="*/ 20 h 21"/>
                <a:gd name="T12" fmla="*/ 0 w 11"/>
                <a:gd name="T13" fmla="*/ 5 h 21"/>
                <a:gd name="T14" fmla="*/ 6 w 11"/>
                <a:gd name="T15" fmla="*/ 0 h 21"/>
                <a:gd name="T16" fmla="*/ 11 w 11"/>
                <a:gd name="T17" fmla="*/ 0 h 21"/>
                <a:gd name="T18" fmla="*/ 11 w 11"/>
                <a:gd name="T19" fmla="*/ 1 h 21"/>
                <a:gd name="T20" fmla="*/ 11 w 11"/>
                <a:gd name="T21" fmla="*/ 2 h 21"/>
                <a:gd name="T22" fmla="*/ 11 w 11"/>
                <a:gd name="T23" fmla="*/ 2 h 21"/>
                <a:gd name="T24" fmla="*/ 6 w 11"/>
                <a:gd name="T25" fmla="*/ 2 h 21"/>
                <a:gd name="T26" fmla="*/ 2 w 11"/>
                <a:gd name="T27" fmla="*/ 5 h 21"/>
                <a:gd name="T28" fmla="*/ 2 w 11"/>
                <a:gd name="T29" fmla="*/ 9 h 21"/>
                <a:gd name="T30" fmla="*/ 11 w 11"/>
                <a:gd name="T31" fmla="*/ 9 h 21"/>
                <a:gd name="T32" fmla="*/ 11 w 11"/>
                <a:gd name="T33" fmla="*/ 10 h 21"/>
                <a:gd name="T34" fmla="*/ 11 w 11"/>
                <a:gd name="T35" fmla="*/ 11 h 21"/>
                <a:gd name="T36" fmla="*/ 11 w 11"/>
                <a:gd name="T3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" h="21">
                  <a:moveTo>
                    <a:pt x="11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7" y="0"/>
                    <a:pt x="10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2" y="3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" name="Freeform 273"/>
            <p:cNvSpPr>
              <a:spLocks/>
            </p:cNvSpPr>
            <p:nvPr/>
          </p:nvSpPr>
          <p:spPr bwMode="auto">
            <a:xfrm>
              <a:off x="1973263" y="3036888"/>
              <a:ext cx="44450" cy="77788"/>
            </a:xfrm>
            <a:custGeom>
              <a:avLst/>
              <a:gdLst>
                <a:gd name="T0" fmla="*/ 11 w 12"/>
                <a:gd name="T1" fmla="*/ 11 h 21"/>
                <a:gd name="T2" fmla="*/ 3 w 12"/>
                <a:gd name="T3" fmla="*/ 11 h 21"/>
                <a:gd name="T4" fmla="*/ 3 w 12"/>
                <a:gd name="T5" fmla="*/ 20 h 21"/>
                <a:gd name="T6" fmla="*/ 2 w 12"/>
                <a:gd name="T7" fmla="*/ 21 h 21"/>
                <a:gd name="T8" fmla="*/ 1 w 12"/>
                <a:gd name="T9" fmla="*/ 21 h 21"/>
                <a:gd name="T10" fmla="*/ 0 w 12"/>
                <a:gd name="T11" fmla="*/ 20 h 21"/>
                <a:gd name="T12" fmla="*/ 0 w 12"/>
                <a:gd name="T13" fmla="*/ 5 h 21"/>
                <a:gd name="T14" fmla="*/ 6 w 12"/>
                <a:gd name="T15" fmla="*/ 0 h 21"/>
                <a:gd name="T16" fmla="*/ 12 w 12"/>
                <a:gd name="T17" fmla="*/ 0 h 21"/>
                <a:gd name="T18" fmla="*/ 12 w 12"/>
                <a:gd name="T19" fmla="*/ 1 h 21"/>
                <a:gd name="T20" fmla="*/ 12 w 12"/>
                <a:gd name="T21" fmla="*/ 2 h 21"/>
                <a:gd name="T22" fmla="*/ 12 w 12"/>
                <a:gd name="T23" fmla="*/ 2 h 21"/>
                <a:gd name="T24" fmla="*/ 6 w 12"/>
                <a:gd name="T25" fmla="*/ 2 h 21"/>
                <a:gd name="T26" fmla="*/ 3 w 12"/>
                <a:gd name="T27" fmla="*/ 5 h 21"/>
                <a:gd name="T28" fmla="*/ 3 w 12"/>
                <a:gd name="T29" fmla="*/ 9 h 21"/>
                <a:gd name="T30" fmla="*/ 11 w 12"/>
                <a:gd name="T31" fmla="*/ 9 h 21"/>
                <a:gd name="T32" fmla="*/ 12 w 12"/>
                <a:gd name="T33" fmla="*/ 10 h 21"/>
                <a:gd name="T34" fmla="*/ 12 w 12"/>
                <a:gd name="T35" fmla="*/ 11 h 21"/>
                <a:gd name="T36" fmla="*/ 11 w 12"/>
                <a:gd name="T3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1" y="11"/>
                  </a:moveTo>
                  <a:cubicBezTo>
                    <a:pt x="3" y="11"/>
                    <a:pt x="3" y="11"/>
                    <a:pt x="3" y="1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1" y="11"/>
                  </a:cubicBez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" name="Rectangle 274"/>
            <p:cNvSpPr>
              <a:spLocks noChangeArrowheads="1"/>
            </p:cNvSpPr>
            <p:nvPr/>
          </p:nvSpPr>
          <p:spPr bwMode="auto">
            <a:xfrm>
              <a:off x="928688" y="4510088"/>
              <a:ext cx="2098675" cy="744538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97A1A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" name="Freeform 275"/>
            <p:cNvSpPr>
              <a:spLocks noEditPoints="1"/>
            </p:cNvSpPr>
            <p:nvPr/>
          </p:nvSpPr>
          <p:spPr bwMode="auto">
            <a:xfrm>
              <a:off x="2043113" y="4837113"/>
              <a:ext cx="173038" cy="184150"/>
            </a:xfrm>
            <a:custGeom>
              <a:avLst/>
              <a:gdLst>
                <a:gd name="T0" fmla="*/ 13 w 47"/>
                <a:gd name="T1" fmla="*/ 33 h 50"/>
                <a:gd name="T2" fmla="*/ 2 w 47"/>
                <a:gd name="T3" fmla="*/ 48 h 50"/>
                <a:gd name="T4" fmla="*/ 0 w 47"/>
                <a:gd name="T5" fmla="*/ 46 h 50"/>
                <a:gd name="T6" fmla="*/ 10 w 47"/>
                <a:gd name="T7" fmla="*/ 32 h 50"/>
                <a:gd name="T8" fmla="*/ 13 w 47"/>
                <a:gd name="T9" fmla="*/ 33 h 50"/>
                <a:gd name="T10" fmla="*/ 27 w 47"/>
                <a:gd name="T11" fmla="*/ 27 h 50"/>
                <a:gd name="T12" fmla="*/ 27 w 47"/>
                <a:gd name="T13" fmla="*/ 46 h 50"/>
                <a:gd name="T14" fmla="*/ 25 w 47"/>
                <a:gd name="T15" fmla="*/ 50 h 50"/>
                <a:gd name="T16" fmla="*/ 17 w 47"/>
                <a:gd name="T17" fmla="*/ 50 h 50"/>
                <a:gd name="T18" fmla="*/ 16 w 47"/>
                <a:gd name="T19" fmla="*/ 47 h 50"/>
                <a:gd name="T20" fmla="*/ 23 w 47"/>
                <a:gd name="T21" fmla="*/ 47 h 50"/>
                <a:gd name="T22" fmla="*/ 24 w 47"/>
                <a:gd name="T23" fmla="*/ 46 h 50"/>
                <a:gd name="T24" fmla="*/ 24 w 47"/>
                <a:gd name="T25" fmla="*/ 27 h 50"/>
                <a:gd name="T26" fmla="*/ 11 w 47"/>
                <a:gd name="T27" fmla="*/ 27 h 50"/>
                <a:gd name="T28" fmla="*/ 5 w 47"/>
                <a:gd name="T29" fmla="*/ 28 h 50"/>
                <a:gd name="T30" fmla="*/ 4 w 47"/>
                <a:gd name="T31" fmla="*/ 25 h 50"/>
                <a:gd name="T32" fmla="*/ 8 w 47"/>
                <a:gd name="T33" fmla="*/ 20 h 50"/>
                <a:gd name="T34" fmla="*/ 14 w 47"/>
                <a:gd name="T35" fmla="*/ 10 h 50"/>
                <a:gd name="T36" fmla="*/ 0 w 47"/>
                <a:gd name="T37" fmla="*/ 10 h 50"/>
                <a:gd name="T38" fmla="*/ 0 w 47"/>
                <a:gd name="T39" fmla="*/ 7 h 50"/>
                <a:gd name="T40" fmla="*/ 16 w 47"/>
                <a:gd name="T41" fmla="*/ 7 h 50"/>
                <a:gd name="T42" fmla="*/ 19 w 47"/>
                <a:gd name="T43" fmla="*/ 0 h 50"/>
                <a:gd name="T44" fmla="*/ 22 w 47"/>
                <a:gd name="T45" fmla="*/ 1 h 50"/>
                <a:gd name="T46" fmla="*/ 19 w 47"/>
                <a:gd name="T47" fmla="*/ 7 h 50"/>
                <a:gd name="T48" fmla="*/ 46 w 47"/>
                <a:gd name="T49" fmla="*/ 7 h 50"/>
                <a:gd name="T50" fmla="*/ 46 w 47"/>
                <a:gd name="T51" fmla="*/ 10 h 50"/>
                <a:gd name="T52" fmla="*/ 18 w 47"/>
                <a:gd name="T53" fmla="*/ 10 h 50"/>
                <a:gd name="T54" fmla="*/ 9 w 47"/>
                <a:gd name="T55" fmla="*/ 24 h 50"/>
                <a:gd name="T56" fmla="*/ 24 w 47"/>
                <a:gd name="T57" fmla="*/ 24 h 50"/>
                <a:gd name="T58" fmla="*/ 24 w 47"/>
                <a:gd name="T59" fmla="*/ 15 h 50"/>
                <a:gd name="T60" fmla="*/ 27 w 47"/>
                <a:gd name="T61" fmla="*/ 15 h 50"/>
                <a:gd name="T62" fmla="*/ 27 w 47"/>
                <a:gd name="T63" fmla="*/ 24 h 50"/>
                <a:gd name="T64" fmla="*/ 44 w 47"/>
                <a:gd name="T65" fmla="*/ 24 h 50"/>
                <a:gd name="T66" fmla="*/ 44 w 47"/>
                <a:gd name="T67" fmla="*/ 27 h 50"/>
                <a:gd name="T68" fmla="*/ 27 w 47"/>
                <a:gd name="T69" fmla="*/ 27 h 50"/>
                <a:gd name="T70" fmla="*/ 35 w 47"/>
                <a:gd name="T71" fmla="*/ 32 h 50"/>
                <a:gd name="T72" fmla="*/ 47 w 47"/>
                <a:gd name="T73" fmla="*/ 46 h 50"/>
                <a:gd name="T74" fmla="*/ 45 w 47"/>
                <a:gd name="T75" fmla="*/ 47 h 50"/>
                <a:gd name="T76" fmla="*/ 33 w 47"/>
                <a:gd name="T77" fmla="*/ 33 h 50"/>
                <a:gd name="T78" fmla="*/ 35 w 47"/>
                <a:gd name="T79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7" h="50">
                  <a:moveTo>
                    <a:pt x="13" y="33"/>
                  </a:moveTo>
                  <a:cubicBezTo>
                    <a:pt x="10" y="38"/>
                    <a:pt x="6" y="44"/>
                    <a:pt x="2" y="48"/>
                  </a:cubicBezTo>
                  <a:cubicBezTo>
                    <a:pt x="1" y="48"/>
                    <a:pt x="0" y="47"/>
                    <a:pt x="0" y="46"/>
                  </a:cubicBezTo>
                  <a:cubicBezTo>
                    <a:pt x="4" y="43"/>
                    <a:pt x="8" y="37"/>
                    <a:pt x="10" y="32"/>
                  </a:cubicBezTo>
                  <a:lnTo>
                    <a:pt x="13" y="33"/>
                  </a:lnTo>
                  <a:close/>
                  <a:moveTo>
                    <a:pt x="27" y="27"/>
                  </a:moveTo>
                  <a:cubicBezTo>
                    <a:pt x="27" y="46"/>
                    <a:pt x="27" y="46"/>
                    <a:pt x="27" y="46"/>
                  </a:cubicBezTo>
                  <a:cubicBezTo>
                    <a:pt x="27" y="48"/>
                    <a:pt x="26" y="49"/>
                    <a:pt x="25" y="50"/>
                  </a:cubicBezTo>
                  <a:cubicBezTo>
                    <a:pt x="24" y="50"/>
                    <a:pt x="21" y="50"/>
                    <a:pt x="17" y="50"/>
                  </a:cubicBezTo>
                  <a:cubicBezTo>
                    <a:pt x="17" y="49"/>
                    <a:pt x="16" y="48"/>
                    <a:pt x="16" y="47"/>
                  </a:cubicBezTo>
                  <a:cubicBezTo>
                    <a:pt x="19" y="47"/>
                    <a:pt x="22" y="47"/>
                    <a:pt x="23" y="47"/>
                  </a:cubicBezTo>
                  <a:cubicBezTo>
                    <a:pt x="24" y="47"/>
                    <a:pt x="24" y="47"/>
                    <a:pt x="24" y="4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8" y="27"/>
                    <a:pt x="6" y="27"/>
                    <a:pt x="5" y="28"/>
                  </a:cubicBezTo>
                  <a:cubicBezTo>
                    <a:pt x="5" y="27"/>
                    <a:pt x="5" y="25"/>
                    <a:pt x="4" y="25"/>
                  </a:cubicBezTo>
                  <a:cubicBezTo>
                    <a:pt x="6" y="24"/>
                    <a:pt x="7" y="23"/>
                    <a:pt x="8" y="20"/>
                  </a:cubicBezTo>
                  <a:cubicBezTo>
                    <a:pt x="9" y="19"/>
                    <a:pt x="12" y="15"/>
                    <a:pt x="14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5"/>
                    <a:pt x="18" y="2"/>
                    <a:pt x="19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3"/>
                    <a:pt x="20" y="5"/>
                    <a:pt x="19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5" y="15"/>
                    <a:pt x="12" y="20"/>
                    <a:pt x="9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7"/>
                    <a:pt x="44" y="27"/>
                    <a:pt x="44" y="27"/>
                  </a:cubicBezTo>
                  <a:lnTo>
                    <a:pt x="27" y="27"/>
                  </a:lnTo>
                  <a:close/>
                  <a:moveTo>
                    <a:pt x="35" y="32"/>
                  </a:moveTo>
                  <a:cubicBezTo>
                    <a:pt x="39" y="36"/>
                    <a:pt x="45" y="42"/>
                    <a:pt x="47" y="46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44"/>
                    <a:pt x="37" y="37"/>
                    <a:pt x="33" y="33"/>
                  </a:cubicBezTo>
                  <a:lnTo>
                    <a:pt x="35" y="32"/>
                  </a:lnTo>
                  <a:close/>
                </a:path>
              </a:pathLst>
            </a:cu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" name="Freeform 276"/>
            <p:cNvSpPr>
              <a:spLocks noEditPoints="1"/>
            </p:cNvSpPr>
            <p:nvPr/>
          </p:nvSpPr>
          <p:spPr bwMode="auto">
            <a:xfrm>
              <a:off x="2230438" y="4837113"/>
              <a:ext cx="187325" cy="188913"/>
            </a:xfrm>
            <a:custGeom>
              <a:avLst/>
              <a:gdLst>
                <a:gd name="T0" fmla="*/ 16 w 51"/>
                <a:gd name="T1" fmla="*/ 38 h 51"/>
                <a:gd name="T2" fmla="*/ 16 w 51"/>
                <a:gd name="T3" fmla="*/ 50 h 51"/>
                <a:gd name="T4" fmla="*/ 13 w 51"/>
                <a:gd name="T5" fmla="*/ 50 h 51"/>
                <a:gd name="T6" fmla="*/ 13 w 51"/>
                <a:gd name="T7" fmla="*/ 39 h 51"/>
                <a:gd name="T8" fmla="*/ 0 w 51"/>
                <a:gd name="T9" fmla="*/ 41 h 51"/>
                <a:gd name="T10" fmla="*/ 0 w 51"/>
                <a:gd name="T11" fmla="*/ 38 h 51"/>
                <a:gd name="T12" fmla="*/ 13 w 51"/>
                <a:gd name="T13" fmla="*/ 36 h 51"/>
                <a:gd name="T14" fmla="*/ 13 w 51"/>
                <a:gd name="T15" fmla="*/ 27 h 51"/>
                <a:gd name="T16" fmla="*/ 7 w 51"/>
                <a:gd name="T17" fmla="*/ 27 h 51"/>
                <a:gd name="T18" fmla="*/ 3 w 51"/>
                <a:gd name="T19" fmla="*/ 27 h 51"/>
                <a:gd name="T20" fmla="*/ 2 w 51"/>
                <a:gd name="T21" fmla="*/ 25 h 51"/>
                <a:gd name="T22" fmla="*/ 5 w 51"/>
                <a:gd name="T23" fmla="*/ 20 h 51"/>
                <a:gd name="T24" fmla="*/ 9 w 51"/>
                <a:gd name="T25" fmla="*/ 9 h 51"/>
                <a:gd name="T26" fmla="*/ 0 w 51"/>
                <a:gd name="T27" fmla="*/ 9 h 51"/>
                <a:gd name="T28" fmla="*/ 0 w 51"/>
                <a:gd name="T29" fmla="*/ 7 h 51"/>
                <a:gd name="T30" fmla="*/ 10 w 51"/>
                <a:gd name="T31" fmla="*/ 7 h 51"/>
                <a:gd name="T32" fmla="*/ 12 w 51"/>
                <a:gd name="T33" fmla="*/ 0 h 51"/>
                <a:gd name="T34" fmla="*/ 14 w 51"/>
                <a:gd name="T35" fmla="*/ 1 h 51"/>
                <a:gd name="T36" fmla="*/ 12 w 51"/>
                <a:gd name="T37" fmla="*/ 7 h 51"/>
                <a:gd name="T38" fmla="*/ 24 w 51"/>
                <a:gd name="T39" fmla="*/ 7 h 51"/>
                <a:gd name="T40" fmla="*/ 24 w 51"/>
                <a:gd name="T41" fmla="*/ 9 h 51"/>
                <a:gd name="T42" fmla="*/ 12 w 51"/>
                <a:gd name="T43" fmla="*/ 9 h 51"/>
                <a:gd name="T44" fmla="*/ 6 w 51"/>
                <a:gd name="T45" fmla="*/ 24 h 51"/>
                <a:gd name="T46" fmla="*/ 13 w 51"/>
                <a:gd name="T47" fmla="*/ 24 h 51"/>
                <a:gd name="T48" fmla="*/ 13 w 51"/>
                <a:gd name="T49" fmla="*/ 15 h 51"/>
                <a:gd name="T50" fmla="*/ 16 w 51"/>
                <a:gd name="T51" fmla="*/ 15 h 51"/>
                <a:gd name="T52" fmla="*/ 16 w 51"/>
                <a:gd name="T53" fmla="*/ 24 h 51"/>
                <a:gd name="T54" fmla="*/ 24 w 51"/>
                <a:gd name="T55" fmla="*/ 24 h 51"/>
                <a:gd name="T56" fmla="*/ 24 w 51"/>
                <a:gd name="T57" fmla="*/ 27 h 51"/>
                <a:gd name="T58" fmla="*/ 16 w 51"/>
                <a:gd name="T59" fmla="*/ 27 h 51"/>
                <a:gd name="T60" fmla="*/ 16 w 51"/>
                <a:gd name="T61" fmla="*/ 36 h 51"/>
                <a:gd name="T62" fmla="*/ 24 w 51"/>
                <a:gd name="T63" fmla="*/ 34 h 51"/>
                <a:gd name="T64" fmla="*/ 24 w 51"/>
                <a:gd name="T65" fmla="*/ 37 h 51"/>
                <a:gd name="T66" fmla="*/ 16 w 51"/>
                <a:gd name="T67" fmla="*/ 38 h 51"/>
                <a:gd name="T68" fmla="*/ 38 w 51"/>
                <a:gd name="T69" fmla="*/ 19 h 51"/>
                <a:gd name="T70" fmla="*/ 37 w 51"/>
                <a:gd name="T71" fmla="*/ 24 h 51"/>
                <a:gd name="T72" fmla="*/ 51 w 51"/>
                <a:gd name="T73" fmla="*/ 49 h 51"/>
                <a:gd name="T74" fmla="*/ 49 w 51"/>
                <a:gd name="T75" fmla="*/ 51 h 51"/>
                <a:gd name="T76" fmla="*/ 36 w 51"/>
                <a:gd name="T77" fmla="*/ 31 h 51"/>
                <a:gd name="T78" fmla="*/ 23 w 51"/>
                <a:gd name="T79" fmla="*/ 51 h 51"/>
                <a:gd name="T80" fmla="*/ 21 w 51"/>
                <a:gd name="T81" fmla="*/ 49 h 51"/>
                <a:gd name="T82" fmla="*/ 35 w 51"/>
                <a:gd name="T83" fmla="*/ 19 h 51"/>
                <a:gd name="T84" fmla="*/ 35 w 51"/>
                <a:gd name="T85" fmla="*/ 17 h 51"/>
                <a:gd name="T86" fmla="*/ 38 w 51"/>
                <a:gd name="T87" fmla="*/ 17 h 51"/>
                <a:gd name="T88" fmla="*/ 38 w 51"/>
                <a:gd name="T89" fmla="*/ 19 h 51"/>
                <a:gd name="T90" fmla="*/ 31 w 51"/>
                <a:gd name="T91" fmla="*/ 11 h 51"/>
                <a:gd name="T92" fmla="*/ 26 w 51"/>
                <a:gd name="T93" fmla="*/ 24 h 51"/>
                <a:gd name="T94" fmla="*/ 23 w 51"/>
                <a:gd name="T95" fmla="*/ 22 h 51"/>
                <a:gd name="T96" fmla="*/ 31 w 51"/>
                <a:gd name="T97" fmla="*/ 0 h 51"/>
                <a:gd name="T98" fmla="*/ 34 w 51"/>
                <a:gd name="T99" fmla="*/ 0 h 51"/>
                <a:gd name="T100" fmla="*/ 32 w 51"/>
                <a:gd name="T101" fmla="*/ 9 h 51"/>
                <a:gd name="T102" fmla="*/ 48 w 51"/>
                <a:gd name="T103" fmla="*/ 9 h 51"/>
                <a:gd name="T104" fmla="*/ 49 w 51"/>
                <a:gd name="T105" fmla="*/ 9 h 51"/>
                <a:gd name="T106" fmla="*/ 50 w 51"/>
                <a:gd name="T107" fmla="*/ 9 h 51"/>
                <a:gd name="T108" fmla="*/ 47 w 51"/>
                <a:gd name="T109" fmla="*/ 24 h 51"/>
                <a:gd name="T110" fmla="*/ 44 w 51"/>
                <a:gd name="T111" fmla="*/ 23 h 51"/>
                <a:gd name="T112" fmla="*/ 47 w 51"/>
                <a:gd name="T113" fmla="*/ 11 h 51"/>
                <a:gd name="T114" fmla="*/ 31 w 51"/>
                <a:gd name="T11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" h="51">
                  <a:moveTo>
                    <a:pt x="16" y="38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8" y="39"/>
                    <a:pt x="4" y="40"/>
                    <a:pt x="0" y="4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3" y="37"/>
                    <a:pt x="8" y="37"/>
                    <a:pt x="13" y="36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5" y="27"/>
                    <a:pt x="3" y="27"/>
                    <a:pt x="3" y="27"/>
                  </a:cubicBezTo>
                  <a:cubicBezTo>
                    <a:pt x="2" y="27"/>
                    <a:pt x="2" y="25"/>
                    <a:pt x="2" y="25"/>
                  </a:cubicBezTo>
                  <a:cubicBezTo>
                    <a:pt x="3" y="25"/>
                    <a:pt x="4" y="23"/>
                    <a:pt x="5" y="20"/>
                  </a:cubicBezTo>
                  <a:cubicBezTo>
                    <a:pt x="5" y="19"/>
                    <a:pt x="7" y="14"/>
                    <a:pt x="9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5"/>
                    <a:pt x="11" y="2"/>
                    <a:pt x="12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3"/>
                    <a:pt x="13" y="5"/>
                    <a:pt x="12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0" y="15"/>
                    <a:pt x="8" y="20"/>
                    <a:pt x="6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16" y="38"/>
                  </a:lnTo>
                  <a:close/>
                  <a:moveTo>
                    <a:pt x="38" y="19"/>
                  </a:moveTo>
                  <a:cubicBezTo>
                    <a:pt x="38" y="21"/>
                    <a:pt x="38" y="22"/>
                    <a:pt x="37" y="24"/>
                  </a:cubicBezTo>
                  <a:cubicBezTo>
                    <a:pt x="39" y="35"/>
                    <a:pt x="44" y="45"/>
                    <a:pt x="51" y="49"/>
                  </a:cubicBezTo>
                  <a:cubicBezTo>
                    <a:pt x="50" y="49"/>
                    <a:pt x="49" y="50"/>
                    <a:pt x="49" y="51"/>
                  </a:cubicBezTo>
                  <a:cubicBezTo>
                    <a:pt x="43" y="47"/>
                    <a:pt x="39" y="40"/>
                    <a:pt x="36" y="31"/>
                  </a:cubicBezTo>
                  <a:cubicBezTo>
                    <a:pt x="35" y="38"/>
                    <a:pt x="32" y="45"/>
                    <a:pt x="23" y="51"/>
                  </a:cubicBezTo>
                  <a:cubicBezTo>
                    <a:pt x="23" y="50"/>
                    <a:pt x="22" y="49"/>
                    <a:pt x="21" y="49"/>
                  </a:cubicBezTo>
                  <a:cubicBezTo>
                    <a:pt x="34" y="40"/>
                    <a:pt x="35" y="28"/>
                    <a:pt x="35" y="19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8" y="17"/>
                    <a:pt x="38" y="17"/>
                    <a:pt x="38" y="17"/>
                  </a:cubicBezTo>
                  <a:lnTo>
                    <a:pt x="38" y="19"/>
                  </a:lnTo>
                  <a:close/>
                  <a:moveTo>
                    <a:pt x="31" y="11"/>
                  </a:moveTo>
                  <a:cubicBezTo>
                    <a:pt x="30" y="16"/>
                    <a:pt x="28" y="20"/>
                    <a:pt x="26" y="24"/>
                  </a:cubicBezTo>
                  <a:cubicBezTo>
                    <a:pt x="25" y="23"/>
                    <a:pt x="24" y="22"/>
                    <a:pt x="23" y="22"/>
                  </a:cubicBezTo>
                  <a:cubicBezTo>
                    <a:pt x="27" y="17"/>
                    <a:pt x="30" y="9"/>
                    <a:pt x="3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3"/>
                    <a:pt x="32" y="6"/>
                    <a:pt x="32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49" y="14"/>
                    <a:pt x="48" y="20"/>
                    <a:pt x="47" y="24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5" y="20"/>
                    <a:pt x="46" y="15"/>
                    <a:pt x="47" y="11"/>
                  </a:cubicBezTo>
                  <a:lnTo>
                    <a:pt x="31" y="11"/>
                  </a:lnTo>
                  <a:close/>
                </a:path>
              </a:pathLst>
            </a:cu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" name="Freeform 277"/>
            <p:cNvSpPr>
              <a:spLocks noEditPoints="1"/>
            </p:cNvSpPr>
            <p:nvPr/>
          </p:nvSpPr>
          <p:spPr bwMode="auto">
            <a:xfrm>
              <a:off x="2428876" y="4841875"/>
              <a:ext cx="190500" cy="184150"/>
            </a:xfrm>
            <a:custGeom>
              <a:avLst/>
              <a:gdLst>
                <a:gd name="T0" fmla="*/ 10 w 52"/>
                <a:gd name="T1" fmla="*/ 23 h 50"/>
                <a:gd name="T2" fmla="*/ 0 w 52"/>
                <a:gd name="T3" fmla="*/ 17 h 50"/>
                <a:gd name="T4" fmla="*/ 1 w 52"/>
                <a:gd name="T5" fmla="*/ 15 h 50"/>
                <a:gd name="T6" fmla="*/ 12 w 52"/>
                <a:gd name="T7" fmla="*/ 21 h 50"/>
                <a:gd name="T8" fmla="*/ 10 w 52"/>
                <a:gd name="T9" fmla="*/ 23 h 50"/>
                <a:gd name="T10" fmla="*/ 14 w 52"/>
                <a:gd name="T11" fmla="*/ 30 h 50"/>
                <a:gd name="T12" fmla="*/ 4 w 52"/>
                <a:gd name="T13" fmla="*/ 49 h 50"/>
                <a:gd name="T14" fmla="*/ 2 w 52"/>
                <a:gd name="T15" fmla="*/ 47 h 50"/>
                <a:gd name="T16" fmla="*/ 12 w 52"/>
                <a:gd name="T17" fmla="*/ 29 h 50"/>
                <a:gd name="T18" fmla="*/ 14 w 52"/>
                <a:gd name="T19" fmla="*/ 30 h 50"/>
                <a:gd name="T20" fmla="*/ 14 w 52"/>
                <a:gd name="T21" fmla="*/ 8 h 50"/>
                <a:gd name="T22" fmla="*/ 3 w 52"/>
                <a:gd name="T23" fmla="*/ 1 h 50"/>
                <a:gd name="T24" fmla="*/ 4 w 52"/>
                <a:gd name="T25" fmla="*/ 0 h 50"/>
                <a:gd name="T26" fmla="*/ 15 w 52"/>
                <a:gd name="T27" fmla="*/ 6 h 50"/>
                <a:gd name="T28" fmla="*/ 14 w 52"/>
                <a:gd name="T29" fmla="*/ 8 h 50"/>
                <a:gd name="T30" fmla="*/ 48 w 52"/>
                <a:gd name="T31" fmla="*/ 4 h 50"/>
                <a:gd name="T32" fmla="*/ 35 w 52"/>
                <a:gd name="T33" fmla="*/ 34 h 50"/>
                <a:gd name="T34" fmla="*/ 52 w 52"/>
                <a:gd name="T35" fmla="*/ 47 h 50"/>
                <a:gd name="T36" fmla="*/ 50 w 52"/>
                <a:gd name="T37" fmla="*/ 50 h 50"/>
                <a:gd name="T38" fmla="*/ 34 w 52"/>
                <a:gd name="T39" fmla="*/ 36 h 50"/>
                <a:gd name="T40" fmla="*/ 15 w 52"/>
                <a:gd name="T41" fmla="*/ 50 h 50"/>
                <a:gd name="T42" fmla="*/ 13 w 52"/>
                <a:gd name="T43" fmla="*/ 48 h 50"/>
                <a:gd name="T44" fmla="*/ 32 w 52"/>
                <a:gd name="T45" fmla="*/ 34 h 50"/>
                <a:gd name="T46" fmla="*/ 21 w 52"/>
                <a:gd name="T47" fmla="*/ 6 h 50"/>
                <a:gd name="T48" fmla="*/ 18 w 52"/>
                <a:gd name="T49" fmla="*/ 6 h 50"/>
                <a:gd name="T50" fmla="*/ 18 w 52"/>
                <a:gd name="T51" fmla="*/ 4 h 50"/>
                <a:gd name="T52" fmla="*/ 46 w 52"/>
                <a:gd name="T53" fmla="*/ 4 h 50"/>
                <a:gd name="T54" fmla="*/ 46 w 52"/>
                <a:gd name="T55" fmla="*/ 3 h 50"/>
                <a:gd name="T56" fmla="*/ 48 w 52"/>
                <a:gd name="T57" fmla="*/ 4 h 50"/>
                <a:gd name="T58" fmla="*/ 23 w 52"/>
                <a:gd name="T59" fmla="*/ 6 h 50"/>
                <a:gd name="T60" fmla="*/ 34 w 52"/>
                <a:gd name="T61" fmla="*/ 32 h 50"/>
                <a:gd name="T62" fmla="*/ 45 w 52"/>
                <a:gd name="T63" fmla="*/ 6 h 50"/>
                <a:gd name="T64" fmla="*/ 23 w 52"/>
                <a:gd name="T6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2" h="50">
                  <a:moveTo>
                    <a:pt x="10" y="23"/>
                  </a:moveTo>
                  <a:cubicBezTo>
                    <a:pt x="8" y="21"/>
                    <a:pt x="4" y="18"/>
                    <a:pt x="0" y="17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5" y="17"/>
                    <a:pt x="10" y="19"/>
                    <a:pt x="12" y="21"/>
                  </a:cubicBezTo>
                  <a:lnTo>
                    <a:pt x="10" y="23"/>
                  </a:lnTo>
                  <a:close/>
                  <a:moveTo>
                    <a:pt x="14" y="30"/>
                  </a:moveTo>
                  <a:cubicBezTo>
                    <a:pt x="11" y="36"/>
                    <a:pt x="7" y="44"/>
                    <a:pt x="4" y="49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5" y="43"/>
                    <a:pt x="9" y="35"/>
                    <a:pt x="12" y="29"/>
                  </a:cubicBezTo>
                  <a:lnTo>
                    <a:pt x="14" y="30"/>
                  </a:lnTo>
                  <a:close/>
                  <a:moveTo>
                    <a:pt x="14" y="8"/>
                  </a:moveTo>
                  <a:cubicBezTo>
                    <a:pt x="11" y="6"/>
                    <a:pt x="7" y="3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8" y="1"/>
                    <a:pt x="13" y="4"/>
                    <a:pt x="15" y="6"/>
                  </a:cubicBezTo>
                  <a:lnTo>
                    <a:pt x="14" y="8"/>
                  </a:lnTo>
                  <a:close/>
                  <a:moveTo>
                    <a:pt x="48" y="4"/>
                  </a:moveTo>
                  <a:cubicBezTo>
                    <a:pt x="46" y="17"/>
                    <a:pt x="41" y="27"/>
                    <a:pt x="35" y="34"/>
                  </a:cubicBezTo>
                  <a:cubicBezTo>
                    <a:pt x="40" y="40"/>
                    <a:pt x="45" y="45"/>
                    <a:pt x="52" y="47"/>
                  </a:cubicBezTo>
                  <a:cubicBezTo>
                    <a:pt x="51" y="48"/>
                    <a:pt x="50" y="49"/>
                    <a:pt x="50" y="50"/>
                  </a:cubicBezTo>
                  <a:cubicBezTo>
                    <a:pt x="43" y="47"/>
                    <a:pt x="38" y="42"/>
                    <a:pt x="34" y="36"/>
                  </a:cubicBezTo>
                  <a:cubicBezTo>
                    <a:pt x="28" y="43"/>
                    <a:pt x="22" y="47"/>
                    <a:pt x="15" y="50"/>
                  </a:cubicBezTo>
                  <a:cubicBezTo>
                    <a:pt x="14" y="49"/>
                    <a:pt x="14" y="48"/>
                    <a:pt x="13" y="48"/>
                  </a:cubicBezTo>
                  <a:cubicBezTo>
                    <a:pt x="20" y="45"/>
                    <a:pt x="27" y="41"/>
                    <a:pt x="32" y="34"/>
                  </a:cubicBezTo>
                  <a:cubicBezTo>
                    <a:pt x="27" y="27"/>
                    <a:pt x="23" y="17"/>
                    <a:pt x="21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6" y="3"/>
                    <a:pt x="46" y="3"/>
                    <a:pt x="46" y="3"/>
                  </a:cubicBezTo>
                  <a:lnTo>
                    <a:pt x="48" y="4"/>
                  </a:lnTo>
                  <a:close/>
                  <a:moveTo>
                    <a:pt x="23" y="6"/>
                  </a:moveTo>
                  <a:cubicBezTo>
                    <a:pt x="25" y="16"/>
                    <a:pt x="29" y="25"/>
                    <a:pt x="34" y="32"/>
                  </a:cubicBezTo>
                  <a:cubicBezTo>
                    <a:pt x="39" y="26"/>
                    <a:pt x="43" y="17"/>
                    <a:pt x="45" y="6"/>
                  </a:cubicBezTo>
                  <a:lnTo>
                    <a:pt x="23" y="6"/>
                  </a:lnTo>
                  <a:close/>
                </a:path>
              </a:pathLst>
            </a:cu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" name="Freeform 278"/>
            <p:cNvSpPr>
              <a:spLocks noEditPoints="1"/>
            </p:cNvSpPr>
            <p:nvPr/>
          </p:nvSpPr>
          <p:spPr bwMode="auto">
            <a:xfrm>
              <a:off x="2627313" y="4837113"/>
              <a:ext cx="187325" cy="188913"/>
            </a:xfrm>
            <a:custGeom>
              <a:avLst/>
              <a:gdLst>
                <a:gd name="T0" fmla="*/ 17 w 51"/>
                <a:gd name="T1" fmla="*/ 29 h 51"/>
                <a:gd name="T2" fmla="*/ 12 w 51"/>
                <a:gd name="T3" fmla="*/ 19 h 51"/>
                <a:gd name="T4" fmla="*/ 12 w 51"/>
                <a:gd name="T5" fmla="*/ 51 h 51"/>
                <a:gd name="T6" fmla="*/ 9 w 51"/>
                <a:gd name="T7" fmla="*/ 51 h 51"/>
                <a:gd name="T8" fmla="*/ 9 w 51"/>
                <a:gd name="T9" fmla="*/ 21 h 51"/>
                <a:gd name="T10" fmla="*/ 2 w 51"/>
                <a:gd name="T11" fmla="*/ 38 h 51"/>
                <a:gd name="T12" fmla="*/ 0 w 51"/>
                <a:gd name="T13" fmla="*/ 35 h 51"/>
                <a:gd name="T14" fmla="*/ 9 w 51"/>
                <a:gd name="T15" fmla="*/ 13 h 51"/>
                <a:gd name="T16" fmla="*/ 1 w 51"/>
                <a:gd name="T17" fmla="*/ 13 h 51"/>
                <a:gd name="T18" fmla="*/ 1 w 51"/>
                <a:gd name="T19" fmla="*/ 11 h 51"/>
                <a:gd name="T20" fmla="*/ 9 w 51"/>
                <a:gd name="T21" fmla="*/ 11 h 51"/>
                <a:gd name="T22" fmla="*/ 9 w 51"/>
                <a:gd name="T23" fmla="*/ 0 h 51"/>
                <a:gd name="T24" fmla="*/ 12 w 51"/>
                <a:gd name="T25" fmla="*/ 0 h 51"/>
                <a:gd name="T26" fmla="*/ 12 w 51"/>
                <a:gd name="T27" fmla="*/ 11 h 51"/>
                <a:gd name="T28" fmla="*/ 18 w 51"/>
                <a:gd name="T29" fmla="*/ 11 h 51"/>
                <a:gd name="T30" fmla="*/ 18 w 51"/>
                <a:gd name="T31" fmla="*/ 13 h 51"/>
                <a:gd name="T32" fmla="*/ 12 w 51"/>
                <a:gd name="T33" fmla="*/ 13 h 51"/>
                <a:gd name="T34" fmla="*/ 12 w 51"/>
                <a:gd name="T35" fmla="*/ 16 h 51"/>
                <a:gd name="T36" fmla="*/ 19 w 51"/>
                <a:gd name="T37" fmla="*/ 27 h 51"/>
                <a:gd name="T38" fmla="*/ 17 w 51"/>
                <a:gd name="T39" fmla="*/ 29 h 51"/>
                <a:gd name="T40" fmla="*/ 45 w 51"/>
                <a:gd name="T41" fmla="*/ 3 h 51"/>
                <a:gd name="T42" fmla="*/ 48 w 51"/>
                <a:gd name="T43" fmla="*/ 47 h 51"/>
                <a:gd name="T44" fmla="*/ 49 w 51"/>
                <a:gd name="T45" fmla="*/ 41 h 51"/>
                <a:gd name="T46" fmla="*/ 51 w 51"/>
                <a:gd name="T47" fmla="*/ 43 h 51"/>
                <a:gd name="T48" fmla="*/ 48 w 51"/>
                <a:gd name="T49" fmla="*/ 50 h 51"/>
                <a:gd name="T50" fmla="*/ 43 w 51"/>
                <a:gd name="T51" fmla="*/ 6 h 51"/>
                <a:gd name="T52" fmla="*/ 23 w 51"/>
                <a:gd name="T53" fmla="*/ 6 h 51"/>
                <a:gd name="T54" fmla="*/ 23 w 51"/>
                <a:gd name="T55" fmla="*/ 22 h 51"/>
                <a:gd name="T56" fmla="*/ 17 w 51"/>
                <a:gd name="T57" fmla="*/ 51 h 51"/>
                <a:gd name="T58" fmla="*/ 15 w 51"/>
                <a:gd name="T59" fmla="*/ 49 h 51"/>
                <a:gd name="T60" fmla="*/ 21 w 51"/>
                <a:gd name="T61" fmla="*/ 22 h 51"/>
                <a:gd name="T62" fmla="*/ 21 w 51"/>
                <a:gd name="T63" fmla="*/ 3 h 51"/>
                <a:gd name="T64" fmla="*/ 45 w 51"/>
                <a:gd name="T65" fmla="*/ 3 h 51"/>
                <a:gd name="T66" fmla="*/ 41 w 51"/>
                <a:gd name="T67" fmla="*/ 11 h 51"/>
                <a:gd name="T68" fmla="*/ 35 w 51"/>
                <a:gd name="T69" fmla="*/ 27 h 51"/>
                <a:gd name="T70" fmla="*/ 42 w 51"/>
                <a:gd name="T71" fmla="*/ 42 h 51"/>
                <a:gd name="T72" fmla="*/ 40 w 51"/>
                <a:gd name="T73" fmla="*/ 44 h 51"/>
                <a:gd name="T74" fmla="*/ 34 w 51"/>
                <a:gd name="T75" fmla="*/ 30 h 51"/>
                <a:gd name="T76" fmla="*/ 25 w 51"/>
                <a:gd name="T77" fmla="*/ 45 h 51"/>
                <a:gd name="T78" fmla="*/ 23 w 51"/>
                <a:gd name="T79" fmla="*/ 44 h 51"/>
                <a:gd name="T80" fmla="*/ 33 w 51"/>
                <a:gd name="T81" fmla="*/ 28 h 51"/>
                <a:gd name="T82" fmla="*/ 25 w 51"/>
                <a:gd name="T83" fmla="*/ 14 h 51"/>
                <a:gd name="T84" fmla="*/ 27 w 51"/>
                <a:gd name="T85" fmla="*/ 13 h 51"/>
                <a:gd name="T86" fmla="*/ 34 w 51"/>
                <a:gd name="T87" fmla="*/ 25 h 51"/>
                <a:gd name="T88" fmla="*/ 38 w 51"/>
                <a:gd name="T89" fmla="*/ 10 h 51"/>
                <a:gd name="T90" fmla="*/ 41 w 51"/>
                <a:gd name="T91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" h="51">
                  <a:moveTo>
                    <a:pt x="17" y="29"/>
                  </a:moveTo>
                  <a:cubicBezTo>
                    <a:pt x="16" y="27"/>
                    <a:pt x="14" y="23"/>
                    <a:pt x="12" y="19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8"/>
                    <a:pt x="4" y="34"/>
                    <a:pt x="2" y="38"/>
                  </a:cubicBezTo>
                  <a:cubicBezTo>
                    <a:pt x="1" y="37"/>
                    <a:pt x="1" y="36"/>
                    <a:pt x="0" y="35"/>
                  </a:cubicBezTo>
                  <a:cubicBezTo>
                    <a:pt x="3" y="31"/>
                    <a:pt x="7" y="21"/>
                    <a:pt x="9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8"/>
                    <a:pt x="18" y="25"/>
                    <a:pt x="19" y="27"/>
                  </a:cubicBezTo>
                  <a:lnTo>
                    <a:pt x="17" y="29"/>
                  </a:lnTo>
                  <a:close/>
                  <a:moveTo>
                    <a:pt x="45" y="3"/>
                  </a:moveTo>
                  <a:cubicBezTo>
                    <a:pt x="45" y="30"/>
                    <a:pt x="45" y="47"/>
                    <a:pt x="48" y="47"/>
                  </a:cubicBezTo>
                  <a:cubicBezTo>
                    <a:pt x="49" y="47"/>
                    <a:pt x="49" y="45"/>
                    <a:pt x="49" y="41"/>
                  </a:cubicBezTo>
                  <a:cubicBezTo>
                    <a:pt x="50" y="42"/>
                    <a:pt x="51" y="43"/>
                    <a:pt x="51" y="43"/>
                  </a:cubicBezTo>
                  <a:cubicBezTo>
                    <a:pt x="50" y="48"/>
                    <a:pt x="49" y="50"/>
                    <a:pt x="48" y="50"/>
                  </a:cubicBezTo>
                  <a:cubicBezTo>
                    <a:pt x="43" y="50"/>
                    <a:pt x="43" y="32"/>
                    <a:pt x="4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31"/>
                    <a:pt x="22" y="43"/>
                    <a:pt x="17" y="51"/>
                  </a:cubicBezTo>
                  <a:cubicBezTo>
                    <a:pt x="16" y="50"/>
                    <a:pt x="15" y="49"/>
                    <a:pt x="15" y="49"/>
                  </a:cubicBezTo>
                  <a:cubicBezTo>
                    <a:pt x="20" y="41"/>
                    <a:pt x="21" y="30"/>
                    <a:pt x="21" y="22"/>
                  </a:cubicBezTo>
                  <a:cubicBezTo>
                    <a:pt x="21" y="3"/>
                    <a:pt x="21" y="3"/>
                    <a:pt x="21" y="3"/>
                  </a:cubicBezTo>
                  <a:lnTo>
                    <a:pt x="45" y="3"/>
                  </a:lnTo>
                  <a:close/>
                  <a:moveTo>
                    <a:pt x="41" y="11"/>
                  </a:moveTo>
                  <a:cubicBezTo>
                    <a:pt x="39" y="16"/>
                    <a:pt x="37" y="22"/>
                    <a:pt x="35" y="27"/>
                  </a:cubicBezTo>
                  <a:cubicBezTo>
                    <a:pt x="38" y="33"/>
                    <a:pt x="41" y="38"/>
                    <a:pt x="42" y="42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39" y="40"/>
                    <a:pt x="36" y="35"/>
                    <a:pt x="34" y="30"/>
                  </a:cubicBezTo>
                  <a:cubicBezTo>
                    <a:pt x="31" y="36"/>
                    <a:pt x="28" y="41"/>
                    <a:pt x="25" y="45"/>
                  </a:cubicBezTo>
                  <a:cubicBezTo>
                    <a:pt x="25" y="45"/>
                    <a:pt x="24" y="44"/>
                    <a:pt x="23" y="44"/>
                  </a:cubicBezTo>
                  <a:cubicBezTo>
                    <a:pt x="27" y="40"/>
                    <a:pt x="30" y="34"/>
                    <a:pt x="33" y="28"/>
                  </a:cubicBezTo>
                  <a:cubicBezTo>
                    <a:pt x="30" y="23"/>
                    <a:pt x="27" y="18"/>
                    <a:pt x="25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9" y="16"/>
                    <a:pt x="32" y="20"/>
                    <a:pt x="34" y="25"/>
                  </a:cubicBezTo>
                  <a:cubicBezTo>
                    <a:pt x="36" y="20"/>
                    <a:pt x="37" y="15"/>
                    <a:pt x="38" y="10"/>
                  </a:cubicBezTo>
                  <a:lnTo>
                    <a:pt x="41" y="11"/>
                  </a:lnTo>
                  <a:close/>
                </a:path>
              </a:pathLst>
            </a:cu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" name="Freeform 279"/>
            <p:cNvSpPr>
              <a:spLocks/>
            </p:cNvSpPr>
            <p:nvPr/>
          </p:nvSpPr>
          <p:spPr bwMode="auto">
            <a:xfrm>
              <a:off x="1635126" y="4741863"/>
              <a:ext cx="58738" cy="58738"/>
            </a:xfrm>
            <a:custGeom>
              <a:avLst/>
              <a:gdLst>
                <a:gd name="T0" fmla="*/ 37 w 37"/>
                <a:gd name="T1" fmla="*/ 37 h 37"/>
                <a:gd name="T2" fmla="*/ 28 w 37"/>
                <a:gd name="T3" fmla="*/ 37 h 37"/>
                <a:gd name="T4" fmla="*/ 11 w 37"/>
                <a:gd name="T5" fmla="*/ 12 h 37"/>
                <a:gd name="T6" fmla="*/ 11 w 37"/>
                <a:gd name="T7" fmla="*/ 37 h 37"/>
                <a:gd name="T8" fmla="*/ 0 w 37"/>
                <a:gd name="T9" fmla="*/ 37 h 37"/>
                <a:gd name="T10" fmla="*/ 0 w 37"/>
                <a:gd name="T11" fmla="*/ 0 h 37"/>
                <a:gd name="T12" fmla="*/ 14 w 37"/>
                <a:gd name="T13" fmla="*/ 0 h 37"/>
                <a:gd name="T14" fmla="*/ 28 w 37"/>
                <a:gd name="T15" fmla="*/ 21 h 37"/>
                <a:gd name="T16" fmla="*/ 28 w 37"/>
                <a:gd name="T17" fmla="*/ 0 h 37"/>
                <a:gd name="T18" fmla="*/ 37 w 37"/>
                <a:gd name="T19" fmla="*/ 0 h 37"/>
                <a:gd name="T20" fmla="*/ 37 w 37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37" y="37"/>
                  </a:moveTo>
                  <a:lnTo>
                    <a:pt x="28" y="37"/>
                  </a:lnTo>
                  <a:lnTo>
                    <a:pt x="11" y="12"/>
                  </a:lnTo>
                  <a:lnTo>
                    <a:pt x="11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8" y="21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" name="Freeform 280"/>
            <p:cNvSpPr>
              <a:spLocks noEditPoints="1"/>
            </p:cNvSpPr>
            <p:nvPr/>
          </p:nvSpPr>
          <p:spPr bwMode="auto">
            <a:xfrm>
              <a:off x="1700213" y="4756150"/>
              <a:ext cx="52388" cy="49213"/>
            </a:xfrm>
            <a:custGeom>
              <a:avLst/>
              <a:gdLst>
                <a:gd name="T0" fmla="*/ 14 w 14"/>
                <a:gd name="T1" fmla="*/ 7 h 13"/>
                <a:gd name="T2" fmla="*/ 4 w 14"/>
                <a:gd name="T3" fmla="*/ 7 h 13"/>
                <a:gd name="T4" fmla="*/ 5 w 14"/>
                <a:gd name="T5" fmla="*/ 9 h 13"/>
                <a:gd name="T6" fmla="*/ 8 w 14"/>
                <a:gd name="T7" fmla="*/ 10 h 13"/>
                <a:gd name="T8" fmla="*/ 11 w 14"/>
                <a:gd name="T9" fmla="*/ 10 h 13"/>
                <a:gd name="T10" fmla="*/ 13 w 14"/>
                <a:gd name="T11" fmla="*/ 9 h 13"/>
                <a:gd name="T12" fmla="*/ 13 w 14"/>
                <a:gd name="T13" fmla="*/ 9 h 13"/>
                <a:gd name="T14" fmla="*/ 13 w 14"/>
                <a:gd name="T15" fmla="*/ 12 h 13"/>
                <a:gd name="T16" fmla="*/ 11 w 14"/>
                <a:gd name="T17" fmla="*/ 12 h 13"/>
                <a:gd name="T18" fmla="*/ 8 w 14"/>
                <a:gd name="T19" fmla="*/ 13 h 13"/>
                <a:gd name="T20" fmla="*/ 2 w 14"/>
                <a:gd name="T21" fmla="*/ 11 h 13"/>
                <a:gd name="T22" fmla="*/ 0 w 14"/>
                <a:gd name="T23" fmla="*/ 6 h 13"/>
                <a:gd name="T24" fmla="*/ 2 w 14"/>
                <a:gd name="T25" fmla="*/ 1 h 13"/>
                <a:gd name="T26" fmla="*/ 7 w 14"/>
                <a:gd name="T27" fmla="*/ 0 h 13"/>
                <a:gd name="T28" fmla="*/ 12 w 14"/>
                <a:gd name="T29" fmla="*/ 1 h 13"/>
                <a:gd name="T30" fmla="*/ 14 w 14"/>
                <a:gd name="T31" fmla="*/ 6 h 13"/>
                <a:gd name="T32" fmla="*/ 14 w 14"/>
                <a:gd name="T33" fmla="*/ 7 h 13"/>
                <a:gd name="T34" fmla="*/ 9 w 14"/>
                <a:gd name="T35" fmla="*/ 5 h 13"/>
                <a:gd name="T36" fmla="*/ 9 w 14"/>
                <a:gd name="T37" fmla="*/ 3 h 13"/>
                <a:gd name="T38" fmla="*/ 7 w 14"/>
                <a:gd name="T39" fmla="*/ 2 h 13"/>
                <a:gd name="T40" fmla="*/ 5 w 14"/>
                <a:gd name="T41" fmla="*/ 3 h 13"/>
                <a:gd name="T42" fmla="*/ 4 w 14"/>
                <a:gd name="T43" fmla="*/ 5 h 13"/>
                <a:gd name="T44" fmla="*/ 9 w 14"/>
                <a:gd name="T45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13">
                  <a:moveTo>
                    <a:pt x="1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5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9" y="10"/>
                    <a:pt x="10" y="10"/>
                    <a:pt x="11" y="10"/>
                  </a:cubicBezTo>
                  <a:cubicBezTo>
                    <a:pt x="12" y="9"/>
                    <a:pt x="12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1" y="12"/>
                  </a:cubicBezTo>
                  <a:cubicBezTo>
                    <a:pt x="10" y="13"/>
                    <a:pt x="9" y="13"/>
                    <a:pt x="8" y="13"/>
                  </a:cubicBezTo>
                  <a:cubicBezTo>
                    <a:pt x="5" y="13"/>
                    <a:pt x="3" y="12"/>
                    <a:pt x="2" y="11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4"/>
                    <a:pt x="0" y="3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9" y="0"/>
                    <a:pt x="11" y="0"/>
                    <a:pt x="12" y="1"/>
                  </a:cubicBezTo>
                  <a:cubicBezTo>
                    <a:pt x="13" y="2"/>
                    <a:pt x="14" y="4"/>
                    <a:pt x="14" y="6"/>
                  </a:cubicBezTo>
                  <a:lnTo>
                    <a:pt x="14" y="7"/>
                  </a:lnTo>
                  <a:close/>
                  <a:moveTo>
                    <a:pt x="9" y="5"/>
                  </a:moveTo>
                  <a:cubicBezTo>
                    <a:pt x="9" y="4"/>
                    <a:pt x="9" y="3"/>
                    <a:pt x="9" y="3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5" y="2"/>
                    <a:pt x="5" y="3"/>
                  </a:cubicBezTo>
                  <a:cubicBezTo>
                    <a:pt x="4" y="3"/>
                    <a:pt x="4" y="4"/>
                    <a:pt x="4" y="5"/>
                  </a:cubicBezTo>
                  <a:lnTo>
                    <a:pt x="9" y="5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" name="Freeform 281"/>
            <p:cNvSpPr>
              <a:spLocks/>
            </p:cNvSpPr>
            <p:nvPr/>
          </p:nvSpPr>
          <p:spPr bwMode="auto">
            <a:xfrm>
              <a:off x="1755776" y="4756150"/>
              <a:ext cx="47625" cy="49213"/>
            </a:xfrm>
            <a:custGeom>
              <a:avLst/>
              <a:gdLst>
                <a:gd name="T0" fmla="*/ 13 w 13"/>
                <a:gd name="T1" fmla="*/ 12 h 13"/>
                <a:gd name="T2" fmla="*/ 9 w 13"/>
                <a:gd name="T3" fmla="*/ 12 h 13"/>
                <a:gd name="T4" fmla="*/ 9 w 13"/>
                <a:gd name="T5" fmla="*/ 11 h 13"/>
                <a:gd name="T6" fmla="*/ 7 w 13"/>
                <a:gd name="T7" fmla="*/ 12 h 13"/>
                <a:gd name="T8" fmla="*/ 4 w 13"/>
                <a:gd name="T9" fmla="*/ 13 h 13"/>
                <a:gd name="T10" fmla="*/ 1 w 13"/>
                <a:gd name="T11" fmla="*/ 12 h 13"/>
                <a:gd name="T12" fmla="*/ 0 w 13"/>
                <a:gd name="T13" fmla="*/ 8 h 13"/>
                <a:gd name="T14" fmla="*/ 0 w 13"/>
                <a:gd name="T15" fmla="*/ 0 h 13"/>
                <a:gd name="T16" fmla="*/ 4 w 13"/>
                <a:gd name="T17" fmla="*/ 0 h 13"/>
                <a:gd name="T18" fmla="*/ 4 w 13"/>
                <a:gd name="T19" fmla="*/ 6 h 13"/>
                <a:gd name="T20" fmla="*/ 4 w 13"/>
                <a:gd name="T21" fmla="*/ 8 h 13"/>
                <a:gd name="T22" fmla="*/ 4 w 13"/>
                <a:gd name="T23" fmla="*/ 9 h 13"/>
                <a:gd name="T24" fmla="*/ 5 w 13"/>
                <a:gd name="T25" fmla="*/ 9 h 13"/>
                <a:gd name="T26" fmla="*/ 6 w 13"/>
                <a:gd name="T27" fmla="*/ 10 h 13"/>
                <a:gd name="T28" fmla="*/ 8 w 13"/>
                <a:gd name="T29" fmla="*/ 9 h 13"/>
                <a:gd name="T30" fmla="*/ 9 w 13"/>
                <a:gd name="T31" fmla="*/ 9 h 13"/>
                <a:gd name="T32" fmla="*/ 9 w 13"/>
                <a:gd name="T33" fmla="*/ 0 h 13"/>
                <a:gd name="T34" fmla="*/ 13 w 13"/>
                <a:gd name="T35" fmla="*/ 0 h 13"/>
                <a:gd name="T36" fmla="*/ 13 w 13"/>
                <a:gd name="T3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3">
                  <a:moveTo>
                    <a:pt x="13" y="12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2"/>
                    <a:pt x="7" y="12"/>
                  </a:cubicBezTo>
                  <a:cubicBezTo>
                    <a:pt x="6" y="13"/>
                    <a:pt x="5" y="13"/>
                    <a:pt x="4" y="13"/>
                  </a:cubicBezTo>
                  <a:cubicBezTo>
                    <a:pt x="3" y="13"/>
                    <a:pt x="2" y="12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10"/>
                    <a:pt x="6" y="10"/>
                  </a:cubicBezTo>
                  <a:cubicBezTo>
                    <a:pt x="7" y="10"/>
                    <a:pt x="7" y="9"/>
                    <a:pt x="8" y="9"/>
                  </a:cubicBezTo>
                  <a:cubicBezTo>
                    <a:pt x="8" y="9"/>
                    <a:pt x="8" y="9"/>
                    <a:pt x="9" y="9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3" y="12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" name="Freeform 282"/>
            <p:cNvSpPr>
              <a:spLocks/>
            </p:cNvSpPr>
            <p:nvPr/>
          </p:nvSpPr>
          <p:spPr bwMode="auto">
            <a:xfrm>
              <a:off x="1808163" y="4756150"/>
              <a:ext cx="47625" cy="49213"/>
            </a:xfrm>
            <a:custGeom>
              <a:avLst/>
              <a:gdLst>
                <a:gd name="T0" fmla="*/ 13 w 13"/>
                <a:gd name="T1" fmla="*/ 8 h 13"/>
                <a:gd name="T2" fmla="*/ 11 w 13"/>
                <a:gd name="T3" fmla="*/ 12 h 13"/>
                <a:gd name="T4" fmla="*/ 6 w 13"/>
                <a:gd name="T5" fmla="*/ 13 h 13"/>
                <a:gd name="T6" fmla="*/ 3 w 13"/>
                <a:gd name="T7" fmla="*/ 12 h 13"/>
                <a:gd name="T8" fmla="*/ 0 w 13"/>
                <a:gd name="T9" fmla="*/ 12 h 13"/>
                <a:gd name="T10" fmla="*/ 0 w 13"/>
                <a:gd name="T11" fmla="*/ 9 h 13"/>
                <a:gd name="T12" fmla="*/ 1 w 13"/>
                <a:gd name="T13" fmla="*/ 9 h 13"/>
                <a:gd name="T14" fmla="*/ 1 w 13"/>
                <a:gd name="T15" fmla="*/ 9 h 13"/>
                <a:gd name="T16" fmla="*/ 3 w 13"/>
                <a:gd name="T17" fmla="*/ 9 h 13"/>
                <a:gd name="T18" fmla="*/ 4 w 13"/>
                <a:gd name="T19" fmla="*/ 10 h 13"/>
                <a:gd name="T20" fmla="*/ 6 w 13"/>
                <a:gd name="T21" fmla="*/ 10 h 13"/>
                <a:gd name="T22" fmla="*/ 8 w 13"/>
                <a:gd name="T23" fmla="*/ 10 h 13"/>
                <a:gd name="T24" fmla="*/ 8 w 13"/>
                <a:gd name="T25" fmla="*/ 9 h 13"/>
                <a:gd name="T26" fmla="*/ 8 w 13"/>
                <a:gd name="T27" fmla="*/ 8 h 13"/>
                <a:gd name="T28" fmla="*/ 7 w 13"/>
                <a:gd name="T29" fmla="*/ 8 h 13"/>
                <a:gd name="T30" fmla="*/ 5 w 13"/>
                <a:gd name="T31" fmla="*/ 8 h 13"/>
                <a:gd name="T32" fmla="*/ 4 w 13"/>
                <a:gd name="T33" fmla="*/ 8 h 13"/>
                <a:gd name="T34" fmla="*/ 1 w 13"/>
                <a:gd name="T35" fmla="*/ 6 h 13"/>
                <a:gd name="T36" fmla="*/ 0 w 13"/>
                <a:gd name="T37" fmla="*/ 4 h 13"/>
                <a:gd name="T38" fmla="*/ 2 w 13"/>
                <a:gd name="T39" fmla="*/ 1 h 13"/>
                <a:gd name="T40" fmla="*/ 7 w 13"/>
                <a:gd name="T41" fmla="*/ 0 h 13"/>
                <a:gd name="T42" fmla="*/ 10 w 13"/>
                <a:gd name="T43" fmla="*/ 0 h 13"/>
                <a:gd name="T44" fmla="*/ 12 w 13"/>
                <a:gd name="T45" fmla="*/ 1 h 13"/>
                <a:gd name="T46" fmla="*/ 12 w 13"/>
                <a:gd name="T47" fmla="*/ 4 h 13"/>
                <a:gd name="T48" fmla="*/ 12 w 13"/>
                <a:gd name="T49" fmla="*/ 4 h 13"/>
                <a:gd name="T50" fmla="*/ 10 w 13"/>
                <a:gd name="T51" fmla="*/ 3 h 13"/>
                <a:gd name="T52" fmla="*/ 7 w 13"/>
                <a:gd name="T53" fmla="*/ 2 h 13"/>
                <a:gd name="T54" fmla="*/ 5 w 13"/>
                <a:gd name="T55" fmla="*/ 3 h 13"/>
                <a:gd name="T56" fmla="*/ 5 w 13"/>
                <a:gd name="T57" fmla="*/ 3 h 13"/>
                <a:gd name="T58" fmla="*/ 5 w 13"/>
                <a:gd name="T59" fmla="*/ 4 h 13"/>
                <a:gd name="T60" fmla="*/ 7 w 13"/>
                <a:gd name="T61" fmla="*/ 5 h 13"/>
                <a:gd name="T62" fmla="*/ 8 w 13"/>
                <a:gd name="T63" fmla="*/ 5 h 13"/>
                <a:gd name="T64" fmla="*/ 9 w 13"/>
                <a:gd name="T65" fmla="*/ 5 h 13"/>
                <a:gd name="T66" fmla="*/ 12 w 13"/>
                <a:gd name="T67" fmla="*/ 6 h 13"/>
                <a:gd name="T68" fmla="*/ 13 w 13"/>
                <a:gd name="T6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" h="13">
                  <a:moveTo>
                    <a:pt x="13" y="8"/>
                  </a:moveTo>
                  <a:cubicBezTo>
                    <a:pt x="13" y="10"/>
                    <a:pt x="12" y="11"/>
                    <a:pt x="11" y="12"/>
                  </a:cubicBezTo>
                  <a:cubicBezTo>
                    <a:pt x="10" y="12"/>
                    <a:pt x="8" y="13"/>
                    <a:pt x="6" y="13"/>
                  </a:cubicBezTo>
                  <a:cubicBezTo>
                    <a:pt x="5" y="13"/>
                    <a:pt x="4" y="13"/>
                    <a:pt x="3" y="12"/>
                  </a:cubicBezTo>
                  <a:cubicBezTo>
                    <a:pt x="2" y="12"/>
                    <a:pt x="1" y="12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3" y="10"/>
                    <a:pt x="4" y="10"/>
                    <a:pt x="4" y="10"/>
                  </a:cubicBezTo>
                  <a:cubicBezTo>
                    <a:pt x="5" y="10"/>
                    <a:pt x="5" y="10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7" y="8"/>
                    <a:pt x="7" y="8"/>
                  </a:cubicBezTo>
                  <a:cubicBezTo>
                    <a:pt x="6" y="8"/>
                    <a:pt x="6" y="8"/>
                    <a:pt x="5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7"/>
                    <a:pt x="2" y="7"/>
                    <a:pt x="1" y="6"/>
                  </a:cubicBezTo>
                  <a:cubicBezTo>
                    <a:pt x="1" y="6"/>
                    <a:pt x="0" y="5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3"/>
                    <a:pt x="10" y="3"/>
                    <a:pt x="10" y="3"/>
                  </a:cubicBezTo>
                  <a:cubicBezTo>
                    <a:pt x="9" y="3"/>
                    <a:pt x="8" y="2"/>
                    <a:pt x="7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4"/>
                    <a:pt x="7" y="5"/>
                  </a:cubicBezTo>
                  <a:cubicBezTo>
                    <a:pt x="7" y="5"/>
                    <a:pt x="7" y="5"/>
                    <a:pt x="8" y="5"/>
                  </a:cubicBezTo>
                  <a:cubicBezTo>
                    <a:pt x="8" y="5"/>
                    <a:pt x="9" y="5"/>
                    <a:pt x="9" y="5"/>
                  </a:cubicBezTo>
                  <a:cubicBezTo>
                    <a:pt x="11" y="5"/>
                    <a:pt x="11" y="6"/>
                    <a:pt x="12" y="6"/>
                  </a:cubicBezTo>
                  <a:cubicBezTo>
                    <a:pt x="13" y="7"/>
                    <a:pt x="13" y="8"/>
                    <a:pt x="13" y="8"/>
                  </a:cubicBezTo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" name="Freeform 283"/>
            <p:cNvSpPr>
              <a:spLocks noEditPoints="1"/>
            </p:cNvSpPr>
            <p:nvPr/>
          </p:nvSpPr>
          <p:spPr bwMode="auto">
            <a:xfrm>
              <a:off x="1858963" y="4756150"/>
              <a:ext cx="50800" cy="49213"/>
            </a:xfrm>
            <a:custGeom>
              <a:avLst/>
              <a:gdLst>
                <a:gd name="T0" fmla="*/ 14 w 14"/>
                <a:gd name="T1" fmla="*/ 6 h 13"/>
                <a:gd name="T2" fmla="*/ 12 w 14"/>
                <a:gd name="T3" fmla="*/ 11 h 13"/>
                <a:gd name="T4" fmla="*/ 7 w 14"/>
                <a:gd name="T5" fmla="*/ 13 h 13"/>
                <a:gd name="T6" fmla="*/ 2 w 14"/>
                <a:gd name="T7" fmla="*/ 11 h 13"/>
                <a:gd name="T8" fmla="*/ 0 w 14"/>
                <a:gd name="T9" fmla="*/ 6 h 13"/>
                <a:gd name="T10" fmla="*/ 2 w 14"/>
                <a:gd name="T11" fmla="*/ 1 h 13"/>
                <a:gd name="T12" fmla="*/ 7 w 14"/>
                <a:gd name="T13" fmla="*/ 0 h 13"/>
                <a:gd name="T14" fmla="*/ 12 w 14"/>
                <a:gd name="T15" fmla="*/ 1 h 13"/>
                <a:gd name="T16" fmla="*/ 14 w 14"/>
                <a:gd name="T17" fmla="*/ 6 h 13"/>
                <a:gd name="T18" fmla="*/ 9 w 14"/>
                <a:gd name="T19" fmla="*/ 9 h 13"/>
                <a:gd name="T20" fmla="*/ 10 w 14"/>
                <a:gd name="T21" fmla="*/ 8 h 13"/>
                <a:gd name="T22" fmla="*/ 10 w 14"/>
                <a:gd name="T23" fmla="*/ 6 h 13"/>
                <a:gd name="T24" fmla="*/ 10 w 14"/>
                <a:gd name="T25" fmla="*/ 4 h 13"/>
                <a:gd name="T26" fmla="*/ 9 w 14"/>
                <a:gd name="T27" fmla="*/ 3 h 13"/>
                <a:gd name="T28" fmla="*/ 8 w 14"/>
                <a:gd name="T29" fmla="*/ 3 h 13"/>
                <a:gd name="T30" fmla="*/ 7 w 14"/>
                <a:gd name="T31" fmla="*/ 2 h 13"/>
                <a:gd name="T32" fmla="*/ 6 w 14"/>
                <a:gd name="T33" fmla="*/ 3 h 13"/>
                <a:gd name="T34" fmla="*/ 5 w 14"/>
                <a:gd name="T35" fmla="*/ 3 h 13"/>
                <a:gd name="T36" fmla="*/ 4 w 14"/>
                <a:gd name="T37" fmla="*/ 4 h 13"/>
                <a:gd name="T38" fmla="*/ 4 w 14"/>
                <a:gd name="T39" fmla="*/ 6 h 13"/>
                <a:gd name="T40" fmla="*/ 4 w 14"/>
                <a:gd name="T41" fmla="*/ 8 h 13"/>
                <a:gd name="T42" fmla="*/ 5 w 14"/>
                <a:gd name="T43" fmla="*/ 9 h 13"/>
                <a:gd name="T44" fmla="*/ 6 w 14"/>
                <a:gd name="T45" fmla="*/ 10 h 13"/>
                <a:gd name="T46" fmla="*/ 7 w 14"/>
                <a:gd name="T47" fmla="*/ 10 h 13"/>
                <a:gd name="T48" fmla="*/ 8 w 14"/>
                <a:gd name="T49" fmla="*/ 10 h 13"/>
                <a:gd name="T50" fmla="*/ 9 w 14"/>
                <a:gd name="T5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3">
                  <a:moveTo>
                    <a:pt x="14" y="6"/>
                  </a:moveTo>
                  <a:cubicBezTo>
                    <a:pt x="14" y="8"/>
                    <a:pt x="14" y="10"/>
                    <a:pt x="12" y="11"/>
                  </a:cubicBezTo>
                  <a:cubicBezTo>
                    <a:pt x="11" y="12"/>
                    <a:pt x="9" y="13"/>
                    <a:pt x="7" y="13"/>
                  </a:cubicBezTo>
                  <a:cubicBezTo>
                    <a:pt x="5" y="13"/>
                    <a:pt x="3" y="12"/>
                    <a:pt x="2" y="11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4"/>
                    <a:pt x="0" y="3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9" y="0"/>
                    <a:pt x="11" y="0"/>
                    <a:pt x="12" y="1"/>
                  </a:cubicBezTo>
                  <a:cubicBezTo>
                    <a:pt x="14" y="3"/>
                    <a:pt x="14" y="4"/>
                    <a:pt x="14" y="6"/>
                  </a:cubicBezTo>
                  <a:moveTo>
                    <a:pt x="9" y="9"/>
                  </a:moveTo>
                  <a:cubicBezTo>
                    <a:pt x="9" y="9"/>
                    <a:pt x="9" y="9"/>
                    <a:pt x="10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6"/>
                    <a:pt x="10" y="5"/>
                    <a:pt x="10" y="4"/>
                  </a:cubicBezTo>
                  <a:cubicBezTo>
                    <a:pt x="9" y="4"/>
                    <a:pt x="9" y="4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8" y="2"/>
                    <a:pt x="7" y="2"/>
                    <a:pt x="7" y="2"/>
                  </a:cubicBezTo>
                  <a:cubicBezTo>
                    <a:pt x="7" y="2"/>
                    <a:pt x="6" y="2"/>
                    <a:pt x="6" y="3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7"/>
                    <a:pt x="4" y="8"/>
                    <a:pt x="4" y="8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0"/>
                    <a:pt x="8" y="10"/>
                    <a:pt x="8" y="10"/>
                  </a:cubicBezTo>
                  <a:cubicBezTo>
                    <a:pt x="8" y="10"/>
                    <a:pt x="9" y="10"/>
                    <a:pt x="9" y="9"/>
                  </a:cubicBezTo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" name="Freeform 284"/>
            <p:cNvSpPr>
              <a:spLocks/>
            </p:cNvSpPr>
            <p:nvPr/>
          </p:nvSpPr>
          <p:spPr bwMode="auto">
            <a:xfrm>
              <a:off x="1914526" y="4738688"/>
              <a:ext cx="69850" cy="66675"/>
            </a:xfrm>
            <a:custGeom>
              <a:avLst/>
              <a:gdLst>
                <a:gd name="T0" fmla="*/ 6 w 19"/>
                <a:gd name="T1" fmla="*/ 5 h 18"/>
                <a:gd name="T2" fmla="*/ 11 w 19"/>
                <a:gd name="T3" fmla="*/ 5 h 18"/>
                <a:gd name="T4" fmla="*/ 11 w 19"/>
                <a:gd name="T5" fmla="*/ 3 h 18"/>
                <a:gd name="T6" fmla="*/ 15 w 19"/>
                <a:gd name="T7" fmla="*/ 2 h 18"/>
                <a:gd name="T8" fmla="*/ 15 w 19"/>
                <a:gd name="T9" fmla="*/ 2 h 18"/>
                <a:gd name="T10" fmla="*/ 15 w 19"/>
                <a:gd name="T11" fmla="*/ 5 h 18"/>
                <a:gd name="T12" fmla="*/ 19 w 19"/>
                <a:gd name="T13" fmla="*/ 5 h 18"/>
                <a:gd name="T14" fmla="*/ 19 w 19"/>
                <a:gd name="T15" fmla="*/ 8 h 18"/>
                <a:gd name="T16" fmla="*/ 15 w 19"/>
                <a:gd name="T17" fmla="*/ 8 h 18"/>
                <a:gd name="T18" fmla="*/ 15 w 19"/>
                <a:gd name="T19" fmla="*/ 13 h 18"/>
                <a:gd name="T20" fmla="*/ 17 w 19"/>
                <a:gd name="T21" fmla="*/ 15 h 18"/>
                <a:gd name="T22" fmla="*/ 19 w 19"/>
                <a:gd name="T23" fmla="*/ 15 h 18"/>
                <a:gd name="T24" fmla="*/ 19 w 19"/>
                <a:gd name="T25" fmla="*/ 15 h 18"/>
                <a:gd name="T26" fmla="*/ 19 w 19"/>
                <a:gd name="T27" fmla="*/ 17 h 18"/>
                <a:gd name="T28" fmla="*/ 14 w 19"/>
                <a:gd name="T29" fmla="*/ 17 h 18"/>
                <a:gd name="T30" fmla="*/ 11 w 19"/>
                <a:gd name="T31" fmla="*/ 15 h 18"/>
                <a:gd name="T32" fmla="*/ 11 w 19"/>
                <a:gd name="T33" fmla="*/ 14 h 18"/>
                <a:gd name="T34" fmla="*/ 11 w 19"/>
                <a:gd name="T35" fmla="*/ 8 h 18"/>
                <a:gd name="T36" fmla="*/ 6 w 19"/>
                <a:gd name="T37" fmla="*/ 8 h 18"/>
                <a:gd name="T38" fmla="*/ 6 w 19"/>
                <a:gd name="T39" fmla="*/ 17 h 18"/>
                <a:gd name="T40" fmla="*/ 2 w 19"/>
                <a:gd name="T41" fmla="*/ 17 h 18"/>
                <a:gd name="T42" fmla="*/ 2 w 19"/>
                <a:gd name="T43" fmla="*/ 8 h 18"/>
                <a:gd name="T44" fmla="*/ 0 w 19"/>
                <a:gd name="T45" fmla="*/ 8 h 18"/>
                <a:gd name="T46" fmla="*/ 0 w 19"/>
                <a:gd name="T47" fmla="*/ 5 h 18"/>
                <a:gd name="T48" fmla="*/ 2 w 19"/>
                <a:gd name="T49" fmla="*/ 5 h 18"/>
                <a:gd name="T50" fmla="*/ 3 w 19"/>
                <a:gd name="T51" fmla="*/ 1 h 18"/>
                <a:gd name="T52" fmla="*/ 10 w 19"/>
                <a:gd name="T53" fmla="*/ 0 h 18"/>
                <a:gd name="T54" fmla="*/ 10 w 19"/>
                <a:gd name="T55" fmla="*/ 3 h 18"/>
                <a:gd name="T56" fmla="*/ 10 w 19"/>
                <a:gd name="T57" fmla="*/ 3 h 18"/>
                <a:gd name="T58" fmla="*/ 6 w 19"/>
                <a:gd name="T59" fmla="*/ 4 h 18"/>
                <a:gd name="T60" fmla="*/ 6 w 19"/>
                <a:gd name="T61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" h="18">
                  <a:moveTo>
                    <a:pt x="6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5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7" y="18"/>
                    <a:pt x="14" y="17"/>
                  </a:cubicBezTo>
                  <a:cubicBezTo>
                    <a:pt x="14" y="17"/>
                    <a:pt x="12" y="17"/>
                    <a:pt x="11" y="15"/>
                  </a:cubicBezTo>
                  <a:cubicBezTo>
                    <a:pt x="11" y="15"/>
                    <a:pt x="11" y="15"/>
                    <a:pt x="11" y="1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1" y="2"/>
                    <a:pt x="3" y="1"/>
                  </a:cubicBezTo>
                  <a:cubicBezTo>
                    <a:pt x="3" y="1"/>
                    <a:pt x="5" y="0"/>
                    <a:pt x="10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7" y="2"/>
                    <a:pt x="6" y="4"/>
                  </a:cubicBezTo>
                  <a:cubicBezTo>
                    <a:pt x="6" y="4"/>
                    <a:pt x="6" y="4"/>
                    <a:pt x="6" y="5"/>
                  </a:cubicBezTo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" name="Freeform 285"/>
            <p:cNvSpPr>
              <a:spLocks/>
            </p:cNvSpPr>
            <p:nvPr/>
          </p:nvSpPr>
          <p:spPr bwMode="auto">
            <a:xfrm>
              <a:off x="1652588" y="4830763"/>
              <a:ext cx="166688" cy="195263"/>
            </a:xfrm>
            <a:custGeom>
              <a:avLst/>
              <a:gdLst>
                <a:gd name="T0" fmla="*/ 45 w 45"/>
                <a:gd name="T1" fmla="*/ 43 h 53"/>
                <a:gd name="T2" fmla="*/ 45 w 45"/>
                <a:gd name="T3" fmla="*/ 43 h 53"/>
                <a:gd name="T4" fmla="*/ 43 w 45"/>
                <a:gd name="T5" fmla="*/ 42 h 53"/>
                <a:gd name="T6" fmla="*/ 13 w 45"/>
                <a:gd name="T7" fmla="*/ 42 h 53"/>
                <a:gd name="T8" fmla="*/ 11 w 45"/>
                <a:gd name="T9" fmla="*/ 40 h 53"/>
                <a:gd name="T10" fmla="*/ 11 w 45"/>
                <a:gd name="T11" fmla="*/ 2 h 53"/>
                <a:gd name="T12" fmla="*/ 10 w 45"/>
                <a:gd name="T13" fmla="*/ 0 h 53"/>
                <a:gd name="T14" fmla="*/ 10 w 45"/>
                <a:gd name="T15" fmla="*/ 0 h 53"/>
                <a:gd name="T16" fmla="*/ 0 w 45"/>
                <a:gd name="T17" fmla="*/ 0 h 53"/>
                <a:gd name="T18" fmla="*/ 0 w 45"/>
                <a:gd name="T19" fmla="*/ 53 h 53"/>
                <a:gd name="T20" fmla="*/ 45 w 45"/>
                <a:gd name="T21" fmla="*/ 53 h 53"/>
                <a:gd name="T22" fmla="*/ 45 w 45"/>
                <a:gd name="T23" fmla="*/ 4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53">
                  <a:moveTo>
                    <a:pt x="45" y="43"/>
                  </a:moveTo>
                  <a:cubicBezTo>
                    <a:pt x="45" y="43"/>
                    <a:pt x="45" y="43"/>
                    <a:pt x="45" y="43"/>
                  </a:cubicBezTo>
                  <a:cubicBezTo>
                    <a:pt x="45" y="42"/>
                    <a:pt x="44" y="42"/>
                    <a:pt x="4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2" y="42"/>
                    <a:pt x="11" y="41"/>
                    <a:pt x="11" y="4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5" y="53"/>
                    <a:pt x="45" y="53"/>
                    <a:pt x="45" y="53"/>
                  </a:cubicBezTo>
                  <a:lnTo>
                    <a:pt x="45" y="43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" name="Freeform 286"/>
            <p:cNvSpPr>
              <a:spLocks/>
            </p:cNvSpPr>
            <p:nvPr/>
          </p:nvSpPr>
          <p:spPr bwMode="auto">
            <a:xfrm>
              <a:off x="1363663" y="4830763"/>
              <a:ext cx="39688" cy="195263"/>
            </a:xfrm>
            <a:custGeom>
              <a:avLst/>
              <a:gdLst>
                <a:gd name="T0" fmla="*/ 11 w 11"/>
                <a:gd name="T1" fmla="*/ 2 h 53"/>
                <a:gd name="T2" fmla="*/ 9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0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" name="Freeform 287"/>
            <p:cNvSpPr>
              <a:spLocks/>
            </p:cNvSpPr>
            <p:nvPr/>
          </p:nvSpPr>
          <p:spPr bwMode="auto">
            <a:xfrm>
              <a:off x="1143001" y="4830763"/>
              <a:ext cx="39688" cy="195263"/>
            </a:xfrm>
            <a:custGeom>
              <a:avLst/>
              <a:gdLst>
                <a:gd name="T0" fmla="*/ 11 w 11"/>
                <a:gd name="T1" fmla="*/ 2 h 53"/>
                <a:gd name="T2" fmla="*/ 9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0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" name="Freeform 288"/>
            <p:cNvSpPr>
              <a:spLocks/>
            </p:cNvSpPr>
            <p:nvPr/>
          </p:nvSpPr>
          <p:spPr bwMode="auto">
            <a:xfrm>
              <a:off x="1277938" y="4830763"/>
              <a:ext cx="44450" cy="195263"/>
            </a:xfrm>
            <a:custGeom>
              <a:avLst/>
              <a:gdLst>
                <a:gd name="T0" fmla="*/ 12 w 12"/>
                <a:gd name="T1" fmla="*/ 2 h 53"/>
                <a:gd name="T2" fmla="*/ 10 w 12"/>
                <a:gd name="T3" fmla="*/ 0 h 53"/>
                <a:gd name="T4" fmla="*/ 0 w 12"/>
                <a:gd name="T5" fmla="*/ 0 h 53"/>
                <a:gd name="T6" fmla="*/ 0 w 12"/>
                <a:gd name="T7" fmla="*/ 53 h 53"/>
                <a:gd name="T8" fmla="*/ 12 w 12"/>
                <a:gd name="T9" fmla="*/ 53 h 53"/>
                <a:gd name="T10" fmla="*/ 12 w 12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3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2" y="53"/>
                    <a:pt x="12" y="53"/>
                    <a:pt x="12" y="53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" name="Freeform 289"/>
            <p:cNvSpPr>
              <a:spLocks/>
            </p:cNvSpPr>
            <p:nvPr/>
          </p:nvSpPr>
          <p:spPr bwMode="auto">
            <a:xfrm>
              <a:off x="1781176" y="4827588"/>
              <a:ext cx="100013" cy="117475"/>
            </a:xfrm>
            <a:custGeom>
              <a:avLst/>
              <a:gdLst>
                <a:gd name="T0" fmla="*/ 11 w 27"/>
                <a:gd name="T1" fmla="*/ 18 h 32"/>
                <a:gd name="T2" fmla="*/ 26 w 27"/>
                <a:gd name="T3" fmla="*/ 32 h 32"/>
                <a:gd name="T4" fmla="*/ 26 w 27"/>
                <a:gd name="T5" fmla="*/ 31 h 32"/>
                <a:gd name="T6" fmla="*/ 20 w 27"/>
                <a:gd name="T7" fmla="*/ 29 h 32"/>
                <a:gd name="T8" fmla="*/ 17 w 27"/>
                <a:gd name="T9" fmla="*/ 16 h 32"/>
                <a:gd name="T10" fmla="*/ 8 w 27"/>
                <a:gd name="T11" fmla="*/ 2 h 32"/>
                <a:gd name="T12" fmla="*/ 0 w 27"/>
                <a:gd name="T13" fmla="*/ 2 h 32"/>
                <a:gd name="T14" fmla="*/ 2 w 27"/>
                <a:gd name="T15" fmla="*/ 13 h 32"/>
                <a:gd name="T16" fmla="*/ 15 w 27"/>
                <a:gd name="T17" fmla="*/ 28 h 32"/>
                <a:gd name="T18" fmla="*/ 9 w 27"/>
                <a:gd name="T19" fmla="*/ 15 h 32"/>
                <a:gd name="T20" fmla="*/ 4 w 27"/>
                <a:gd name="T21" fmla="*/ 5 h 32"/>
                <a:gd name="T22" fmla="*/ 11 w 27"/>
                <a:gd name="T2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32">
                  <a:moveTo>
                    <a:pt x="11" y="18"/>
                  </a:moveTo>
                  <a:cubicBezTo>
                    <a:pt x="12" y="31"/>
                    <a:pt x="26" y="32"/>
                    <a:pt x="26" y="32"/>
                  </a:cubicBezTo>
                  <a:cubicBezTo>
                    <a:pt x="26" y="32"/>
                    <a:pt x="27" y="31"/>
                    <a:pt x="26" y="31"/>
                  </a:cubicBezTo>
                  <a:cubicBezTo>
                    <a:pt x="25" y="31"/>
                    <a:pt x="22" y="30"/>
                    <a:pt x="20" y="29"/>
                  </a:cubicBezTo>
                  <a:cubicBezTo>
                    <a:pt x="17" y="27"/>
                    <a:pt x="18" y="23"/>
                    <a:pt x="17" y="16"/>
                  </a:cubicBezTo>
                  <a:cubicBezTo>
                    <a:pt x="17" y="8"/>
                    <a:pt x="11" y="4"/>
                    <a:pt x="8" y="2"/>
                  </a:cubicBezTo>
                  <a:cubicBezTo>
                    <a:pt x="3" y="0"/>
                    <a:pt x="0" y="2"/>
                    <a:pt x="0" y="2"/>
                  </a:cubicBezTo>
                  <a:cubicBezTo>
                    <a:pt x="2" y="5"/>
                    <a:pt x="2" y="9"/>
                    <a:pt x="2" y="13"/>
                  </a:cubicBezTo>
                  <a:cubicBezTo>
                    <a:pt x="2" y="25"/>
                    <a:pt x="15" y="28"/>
                    <a:pt x="15" y="28"/>
                  </a:cubicBezTo>
                  <a:cubicBezTo>
                    <a:pt x="11" y="24"/>
                    <a:pt x="10" y="22"/>
                    <a:pt x="9" y="15"/>
                  </a:cubicBezTo>
                  <a:cubicBezTo>
                    <a:pt x="7" y="8"/>
                    <a:pt x="4" y="5"/>
                    <a:pt x="4" y="5"/>
                  </a:cubicBezTo>
                  <a:cubicBezTo>
                    <a:pt x="4" y="5"/>
                    <a:pt x="10" y="8"/>
                    <a:pt x="11" y="18"/>
                  </a:cubicBezTo>
                  <a:close/>
                </a:path>
              </a:pathLst>
            </a:custGeom>
            <a:solidFill>
              <a:srgbClr val="1E9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" name="Freeform 290"/>
            <p:cNvSpPr>
              <a:spLocks/>
            </p:cNvSpPr>
            <p:nvPr/>
          </p:nvSpPr>
          <p:spPr bwMode="auto">
            <a:xfrm>
              <a:off x="1443038" y="4830763"/>
              <a:ext cx="166688" cy="195263"/>
            </a:xfrm>
            <a:custGeom>
              <a:avLst/>
              <a:gdLst>
                <a:gd name="T0" fmla="*/ 12 w 45"/>
                <a:gd name="T1" fmla="*/ 53 h 53"/>
                <a:gd name="T2" fmla="*/ 12 w 45"/>
                <a:gd name="T3" fmla="*/ 32 h 53"/>
                <a:gd name="T4" fmla="*/ 14 w 45"/>
                <a:gd name="T5" fmla="*/ 30 h 53"/>
                <a:gd name="T6" fmla="*/ 44 w 45"/>
                <a:gd name="T7" fmla="*/ 30 h 53"/>
                <a:gd name="T8" fmla="*/ 45 w 45"/>
                <a:gd name="T9" fmla="*/ 29 h 53"/>
                <a:gd name="T10" fmla="*/ 45 w 45"/>
                <a:gd name="T11" fmla="*/ 21 h 53"/>
                <a:gd name="T12" fmla="*/ 44 w 45"/>
                <a:gd name="T13" fmla="*/ 19 h 53"/>
                <a:gd name="T14" fmla="*/ 14 w 45"/>
                <a:gd name="T15" fmla="*/ 19 h 53"/>
                <a:gd name="T16" fmla="*/ 12 w 45"/>
                <a:gd name="T17" fmla="*/ 17 h 53"/>
                <a:gd name="T18" fmla="*/ 12 w 45"/>
                <a:gd name="T19" fmla="*/ 13 h 53"/>
                <a:gd name="T20" fmla="*/ 14 w 45"/>
                <a:gd name="T21" fmla="*/ 12 h 53"/>
                <a:gd name="T22" fmla="*/ 44 w 45"/>
                <a:gd name="T23" fmla="*/ 12 h 53"/>
                <a:gd name="T24" fmla="*/ 45 w 45"/>
                <a:gd name="T25" fmla="*/ 10 h 53"/>
                <a:gd name="T26" fmla="*/ 45 w 45"/>
                <a:gd name="T27" fmla="*/ 2 h 53"/>
                <a:gd name="T28" fmla="*/ 44 w 45"/>
                <a:gd name="T29" fmla="*/ 0 h 53"/>
                <a:gd name="T30" fmla="*/ 0 w 45"/>
                <a:gd name="T31" fmla="*/ 0 h 53"/>
                <a:gd name="T32" fmla="*/ 0 w 45"/>
                <a:gd name="T33" fmla="*/ 53 h 53"/>
                <a:gd name="T34" fmla="*/ 12 w 45"/>
                <a:gd name="T3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" h="53">
                  <a:moveTo>
                    <a:pt x="12" y="53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31"/>
                    <a:pt x="12" y="30"/>
                    <a:pt x="1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5" y="30"/>
                    <a:pt x="45" y="30"/>
                    <a:pt x="45" y="29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45" y="20"/>
                    <a:pt x="45" y="19"/>
                    <a:pt x="4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2" y="19"/>
                    <a:pt x="12" y="18"/>
                    <a:pt x="12" y="17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2"/>
                    <a:pt x="1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1"/>
                    <a:pt x="45" y="10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5" y="0"/>
                    <a:pt x="4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lnTo>
                    <a:pt x="12" y="53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" name="Freeform 291"/>
            <p:cNvSpPr>
              <a:spLocks/>
            </p:cNvSpPr>
            <p:nvPr/>
          </p:nvSpPr>
          <p:spPr bwMode="auto">
            <a:xfrm>
              <a:off x="1858963" y="4830763"/>
              <a:ext cx="125413" cy="195263"/>
            </a:xfrm>
            <a:custGeom>
              <a:avLst/>
              <a:gdLst>
                <a:gd name="T0" fmla="*/ 34 w 34"/>
                <a:gd name="T1" fmla="*/ 3 h 53"/>
                <a:gd name="T2" fmla="*/ 34 w 34"/>
                <a:gd name="T3" fmla="*/ 2 h 53"/>
                <a:gd name="T4" fmla="*/ 32 w 34"/>
                <a:gd name="T5" fmla="*/ 0 h 53"/>
                <a:gd name="T6" fmla="*/ 22 w 34"/>
                <a:gd name="T7" fmla="*/ 0 h 53"/>
                <a:gd name="T8" fmla="*/ 0 w 34"/>
                <a:gd name="T9" fmla="*/ 30 h 53"/>
                <a:gd name="T10" fmla="*/ 0 w 34"/>
                <a:gd name="T11" fmla="*/ 35 h 53"/>
                <a:gd name="T12" fmla="*/ 0 w 34"/>
                <a:gd name="T13" fmla="*/ 35 h 53"/>
                <a:gd name="T14" fmla="*/ 0 w 34"/>
                <a:gd name="T15" fmla="*/ 53 h 53"/>
                <a:gd name="T16" fmla="*/ 12 w 34"/>
                <a:gd name="T17" fmla="*/ 53 h 53"/>
                <a:gd name="T18" fmla="*/ 12 w 34"/>
                <a:gd name="T19" fmla="*/ 34 h 53"/>
                <a:gd name="T20" fmla="*/ 34 w 34"/>
                <a:gd name="T21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3">
                  <a:moveTo>
                    <a:pt x="34" y="3"/>
                  </a:moveTo>
                  <a:cubicBezTo>
                    <a:pt x="34" y="3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34" y="3"/>
                    <a:pt x="34" y="3"/>
                    <a:pt x="34" y="3"/>
                  </a:cubicBez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" name="Freeform 292"/>
            <p:cNvSpPr>
              <a:spLocks/>
            </p:cNvSpPr>
            <p:nvPr/>
          </p:nvSpPr>
          <p:spPr bwMode="auto">
            <a:xfrm>
              <a:off x="1165226" y="4914900"/>
              <a:ext cx="17463" cy="52388"/>
            </a:xfrm>
            <a:custGeom>
              <a:avLst/>
              <a:gdLst>
                <a:gd name="T0" fmla="*/ 5 w 5"/>
                <a:gd name="T1" fmla="*/ 0 h 14"/>
                <a:gd name="T2" fmla="*/ 0 w 5"/>
                <a:gd name="T3" fmla="*/ 9 h 14"/>
                <a:gd name="T4" fmla="*/ 4 w 5"/>
                <a:gd name="T5" fmla="*/ 3 h 14"/>
                <a:gd name="T6" fmla="*/ 0 w 5"/>
                <a:gd name="T7" fmla="*/ 11 h 14"/>
                <a:gd name="T8" fmla="*/ 2 w 5"/>
                <a:gd name="T9" fmla="*/ 6 h 14"/>
                <a:gd name="T10" fmla="*/ 1 w 5"/>
                <a:gd name="T11" fmla="*/ 11 h 14"/>
                <a:gd name="T12" fmla="*/ 4 w 5"/>
                <a:gd name="T13" fmla="*/ 5 h 14"/>
                <a:gd name="T14" fmla="*/ 0 w 5"/>
                <a:gd name="T15" fmla="*/ 14 h 14"/>
                <a:gd name="T16" fmla="*/ 4 w 5"/>
                <a:gd name="T17" fmla="*/ 7 h 14"/>
                <a:gd name="T18" fmla="*/ 5 w 5"/>
                <a:gd name="T19" fmla="*/ 6 h 14"/>
                <a:gd name="T20" fmla="*/ 5 w 5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4">
                  <a:moveTo>
                    <a:pt x="5" y="0"/>
                  </a:moveTo>
                  <a:cubicBezTo>
                    <a:pt x="2" y="4"/>
                    <a:pt x="0" y="9"/>
                    <a:pt x="0" y="9"/>
                  </a:cubicBezTo>
                  <a:cubicBezTo>
                    <a:pt x="1" y="6"/>
                    <a:pt x="3" y="4"/>
                    <a:pt x="4" y="3"/>
                  </a:cubicBezTo>
                  <a:cubicBezTo>
                    <a:pt x="1" y="7"/>
                    <a:pt x="0" y="11"/>
                    <a:pt x="0" y="11"/>
                  </a:cubicBezTo>
                  <a:cubicBezTo>
                    <a:pt x="1" y="9"/>
                    <a:pt x="2" y="8"/>
                    <a:pt x="2" y="6"/>
                  </a:cubicBezTo>
                  <a:cubicBezTo>
                    <a:pt x="1" y="9"/>
                    <a:pt x="1" y="11"/>
                    <a:pt x="1" y="11"/>
                  </a:cubicBezTo>
                  <a:cubicBezTo>
                    <a:pt x="1" y="9"/>
                    <a:pt x="3" y="6"/>
                    <a:pt x="4" y="5"/>
                  </a:cubicBezTo>
                  <a:cubicBezTo>
                    <a:pt x="2" y="9"/>
                    <a:pt x="0" y="14"/>
                    <a:pt x="0" y="14"/>
                  </a:cubicBezTo>
                  <a:cubicBezTo>
                    <a:pt x="1" y="11"/>
                    <a:pt x="3" y="8"/>
                    <a:pt x="4" y="7"/>
                  </a:cubicBezTo>
                  <a:cubicBezTo>
                    <a:pt x="4" y="6"/>
                    <a:pt x="5" y="6"/>
                    <a:pt x="5" y="6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" name="Freeform 293"/>
            <p:cNvSpPr>
              <a:spLocks/>
            </p:cNvSpPr>
            <p:nvPr/>
          </p:nvSpPr>
          <p:spPr bwMode="auto">
            <a:xfrm>
              <a:off x="1190626" y="4878388"/>
              <a:ext cx="109538" cy="100013"/>
            </a:xfrm>
            <a:custGeom>
              <a:avLst/>
              <a:gdLst>
                <a:gd name="T0" fmla="*/ 30 w 30"/>
                <a:gd name="T1" fmla="*/ 2 h 27"/>
                <a:gd name="T2" fmla="*/ 27 w 30"/>
                <a:gd name="T3" fmla="*/ 8 h 27"/>
                <a:gd name="T4" fmla="*/ 29 w 30"/>
                <a:gd name="T5" fmla="*/ 2 h 27"/>
                <a:gd name="T6" fmla="*/ 24 w 30"/>
                <a:gd name="T7" fmla="*/ 11 h 27"/>
                <a:gd name="T8" fmla="*/ 29 w 30"/>
                <a:gd name="T9" fmla="*/ 0 h 27"/>
                <a:gd name="T10" fmla="*/ 11 w 30"/>
                <a:gd name="T11" fmla="*/ 7 h 27"/>
                <a:gd name="T12" fmla="*/ 0 w 30"/>
                <a:gd name="T13" fmla="*/ 7 h 27"/>
                <a:gd name="T14" fmla="*/ 0 w 30"/>
                <a:gd name="T15" fmla="*/ 14 h 27"/>
                <a:gd name="T16" fmla="*/ 11 w 30"/>
                <a:gd name="T17" fmla="*/ 18 h 27"/>
                <a:gd name="T18" fmla="*/ 29 w 30"/>
                <a:gd name="T19" fmla="*/ 4 h 27"/>
                <a:gd name="T20" fmla="*/ 24 w 30"/>
                <a:gd name="T21" fmla="*/ 13 h 27"/>
                <a:gd name="T22" fmla="*/ 30 w 30"/>
                <a:gd name="T2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27">
                  <a:moveTo>
                    <a:pt x="30" y="2"/>
                  </a:moveTo>
                  <a:cubicBezTo>
                    <a:pt x="29" y="4"/>
                    <a:pt x="28" y="6"/>
                    <a:pt x="27" y="8"/>
                  </a:cubicBezTo>
                  <a:cubicBezTo>
                    <a:pt x="28" y="5"/>
                    <a:pt x="29" y="2"/>
                    <a:pt x="29" y="2"/>
                  </a:cubicBezTo>
                  <a:cubicBezTo>
                    <a:pt x="27" y="6"/>
                    <a:pt x="26" y="9"/>
                    <a:pt x="24" y="11"/>
                  </a:cubicBezTo>
                  <a:cubicBezTo>
                    <a:pt x="27" y="7"/>
                    <a:pt x="29" y="0"/>
                    <a:pt x="29" y="0"/>
                  </a:cubicBezTo>
                  <a:cubicBezTo>
                    <a:pt x="25" y="8"/>
                    <a:pt x="22" y="16"/>
                    <a:pt x="11" y="7"/>
                  </a:cubicBezTo>
                  <a:cubicBezTo>
                    <a:pt x="6" y="4"/>
                    <a:pt x="2" y="5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2"/>
                    <a:pt x="6" y="14"/>
                    <a:pt x="11" y="18"/>
                  </a:cubicBezTo>
                  <a:cubicBezTo>
                    <a:pt x="24" y="27"/>
                    <a:pt x="29" y="4"/>
                    <a:pt x="29" y="4"/>
                  </a:cubicBezTo>
                  <a:cubicBezTo>
                    <a:pt x="28" y="8"/>
                    <a:pt x="26" y="11"/>
                    <a:pt x="24" y="13"/>
                  </a:cubicBezTo>
                  <a:cubicBezTo>
                    <a:pt x="28" y="9"/>
                    <a:pt x="30" y="2"/>
                    <a:pt x="30" y="2"/>
                  </a:cubicBez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" name="Freeform 294"/>
            <p:cNvSpPr>
              <a:spLocks noEditPoints="1"/>
            </p:cNvSpPr>
            <p:nvPr/>
          </p:nvSpPr>
          <p:spPr bwMode="auto">
            <a:xfrm>
              <a:off x="4141788" y="4837113"/>
              <a:ext cx="176213" cy="184150"/>
            </a:xfrm>
            <a:custGeom>
              <a:avLst/>
              <a:gdLst>
                <a:gd name="T0" fmla="*/ 13 w 48"/>
                <a:gd name="T1" fmla="*/ 33 h 50"/>
                <a:gd name="T2" fmla="*/ 2 w 48"/>
                <a:gd name="T3" fmla="*/ 48 h 50"/>
                <a:gd name="T4" fmla="*/ 0 w 48"/>
                <a:gd name="T5" fmla="*/ 46 h 50"/>
                <a:gd name="T6" fmla="*/ 11 w 48"/>
                <a:gd name="T7" fmla="*/ 32 h 50"/>
                <a:gd name="T8" fmla="*/ 13 w 48"/>
                <a:gd name="T9" fmla="*/ 33 h 50"/>
                <a:gd name="T10" fmla="*/ 27 w 48"/>
                <a:gd name="T11" fmla="*/ 27 h 50"/>
                <a:gd name="T12" fmla="*/ 27 w 48"/>
                <a:gd name="T13" fmla="*/ 46 h 50"/>
                <a:gd name="T14" fmla="*/ 25 w 48"/>
                <a:gd name="T15" fmla="*/ 50 h 50"/>
                <a:gd name="T16" fmla="*/ 17 w 48"/>
                <a:gd name="T17" fmla="*/ 50 h 50"/>
                <a:gd name="T18" fmla="*/ 16 w 48"/>
                <a:gd name="T19" fmla="*/ 47 h 50"/>
                <a:gd name="T20" fmla="*/ 24 w 48"/>
                <a:gd name="T21" fmla="*/ 47 h 50"/>
                <a:gd name="T22" fmla="*/ 25 w 48"/>
                <a:gd name="T23" fmla="*/ 46 h 50"/>
                <a:gd name="T24" fmla="*/ 25 w 48"/>
                <a:gd name="T25" fmla="*/ 27 h 50"/>
                <a:gd name="T26" fmla="*/ 12 w 48"/>
                <a:gd name="T27" fmla="*/ 27 h 50"/>
                <a:gd name="T28" fmla="*/ 6 w 48"/>
                <a:gd name="T29" fmla="*/ 28 h 50"/>
                <a:gd name="T30" fmla="*/ 5 w 48"/>
                <a:gd name="T31" fmla="*/ 25 h 50"/>
                <a:gd name="T32" fmla="*/ 9 w 48"/>
                <a:gd name="T33" fmla="*/ 20 h 50"/>
                <a:gd name="T34" fmla="*/ 15 w 48"/>
                <a:gd name="T35" fmla="*/ 10 h 50"/>
                <a:gd name="T36" fmla="*/ 0 w 48"/>
                <a:gd name="T37" fmla="*/ 10 h 50"/>
                <a:gd name="T38" fmla="*/ 0 w 48"/>
                <a:gd name="T39" fmla="*/ 7 h 50"/>
                <a:gd name="T40" fmla="*/ 16 w 48"/>
                <a:gd name="T41" fmla="*/ 7 h 50"/>
                <a:gd name="T42" fmla="*/ 20 w 48"/>
                <a:gd name="T43" fmla="*/ 0 h 50"/>
                <a:gd name="T44" fmla="*/ 22 w 48"/>
                <a:gd name="T45" fmla="*/ 1 h 50"/>
                <a:gd name="T46" fmla="*/ 19 w 48"/>
                <a:gd name="T47" fmla="*/ 7 h 50"/>
                <a:gd name="T48" fmla="*/ 46 w 48"/>
                <a:gd name="T49" fmla="*/ 7 h 50"/>
                <a:gd name="T50" fmla="*/ 46 w 48"/>
                <a:gd name="T51" fmla="*/ 10 h 50"/>
                <a:gd name="T52" fmla="*/ 18 w 48"/>
                <a:gd name="T53" fmla="*/ 10 h 50"/>
                <a:gd name="T54" fmla="*/ 9 w 48"/>
                <a:gd name="T55" fmla="*/ 24 h 50"/>
                <a:gd name="T56" fmla="*/ 25 w 48"/>
                <a:gd name="T57" fmla="*/ 24 h 50"/>
                <a:gd name="T58" fmla="*/ 25 w 48"/>
                <a:gd name="T59" fmla="*/ 15 h 50"/>
                <a:gd name="T60" fmla="*/ 27 w 48"/>
                <a:gd name="T61" fmla="*/ 15 h 50"/>
                <a:gd name="T62" fmla="*/ 27 w 48"/>
                <a:gd name="T63" fmla="*/ 24 h 50"/>
                <a:gd name="T64" fmla="*/ 44 w 48"/>
                <a:gd name="T65" fmla="*/ 24 h 50"/>
                <a:gd name="T66" fmla="*/ 44 w 48"/>
                <a:gd name="T67" fmla="*/ 27 h 50"/>
                <a:gd name="T68" fmla="*/ 27 w 48"/>
                <a:gd name="T69" fmla="*/ 27 h 50"/>
                <a:gd name="T70" fmla="*/ 35 w 48"/>
                <a:gd name="T71" fmla="*/ 32 h 50"/>
                <a:gd name="T72" fmla="*/ 48 w 48"/>
                <a:gd name="T73" fmla="*/ 46 h 50"/>
                <a:gd name="T74" fmla="*/ 45 w 48"/>
                <a:gd name="T75" fmla="*/ 47 h 50"/>
                <a:gd name="T76" fmla="*/ 33 w 48"/>
                <a:gd name="T77" fmla="*/ 33 h 50"/>
                <a:gd name="T78" fmla="*/ 35 w 48"/>
                <a:gd name="T79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" h="50">
                  <a:moveTo>
                    <a:pt x="13" y="33"/>
                  </a:moveTo>
                  <a:cubicBezTo>
                    <a:pt x="11" y="38"/>
                    <a:pt x="6" y="44"/>
                    <a:pt x="2" y="48"/>
                  </a:cubicBezTo>
                  <a:cubicBezTo>
                    <a:pt x="2" y="48"/>
                    <a:pt x="1" y="47"/>
                    <a:pt x="0" y="46"/>
                  </a:cubicBezTo>
                  <a:cubicBezTo>
                    <a:pt x="4" y="43"/>
                    <a:pt x="8" y="37"/>
                    <a:pt x="11" y="32"/>
                  </a:cubicBezTo>
                  <a:lnTo>
                    <a:pt x="13" y="33"/>
                  </a:lnTo>
                  <a:close/>
                  <a:moveTo>
                    <a:pt x="27" y="27"/>
                  </a:moveTo>
                  <a:cubicBezTo>
                    <a:pt x="27" y="46"/>
                    <a:pt x="27" y="46"/>
                    <a:pt x="27" y="46"/>
                  </a:cubicBezTo>
                  <a:cubicBezTo>
                    <a:pt x="27" y="48"/>
                    <a:pt x="27" y="49"/>
                    <a:pt x="25" y="50"/>
                  </a:cubicBezTo>
                  <a:cubicBezTo>
                    <a:pt x="24" y="50"/>
                    <a:pt x="21" y="50"/>
                    <a:pt x="17" y="50"/>
                  </a:cubicBezTo>
                  <a:cubicBezTo>
                    <a:pt x="17" y="49"/>
                    <a:pt x="17" y="48"/>
                    <a:pt x="16" y="47"/>
                  </a:cubicBezTo>
                  <a:cubicBezTo>
                    <a:pt x="20" y="47"/>
                    <a:pt x="23" y="47"/>
                    <a:pt x="24" y="47"/>
                  </a:cubicBezTo>
                  <a:cubicBezTo>
                    <a:pt x="24" y="47"/>
                    <a:pt x="25" y="47"/>
                    <a:pt x="25" y="46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8" y="27"/>
                    <a:pt x="7" y="27"/>
                    <a:pt x="6" y="28"/>
                  </a:cubicBezTo>
                  <a:cubicBezTo>
                    <a:pt x="6" y="27"/>
                    <a:pt x="5" y="25"/>
                    <a:pt x="5" y="25"/>
                  </a:cubicBezTo>
                  <a:cubicBezTo>
                    <a:pt x="6" y="24"/>
                    <a:pt x="7" y="23"/>
                    <a:pt x="9" y="20"/>
                  </a:cubicBezTo>
                  <a:cubicBezTo>
                    <a:pt x="10" y="19"/>
                    <a:pt x="12" y="15"/>
                    <a:pt x="15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5"/>
                    <a:pt x="19" y="2"/>
                    <a:pt x="20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3"/>
                    <a:pt x="20" y="5"/>
                    <a:pt x="19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5" y="15"/>
                    <a:pt x="12" y="20"/>
                    <a:pt x="9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7"/>
                    <a:pt x="44" y="27"/>
                    <a:pt x="44" y="27"/>
                  </a:cubicBezTo>
                  <a:lnTo>
                    <a:pt x="27" y="27"/>
                  </a:lnTo>
                  <a:close/>
                  <a:moveTo>
                    <a:pt x="35" y="32"/>
                  </a:moveTo>
                  <a:cubicBezTo>
                    <a:pt x="40" y="36"/>
                    <a:pt x="45" y="42"/>
                    <a:pt x="48" y="46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3" y="44"/>
                    <a:pt x="38" y="37"/>
                    <a:pt x="33" y="33"/>
                  </a:cubicBezTo>
                  <a:lnTo>
                    <a:pt x="35" y="32"/>
                  </a:lnTo>
                  <a:close/>
                </a:path>
              </a:pathLst>
            </a:cu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" name="Freeform 295"/>
            <p:cNvSpPr>
              <a:spLocks noEditPoints="1"/>
            </p:cNvSpPr>
            <p:nvPr/>
          </p:nvSpPr>
          <p:spPr bwMode="auto">
            <a:xfrm>
              <a:off x="4329113" y="4837113"/>
              <a:ext cx="187325" cy="188913"/>
            </a:xfrm>
            <a:custGeom>
              <a:avLst/>
              <a:gdLst>
                <a:gd name="T0" fmla="*/ 16 w 51"/>
                <a:gd name="T1" fmla="*/ 38 h 51"/>
                <a:gd name="T2" fmla="*/ 16 w 51"/>
                <a:gd name="T3" fmla="*/ 50 h 51"/>
                <a:gd name="T4" fmla="*/ 14 w 51"/>
                <a:gd name="T5" fmla="*/ 50 h 51"/>
                <a:gd name="T6" fmla="*/ 14 w 51"/>
                <a:gd name="T7" fmla="*/ 39 h 51"/>
                <a:gd name="T8" fmla="*/ 1 w 51"/>
                <a:gd name="T9" fmla="*/ 41 h 51"/>
                <a:gd name="T10" fmla="*/ 0 w 51"/>
                <a:gd name="T11" fmla="*/ 38 h 51"/>
                <a:gd name="T12" fmla="*/ 14 w 51"/>
                <a:gd name="T13" fmla="*/ 36 h 51"/>
                <a:gd name="T14" fmla="*/ 14 w 51"/>
                <a:gd name="T15" fmla="*/ 27 h 51"/>
                <a:gd name="T16" fmla="*/ 7 w 51"/>
                <a:gd name="T17" fmla="*/ 27 h 51"/>
                <a:gd name="T18" fmla="*/ 3 w 51"/>
                <a:gd name="T19" fmla="*/ 27 h 51"/>
                <a:gd name="T20" fmla="*/ 2 w 51"/>
                <a:gd name="T21" fmla="*/ 25 h 51"/>
                <a:gd name="T22" fmla="*/ 5 w 51"/>
                <a:gd name="T23" fmla="*/ 20 h 51"/>
                <a:gd name="T24" fmla="*/ 9 w 51"/>
                <a:gd name="T25" fmla="*/ 9 h 51"/>
                <a:gd name="T26" fmla="*/ 1 w 51"/>
                <a:gd name="T27" fmla="*/ 9 h 51"/>
                <a:gd name="T28" fmla="*/ 1 w 51"/>
                <a:gd name="T29" fmla="*/ 7 h 51"/>
                <a:gd name="T30" fmla="*/ 10 w 51"/>
                <a:gd name="T31" fmla="*/ 7 h 51"/>
                <a:gd name="T32" fmla="*/ 12 w 51"/>
                <a:gd name="T33" fmla="*/ 0 h 51"/>
                <a:gd name="T34" fmla="*/ 15 w 51"/>
                <a:gd name="T35" fmla="*/ 1 h 51"/>
                <a:gd name="T36" fmla="*/ 13 w 51"/>
                <a:gd name="T37" fmla="*/ 7 h 51"/>
                <a:gd name="T38" fmla="*/ 24 w 51"/>
                <a:gd name="T39" fmla="*/ 7 h 51"/>
                <a:gd name="T40" fmla="*/ 24 w 51"/>
                <a:gd name="T41" fmla="*/ 9 h 51"/>
                <a:gd name="T42" fmla="*/ 12 w 51"/>
                <a:gd name="T43" fmla="*/ 9 h 51"/>
                <a:gd name="T44" fmla="*/ 6 w 51"/>
                <a:gd name="T45" fmla="*/ 24 h 51"/>
                <a:gd name="T46" fmla="*/ 14 w 51"/>
                <a:gd name="T47" fmla="*/ 24 h 51"/>
                <a:gd name="T48" fmla="*/ 14 w 51"/>
                <a:gd name="T49" fmla="*/ 15 h 51"/>
                <a:gd name="T50" fmla="*/ 16 w 51"/>
                <a:gd name="T51" fmla="*/ 15 h 51"/>
                <a:gd name="T52" fmla="*/ 16 w 51"/>
                <a:gd name="T53" fmla="*/ 24 h 51"/>
                <a:gd name="T54" fmla="*/ 24 w 51"/>
                <a:gd name="T55" fmla="*/ 24 h 51"/>
                <a:gd name="T56" fmla="*/ 24 w 51"/>
                <a:gd name="T57" fmla="*/ 27 h 51"/>
                <a:gd name="T58" fmla="*/ 16 w 51"/>
                <a:gd name="T59" fmla="*/ 27 h 51"/>
                <a:gd name="T60" fmla="*/ 16 w 51"/>
                <a:gd name="T61" fmla="*/ 36 h 51"/>
                <a:gd name="T62" fmla="*/ 24 w 51"/>
                <a:gd name="T63" fmla="*/ 34 h 51"/>
                <a:gd name="T64" fmla="*/ 24 w 51"/>
                <a:gd name="T65" fmla="*/ 37 h 51"/>
                <a:gd name="T66" fmla="*/ 16 w 51"/>
                <a:gd name="T67" fmla="*/ 38 h 51"/>
                <a:gd name="T68" fmla="*/ 38 w 51"/>
                <a:gd name="T69" fmla="*/ 19 h 51"/>
                <a:gd name="T70" fmla="*/ 38 w 51"/>
                <a:gd name="T71" fmla="*/ 24 h 51"/>
                <a:gd name="T72" fmla="*/ 51 w 51"/>
                <a:gd name="T73" fmla="*/ 49 h 51"/>
                <a:gd name="T74" fmla="*/ 49 w 51"/>
                <a:gd name="T75" fmla="*/ 51 h 51"/>
                <a:gd name="T76" fmla="*/ 37 w 51"/>
                <a:gd name="T77" fmla="*/ 31 h 51"/>
                <a:gd name="T78" fmla="*/ 24 w 51"/>
                <a:gd name="T79" fmla="*/ 51 h 51"/>
                <a:gd name="T80" fmla="*/ 22 w 51"/>
                <a:gd name="T81" fmla="*/ 49 h 51"/>
                <a:gd name="T82" fmla="*/ 35 w 51"/>
                <a:gd name="T83" fmla="*/ 19 h 51"/>
                <a:gd name="T84" fmla="*/ 35 w 51"/>
                <a:gd name="T85" fmla="*/ 17 h 51"/>
                <a:gd name="T86" fmla="*/ 38 w 51"/>
                <a:gd name="T87" fmla="*/ 17 h 51"/>
                <a:gd name="T88" fmla="*/ 38 w 51"/>
                <a:gd name="T89" fmla="*/ 19 h 51"/>
                <a:gd name="T90" fmla="*/ 31 w 51"/>
                <a:gd name="T91" fmla="*/ 11 h 51"/>
                <a:gd name="T92" fmla="*/ 26 w 51"/>
                <a:gd name="T93" fmla="*/ 24 h 51"/>
                <a:gd name="T94" fmla="*/ 24 w 51"/>
                <a:gd name="T95" fmla="*/ 22 h 51"/>
                <a:gd name="T96" fmla="*/ 31 w 51"/>
                <a:gd name="T97" fmla="*/ 0 h 51"/>
                <a:gd name="T98" fmla="*/ 34 w 51"/>
                <a:gd name="T99" fmla="*/ 0 h 51"/>
                <a:gd name="T100" fmla="*/ 32 w 51"/>
                <a:gd name="T101" fmla="*/ 9 h 51"/>
                <a:gd name="T102" fmla="*/ 49 w 51"/>
                <a:gd name="T103" fmla="*/ 9 h 51"/>
                <a:gd name="T104" fmla="*/ 49 w 51"/>
                <a:gd name="T105" fmla="*/ 9 h 51"/>
                <a:gd name="T106" fmla="*/ 51 w 51"/>
                <a:gd name="T107" fmla="*/ 9 h 51"/>
                <a:gd name="T108" fmla="*/ 47 w 51"/>
                <a:gd name="T109" fmla="*/ 24 h 51"/>
                <a:gd name="T110" fmla="*/ 45 w 51"/>
                <a:gd name="T111" fmla="*/ 23 h 51"/>
                <a:gd name="T112" fmla="*/ 48 w 51"/>
                <a:gd name="T113" fmla="*/ 11 h 51"/>
                <a:gd name="T114" fmla="*/ 31 w 51"/>
                <a:gd name="T11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" h="51">
                  <a:moveTo>
                    <a:pt x="16" y="38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9" y="39"/>
                    <a:pt x="4" y="40"/>
                    <a:pt x="1" y="4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4" y="37"/>
                    <a:pt x="8" y="37"/>
                    <a:pt x="14" y="3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5" y="27"/>
                    <a:pt x="4" y="27"/>
                    <a:pt x="3" y="27"/>
                  </a:cubicBezTo>
                  <a:cubicBezTo>
                    <a:pt x="3" y="27"/>
                    <a:pt x="2" y="25"/>
                    <a:pt x="2" y="25"/>
                  </a:cubicBezTo>
                  <a:cubicBezTo>
                    <a:pt x="3" y="25"/>
                    <a:pt x="4" y="23"/>
                    <a:pt x="5" y="20"/>
                  </a:cubicBezTo>
                  <a:cubicBezTo>
                    <a:pt x="6" y="19"/>
                    <a:pt x="8" y="14"/>
                    <a:pt x="9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5"/>
                    <a:pt x="12" y="2"/>
                    <a:pt x="12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3"/>
                    <a:pt x="14" y="5"/>
                    <a:pt x="13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0" y="15"/>
                    <a:pt x="8" y="20"/>
                    <a:pt x="6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16" y="38"/>
                  </a:lnTo>
                  <a:close/>
                  <a:moveTo>
                    <a:pt x="38" y="19"/>
                  </a:moveTo>
                  <a:cubicBezTo>
                    <a:pt x="38" y="21"/>
                    <a:pt x="38" y="22"/>
                    <a:pt x="38" y="24"/>
                  </a:cubicBezTo>
                  <a:cubicBezTo>
                    <a:pt x="40" y="35"/>
                    <a:pt x="44" y="45"/>
                    <a:pt x="51" y="49"/>
                  </a:cubicBezTo>
                  <a:cubicBezTo>
                    <a:pt x="50" y="49"/>
                    <a:pt x="50" y="50"/>
                    <a:pt x="49" y="51"/>
                  </a:cubicBezTo>
                  <a:cubicBezTo>
                    <a:pt x="43" y="47"/>
                    <a:pt x="39" y="40"/>
                    <a:pt x="37" y="31"/>
                  </a:cubicBezTo>
                  <a:cubicBezTo>
                    <a:pt x="35" y="38"/>
                    <a:pt x="32" y="45"/>
                    <a:pt x="24" y="51"/>
                  </a:cubicBezTo>
                  <a:cubicBezTo>
                    <a:pt x="23" y="50"/>
                    <a:pt x="23" y="49"/>
                    <a:pt x="22" y="49"/>
                  </a:cubicBezTo>
                  <a:cubicBezTo>
                    <a:pt x="35" y="40"/>
                    <a:pt x="35" y="28"/>
                    <a:pt x="35" y="19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8" y="17"/>
                    <a:pt x="38" y="17"/>
                    <a:pt x="38" y="17"/>
                  </a:cubicBezTo>
                  <a:lnTo>
                    <a:pt x="38" y="19"/>
                  </a:lnTo>
                  <a:close/>
                  <a:moveTo>
                    <a:pt x="31" y="11"/>
                  </a:moveTo>
                  <a:cubicBezTo>
                    <a:pt x="30" y="16"/>
                    <a:pt x="28" y="20"/>
                    <a:pt x="26" y="24"/>
                  </a:cubicBezTo>
                  <a:cubicBezTo>
                    <a:pt x="26" y="23"/>
                    <a:pt x="24" y="22"/>
                    <a:pt x="24" y="22"/>
                  </a:cubicBezTo>
                  <a:cubicBezTo>
                    <a:pt x="28" y="17"/>
                    <a:pt x="30" y="9"/>
                    <a:pt x="3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3"/>
                    <a:pt x="33" y="6"/>
                    <a:pt x="32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0" y="14"/>
                    <a:pt x="48" y="20"/>
                    <a:pt x="47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0"/>
                    <a:pt x="47" y="15"/>
                    <a:pt x="48" y="11"/>
                  </a:cubicBezTo>
                  <a:lnTo>
                    <a:pt x="31" y="11"/>
                  </a:lnTo>
                  <a:close/>
                </a:path>
              </a:pathLst>
            </a:cu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" name="Freeform 296"/>
            <p:cNvSpPr>
              <a:spLocks noEditPoints="1"/>
            </p:cNvSpPr>
            <p:nvPr/>
          </p:nvSpPr>
          <p:spPr bwMode="auto">
            <a:xfrm>
              <a:off x="4530726" y="4841875"/>
              <a:ext cx="187325" cy="184150"/>
            </a:xfrm>
            <a:custGeom>
              <a:avLst/>
              <a:gdLst>
                <a:gd name="T0" fmla="*/ 10 w 51"/>
                <a:gd name="T1" fmla="*/ 23 h 50"/>
                <a:gd name="T2" fmla="*/ 0 w 51"/>
                <a:gd name="T3" fmla="*/ 17 h 50"/>
                <a:gd name="T4" fmla="*/ 1 w 51"/>
                <a:gd name="T5" fmla="*/ 15 h 50"/>
                <a:gd name="T6" fmla="*/ 11 w 51"/>
                <a:gd name="T7" fmla="*/ 21 h 50"/>
                <a:gd name="T8" fmla="*/ 10 w 51"/>
                <a:gd name="T9" fmla="*/ 23 h 50"/>
                <a:gd name="T10" fmla="*/ 14 w 51"/>
                <a:gd name="T11" fmla="*/ 30 h 50"/>
                <a:gd name="T12" fmla="*/ 3 w 51"/>
                <a:gd name="T13" fmla="*/ 49 h 50"/>
                <a:gd name="T14" fmla="*/ 1 w 51"/>
                <a:gd name="T15" fmla="*/ 47 h 50"/>
                <a:gd name="T16" fmla="*/ 12 w 51"/>
                <a:gd name="T17" fmla="*/ 29 h 50"/>
                <a:gd name="T18" fmla="*/ 14 w 51"/>
                <a:gd name="T19" fmla="*/ 30 h 50"/>
                <a:gd name="T20" fmla="*/ 13 w 51"/>
                <a:gd name="T21" fmla="*/ 8 h 50"/>
                <a:gd name="T22" fmla="*/ 2 w 51"/>
                <a:gd name="T23" fmla="*/ 1 h 50"/>
                <a:gd name="T24" fmla="*/ 4 w 51"/>
                <a:gd name="T25" fmla="*/ 0 h 50"/>
                <a:gd name="T26" fmla="*/ 14 w 51"/>
                <a:gd name="T27" fmla="*/ 6 h 50"/>
                <a:gd name="T28" fmla="*/ 13 w 51"/>
                <a:gd name="T29" fmla="*/ 8 h 50"/>
                <a:gd name="T30" fmla="*/ 47 w 51"/>
                <a:gd name="T31" fmla="*/ 4 h 50"/>
                <a:gd name="T32" fmla="*/ 35 w 51"/>
                <a:gd name="T33" fmla="*/ 34 h 50"/>
                <a:gd name="T34" fmla="*/ 51 w 51"/>
                <a:gd name="T35" fmla="*/ 47 h 50"/>
                <a:gd name="T36" fmla="*/ 49 w 51"/>
                <a:gd name="T37" fmla="*/ 50 h 50"/>
                <a:gd name="T38" fmla="*/ 33 w 51"/>
                <a:gd name="T39" fmla="*/ 36 h 50"/>
                <a:gd name="T40" fmla="*/ 14 w 51"/>
                <a:gd name="T41" fmla="*/ 50 h 50"/>
                <a:gd name="T42" fmla="*/ 12 w 51"/>
                <a:gd name="T43" fmla="*/ 48 h 50"/>
                <a:gd name="T44" fmla="*/ 31 w 51"/>
                <a:gd name="T45" fmla="*/ 34 h 50"/>
                <a:gd name="T46" fmla="*/ 20 w 51"/>
                <a:gd name="T47" fmla="*/ 6 h 50"/>
                <a:gd name="T48" fmla="*/ 17 w 51"/>
                <a:gd name="T49" fmla="*/ 6 h 50"/>
                <a:gd name="T50" fmla="*/ 17 w 51"/>
                <a:gd name="T51" fmla="*/ 4 h 50"/>
                <a:gd name="T52" fmla="*/ 45 w 51"/>
                <a:gd name="T53" fmla="*/ 4 h 50"/>
                <a:gd name="T54" fmla="*/ 45 w 51"/>
                <a:gd name="T55" fmla="*/ 3 h 50"/>
                <a:gd name="T56" fmla="*/ 47 w 51"/>
                <a:gd name="T57" fmla="*/ 4 h 50"/>
                <a:gd name="T58" fmla="*/ 22 w 51"/>
                <a:gd name="T59" fmla="*/ 6 h 50"/>
                <a:gd name="T60" fmla="*/ 33 w 51"/>
                <a:gd name="T61" fmla="*/ 32 h 50"/>
                <a:gd name="T62" fmla="*/ 44 w 51"/>
                <a:gd name="T63" fmla="*/ 6 h 50"/>
                <a:gd name="T64" fmla="*/ 22 w 51"/>
                <a:gd name="T6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" h="50">
                  <a:moveTo>
                    <a:pt x="10" y="23"/>
                  </a:moveTo>
                  <a:cubicBezTo>
                    <a:pt x="8" y="21"/>
                    <a:pt x="3" y="18"/>
                    <a:pt x="0" y="17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4" y="17"/>
                    <a:pt x="9" y="19"/>
                    <a:pt x="11" y="21"/>
                  </a:cubicBezTo>
                  <a:lnTo>
                    <a:pt x="10" y="23"/>
                  </a:lnTo>
                  <a:close/>
                  <a:moveTo>
                    <a:pt x="14" y="30"/>
                  </a:moveTo>
                  <a:cubicBezTo>
                    <a:pt x="11" y="36"/>
                    <a:pt x="7" y="44"/>
                    <a:pt x="3" y="49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4" y="43"/>
                    <a:pt x="9" y="35"/>
                    <a:pt x="12" y="29"/>
                  </a:cubicBezTo>
                  <a:lnTo>
                    <a:pt x="14" y="30"/>
                  </a:lnTo>
                  <a:close/>
                  <a:moveTo>
                    <a:pt x="13" y="8"/>
                  </a:moveTo>
                  <a:cubicBezTo>
                    <a:pt x="11" y="6"/>
                    <a:pt x="6" y="3"/>
                    <a:pt x="2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1"/>
                    <a:pt x="12" y="4"/>
                    <a:pt x="14" y="6"/>
                  </a:cubicBezTo>
                  <a:lnTo>
                    <a:pt x="13" y="8"/>
                  </a:lnTo>
                  <a:close/>
                  <a:moveTo>
                    <a:pt x="47" y="4"/>
                  </a:moveTo>
                  <a:cubicBezTo>
                    <a:pt x="45" y="17"/>
                    <a:pt x="41" y="27"/>
                    <a:pt x="35" y="34"/>
                  </a:cubicBezTo>
                  <a:cubicBezTo>
                    <a:pt x="39" y="40"/>
                    <a:pt x="44" y="45"/>
                    <a:pt x="51" y="47"/>
                  </a:cubicBezTo>
                  <a:cubicBezTo>
                    <a:pt x="51" y="48"/>
                    <a:pt x="50" y="49"/>
                    <a:pt x="49" y="50"/>
                  </a:cubicBezTo>
                  <a:cubicBezTo>
                    <a:pt x="43" y="47"/>
                    <a:pt x="37" y="42"/>
                    <a:pt x="33" y="36"/>
                  </a:cubicBezTo>
                  <a:cubicBezTo>
                    <a:pt x="28" y="43"/>
                    <a:pt x="21" y="47"/>
                    <a:pt x="14" y="50"/>
                  </a:cubicBezTo>
                  <a:cubicBezTo>
                    <a:pt x="14" y="49"/>
                    <a:pt x="13" y="48"/>
                    <a:pt x="12" y="48"/>
                  </a:cubicBezTo>
                  <a:cubicBezTo>
                    <a:pt x="19" y="45"/>
                    <a:pt x="26" y="41"/>
                    <a:pt x="31" y="34"/>
                  </a:cubicBezTo>
                  <a:cubicBezTo>
                    <a:pt x="26" y="27"/>
                    <a:pt x="22" y="17"/>
                    <a:pt x="2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3"/>
                    <a:pt x="45" y="3"/>
                    <a:pt x="45" y="3"/>
                  </a:cubicBezTo>
                  <a:lnTo>
                    <a:pt x="47" y="4"/>
                  </a:lnTo>
                  <a:close/>
                  <a:moveTo>
                    <a:pt x="22" y="6"/>
                  </a:moveTo>
                  <a:cubicBezTo>
                    <a:pt x="25" y="16"/>
                    <a:pt x="28" y="25"/>
                    <a:pt x="33" y="32"/>
                  </a:cubicBezTo>
                  <a:cubicBezTo>
                    <a:pt x="38" y="26"/>
                    <a:pt x="42" y="17"/>
                    <a:pt x="44" y="6"/>
                  </a:cubicBezTo>
                  <a:lnTo>
                    <a:pt x="22" y="6"/>
                  </a:lnTo>
                  <a:close/>
                </a:path>
              </a:pathLst>
            </a:cu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7" name="Freeform 297"/>
            <p:cNvSpPr>
              <a:spLocks noEditPoints="1"/>
            </p:cNvSpPr>
            <p:nvPr/>
          </p:nvSpPr>
          <p:spPr bwMode="auto">
            <a:xfrm>
              <a:off x="4725988" y="4837113"/>
              <a:ext cx="190500" cy="188913"/>
            </a:xfrm>
            <a:custGeom>
              <a:avLst/>
              <a:gdLst>
                <a:gd name="T0" fmla="*/ 18 w 52"/>
                <a:gd name="T1" fmla="*/ 29 h 51"/>
                <a:gd name="T2" fmla="*/ 12 w 52"/>
                <a:gd name="T3" fmla="*/ 19 h 51"/>
                <a:gd name="T4" fmla="*/ 12 w 52"/>
                <a:gd name="T5" fmla="*/ 51 h 51"/>
                <a:gd name="T6" fmla="*/ 9 w 52"/>
                <a:gd name="T7" fmla="*/ 51 h 51"/>
                <a:gd name="T8" fmla="*/ 9 w 52"/>
                <a:gd name="T9" fmla="*/ 21 h 51"/>
                <a:gd name="T10" fmla="*/ 2 w 52"/>
                <a:gd name="T11" fmla="*/ 38 h 51"/>
                <a:gd name="T12" fmla="*/ 0 w 52"/>
                <a:gd name="T13" fmla="*/ 35 h 51"/>
                <a:gd name="T14" fmla="*/ 9 w 52"/>
                <a:gd name="T15" fmla="*/ 13 h 51"/>
                <a:gd name="T16" fmla="*/ 2 w 52"/>
                <a:gd name="T17" fmla="*/ 13 h 51"/>
                <a:gd name="T18" fmla="*/ 2 w 52"/>
                <a:gd name="T19" fmla="*/ 11 h 51"/>
                <a:gd name="T20" fmla="*/ 9 w 52"/>
                <a:gd name="T21" fmla="*/ 11 h 51"/>
                <a:gd name="T22" fmla="*/ 9 w 52"/>
                <a:gd name="T23" fmla="*/ 0 h 51"/>
                <a:gd name="T24" fmla="*/ 12 w 52"/>
                <a:gd name="T25" fmla="*/ 0 h 51"/>
                <a:gd name="T26" fmla="*/ 12 w 52"/>
                <a:gd name="T27" fmla="*/ 11 h 51"/>
                <a:gd name="T28" fmla="*/ 19 w 52"/>
                <a:gd name="T29" fmla="*/ 11 h 51"/>
                <a:gd name="T30" fmla="*/ 19 w 52"/>
                <a:gd name="T31" fmla="*/ 13 h 51"/>
                <a:gd name="T32" fmla="*/ 12 w 52"/>
                <a:gd name="T33" fmla="*/ 13 h 51"/>
                <a:gd name="T34" fmla="*/ 12 w 52"/>
                <a:gd name="T35" fmla="*/ 16 h 51"/>
                <a:gd name="T36" fmla="*/ 20 w 52"/>
                <a:gd name="T37" fmla="*/ 27 h 51"/>
                <a:gd name="T38" fmla="*/ 18 w 52"/>
                <a:gd name="T39" fmla="*/ 29 h 51"/>
                <a:gd name="T40" fmla="*/ 46 w 52"/>
                <a:gd name="T41" fmla="*/ 3 h 51"/>
                <a:gd name="T42" fmla="*/ 49 w 52"/>
                <a:gd name="T43" fmla="*/ 47 h 51"/>
                <a:gd name="T44" fmla="*/ 50 w 52"/>
                <a:gd name="T45" fmla="*/ 41 h 51"/>
                <a:gd name="T46" fmla="*/ 52 w 52"/>
                <a:gd name="T47" fmla="*/ 43 h 51"/>
                <a:gd name="T48" fmla="*/ 48 w 52"/>
                <a:gd name="T49" fmla="*/ 50 h 51"/>
                <a:gd name="T50" fmla="*/ 43 w 52"/>
                <a:gd name="T51" fmla="*/ 6 h 51"/>
                <a:gd name="T52" fmla="*/ 24 w 52"/>
                <a:gd name="T53" fmla="*/ 6 h 51"/>
                <a:gd name="T54" fmla="*/ 24 w 52"/>
                <a:gd name="T55" fmla="*/ 22 h 51"/>
                <a:gd name="T56" fmla="*/ 17 w 52"/>
                <a:gd name="T57" fmla="*/ 51 h 51"/>
                <a:gd name="T58" fmla="*/ 15 w 52"/>
                <a:gd name="T59" fmla="*/ 49 h 51"/>
                <a:gd name="T60" fmla="*/ 21 w 52"/>
                <a:gd name="T61" fmla="*/ 22 h 51"/>
                <a:gd name="T62" fmla="*/ 21 w 52"/>
                <a:gd name="T63" fmla="*/ 3 h 51"/>
                <a:gd name="T64" fmla="*/ 46 w 52"/>
                <a:gd name="T65" fmla="*/ 3 h 51"/>
                <a:gd name="T66" fmla="*/ 41 w 52"/>
                <a:gd name="T67" fmla="*/ 11 h 51"/>
                <a:gd name="T68" fmla="*/ 36 w 52"/>
                <a:gd name="T69" fmla="*/ 27 h 51"/>
                <a:gd name="T70" fmla="*/ 43 w 52"/>
                <a:gd name="T71" fmla="*/ 42 h 51"/>
                <a:gd name="T72" fmla="*/ 40 w 52"/>
                <a:gd name="T73" fmla="*/ 44 h 51"/>
                <a:gd name="T74" fmla="*/ 34 w 52"/>
                <a:gd name="T75" fmla="*/ 30 h 51"/>
                <a:gd name="T76" fmla="*/ 26 w 52"/>
                <a:gd name="T77" fmla="*/ 45 h 51"/>
                <a:gd name="T78" fmla="*/ 23 w 52"/>
                <a:gd name="T79" fmla="*/ 44 h 51"/>
                <a:gd name="T80" fmla="*/ 33 w 52"/>
                <a:gd name="T81" fmla="*/ 28 h 51"/>
                <a:gd name="T82" fmla="*/ 25 w 52"/>
                <a:gd name="T83" fmla="*/ 14 h 51"/>
                <a:gd name="T84" fmla="*/ 27 w 52"/>
                <a:gd name="T85" fmla="*/ 13 h 51"/>
                <a:gd name="T86" fmla="*/ 34 w 52"/>
                <a:gd name="T87" fmla="*/ 25 h 51"/>
                <a:gd name="T88" fmla="*/ 39 w 52"/>
                <a:gd name="T89" fmla="*/ 10 h 51"/>
                <a:gd name="T90" fmla="*/ 41 w 52"/>
                <a:gd name="T91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" h="51">
                  <a:moveTo>
                    <a:pt x="18" y="29"/>
                  </a:moveTo>
                  <a:cubicBezTo>
                    <a:pt x="17" y="27"/>
                    <a:pt x="14" y="23"/>
                    <a:pt x="12" y="19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8"/>
                    <a:pt x="5" y="34"/>
                    <a:pt x="2" y="38"/>
                  </a:cubicBezTo>
                  <a:cubicBezTo>
                    <a:pt x="2" y="37"/>
                    <a:pt x="1" y="36"/>
                    <a:pt x="0" y="35"/>
                  </a:cubicBezTo>
                  <a:cubicBezTo>
                    <a:pt x="4" y="31"/>
                    <a:pt x="7" y="21"/>
                    <a:pt x="9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8"/>
                    <a:pt x="19" y="25"/>
                    <a:pt x="20" y="27"/>
                  </a:cubicBezTo>
                  <a:lnTo>
                    <a:pt x="18" y="29"/>
                  </a:lnTo>
                  <a:close/>
                  <a:moveTo>
                    <a:pt x="46" y="3"/>
                  </a:moveTo>
                  <a:cubicBezTo>
                    <a:pt x="45" y="30"/>
                    <a:pt x="46" y="47"/>
                    <a:pt x="49" y="47"/>
                  </a:cubicBezTo>
                  <a:cubicBezTo>
                    <a:pt x="49" y="47"/>
                    <a:pt x="50" y="45"/>
                    <a:pt x="50" y="41"/>
                  </a:cubicBezTo>
                  <a:cubicBezTo>
                    <a:pt x="50" y="42"/>
                    <a:pt x="51" y="43"/>
                    <a:pt x="52" y="43"/>
                  </a:cubicBezTo>
                  <a:cubicBezTo>
                    <a:pt x="51" y="48"/>
                    <a:pt x="50" y="50"/>
                    <a:pt x="48" y="50"/>
                  </a:cubicBezTo>
                  <a:cubicBezTo>
                    <a:pt x="43" y="50"/>
                    <a:pt x="43" y="32"/>
                    <a:pt x="43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31"/>
                    <a:pt x="23" y="43"/>
                    <a:pt x="17" y="51"/>
                  </a:cubicBezTo>
                  <a:cubicBezTo>
                    <a:pt x="17" y="50"/>
                    <a:pt x="16" y="49"/>
                    <a:pt x="15" y="49"/>
                  </a:cubicBezTo>
                  <a:cubicBezTo>
                    <a:pt x="21" y="41"/>
                    <a:pt x="21" y="30"/>
                    <a:pt x="21" y="22"/>
                  </a:cubicBezTo>
                  <a:cubicBezTo>
                    <a:pt x="21" y="3"/>
                    <a:pt x="21" y="3"/>
                    <a:pt x="21" y="3"/>
                  </a:cubicBezTo>
                  <a:lnTo>
                    <a:pt x="46" y="3"/>
                  </a:lnTo>
                  <a:close/>
                  <a:moveTo>
                    <a:pt x="41" y="11"/>
                  </a:moveTo>
                  <a:cubicBezTo>
                    <a:pt x="40" y="16"/>
                    <a:pt x="38" y="22"/>
                    <a:pt x="36" y="27"/>
                  </a:cubicBezTo>
                  <a:cubicBezTo>
                    <a:pt x="39" y="33"/>
                    <a:pt x="41" y="38"/>
                    <a:pt x="43" y="42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39" y="40"/>
                    <a:pt x="37" y="35"/>
                    <a:pt x="34" y="30"/>
                  </a:cubicBezTo>
                  <a:cubicBezTo>
                    <a:pt x="32" y="36"/>
                    <a:pt x="29" y="41"/>
                    <a:pt x="26" y="45"/>
                  </a:cubicBezTo>
                  <a:cubicBezTo>
                    <a:pt x="25" y="45"/>
                    <a:pt x="24" y="44"/>
                    <a:pt x="23" y="44"/>
                  </a:cubicBezTo>
                  <a:cubicBezTo>
                    <a:pt x="27" y="40"/>
                    <a:pt x="30" y="34"/>
                    <a:pt x="33" y="28"/>
                  </a:cubicBezTo>
                  <a:cubicBezTo>
                    <a:pt x="31" y="23"/>
                    <a:pt x="28" y="18"/>
                    <a:pt x="25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0" y="16"/>
                    <a:pt x="32" y="20"/>
                    <a:pt x="34" y="25"/>
                  </a:cubicBezTo>
                  <a:cubicBezTo>
                    <a:pt x="36" y="20"/>
                    <a:pt x="38" y="15"/>
                    <a:pt x="39" y="10"/>
                  </a:cubicBezTo>
                  <a:lnTo>
                    <a:pt x="41" y="11"/>
                  </a:lnTo>
                  <a:close/>
                </a:path>
              </a:pathLst>
            </a:custGeom>
            <a:solidFill>
              <a:srgbClr val="595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" name="Freeform 298"/>
            <p:cNvSpPr>
              <a:spLocks/>
            </p:cNvSpPr>
            <p:nvPr/>
          </p:nvSpPr>
          <p:spPr bwMode="auto">
            <a:xfrm>
              <a:off x="3736976" y="4741863"/>
              <a:ext cx="58738" cy="58738"/>
            </a:xfrm>
            <a:custGeom>
              <a:avLst/>
              <a:gdLst>
                <a:gd name="T0" fmla="*/ 37 w 37"/>
                <a:gd name="T1" fmla="*/ 37 h 37"/>
                <a:gd name="T2" fmla="*/ 25 w 37"/>
                <a:gd name="T3" fmla="*/ 37 h 37"/>
                <a:gd name="T4" fmla="*/ 9 w 37"/>
                <a:gd name="T5" fmla="*/ 12 h 37"/>
                <a:gd name="T6" fmla="*/ 9 w 37"/>
                <a:gd name="T7" fmla="*/ 37 h 37"/>
                <a:gd name="T8" fmla="*/ 0 w 37"/>
                <a:gd name="T9" fmla="*/ 37 h 37"/>
                <a:gd name="T10" fmla="*/ 0 w 37"/>
                <a:gd name="T11" fmla="*/ 0 h 37"/>
                <a:gd name="T12" fmla="*/ 11 w 37"/>
                <a:gd name="T13" fmla="*/ 0 h 37"/>
                <a:gd name="T14" fmla="*/ 28 w 37"/>
                <a:gd name="T15" fmla="*/ 21 h 37"/>
                <a:gd name="T16" fmla="*/ 28 w 37"/>
                <a:gd name="T17" fmla="*/ 0 h 37"/>
                <a:gd name="T18" fmla="*/ 37 w 37"/>
                <a:gd name="T19" fmla="*/ 0 h 37"/>
                <a:gd name="T20" fmla="*/ 37 w 37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37" y="37"/>
                  </a:moveTo>
                  <a:lnTo>
                    <a:pt x="25" y="37"/>
                  </a:lnTo>
                  <a:lnTo>
                    <a:pt x="9" y="12"/>
                  </a:lnTo>
                  <a:lnTo>
                    <a:pt x="9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8" y="21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" name="Freeform 299"/>
            <p:cNvSpPr>
              <a:spLocks noEditPoints="1"/>
            </p:cNvSpPr>
            <p:nvPr/>
          </p:nvSpPr>
          <p:spPr bwMode="auto">
            <a:xfrm>
              <a:off x="3798888" y="4756150"/>
              <a:ext cx="52388" cy="49213"/>
            </a:xfrm>
            <a:custGeom>
              <a:avLst/>
              <a:gdLst>
                <a:gd name="T0" fmla="*/ 14 w 14"/>
                <a:gd name="T1" fmla="*/ 7 h 13"/>
                <a:gd name="T2" fmla="*/ 4 w 14"/>
                <a:gd name="T3" fmla="*/ 7 h 13"/>
                <a:gd name="T4" fmla="*/ 5 w 14"/>
                <a:gd name="T5" fmla="*/ 9 h 13"/>
                <a:gd name="T6" fmla="*/ 9 w 14"/>
                <a:gd name="T7" fmla="*/ 10 h 13"/>
                <a:gd name="T8" fmla="*/ 11 w 14"/>
                <a:gd name="T9" fmla="*/ 10 h 13"/>
                <a:gd name="T10" fmla="*/ 13 w 14"/>
                <a:gd name="T11" fmla="*/ 9 h 13"/>
                <a:gd name="T12" fmla="*/ 14 w 14"/>
                <a:gd name="T13" fmla="*/ 9 h 13"/>
                <a:gd name="T14" fmla="*/ 14 w 14"/>
                <a:gd name="T15" fmla="*/ 12 h 13"/>
                <a:gd name="T16" fmla="*/ 11 w 14"/>
                <a:gd name="T17" fmla="*/ 12 h 13"/>
                <a:gd name="T18" fmla="*/ 8 w 14"/>
                <a:gd name="T19" fmla="*/ 13 h 13"/>
                <a:gd name="T20" fmla="*/ 2 w 14"/>
                <a:gd name="T21" fmla="*/ 11 h 13"/>
                <a:gd name="T22" fmla="*/ 0 w 14"/>
                <a:gd name="T23" fmla="*/ 6 h 13"/>
                <a:gd name="T24" fmla="*/ 2 w 14"/>
                <a:gd name="T25" fmla="*/ 1 h 13"/>
                <a:gd name="T26" fmla="*/ 8 w 14"/>
                <a:gd name="T27" fmla="*/ 0 h 13"/>
                <a:gd name="T28" fmla="*/ 12 w 14"/>
                <a:gd name="T29" fmla="*/ 1 h 13"/>
                <a:gd name="T30" fmla="*/ 14 w 14"/>
                <a:gd name="T31" fmla="*/ 6 h 13"/>
                <a:gd name="T32" fmla="*/ 14 w 14"/>
                <a:gd name="T33" fmla="*/ 7 h 13"/>
                <a:gd name="T34" fmla="*/ 10 w 14"/>
                <a:gd name="T35" fmla="*/ 5 h 13"/>
                <a:gd name="T36" fmla="*/ 9 w 14"/>
                <a:gd name="T37" fmla="*/ 3 h 13"/>
                <a:gd name="T38" fmla="*/ 7 w 14"/>
                <a:gd name="T39" fmla="*/ 2 h 13"/>
                <a:gd name="T40" fmla="*/ 5 w 14"/>
                <a:gd name="T41" fmla="*/ 3 h 13"/>
                <a:gd name="T42" fmla="*/ 4 w 14"/>
                <a:gd name="T43" fmla="*/ 5 h 13"/>
                <a:gd name="T44" fmla="*/ 10 w 14"/>
                <a:gd name="T45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13">
                  <a:moveTo>
                    <a:pt x="1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5" y="9"/>
                    <a:pt x="5" y="9"/>
                  </a:cubicBezTo>
                  <a:cubicBezTo>
                    <a:pt x="6" y="10"/>
                    <a:pt x="7" y="10"/>
                    <a:pt x="9" y="10"/>
                  </a:cubicBezTo>
                  <a:cubicBezTo>
                    <a:pt x="10" y="10"/>
                    <a:pt x="10" y="10"/>
                    <a:pt x="11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2"/>
                    <a:pt x="12" y="12"/>
                    <a:pt x="11" y="12"/>
                  </a:cubicBezTo>
                  <a:cubicBezTo>
                    <a:pt x="10" y="13"/>
                    <a:pt x="9" y="13"/>
                    <a:pt x="8" y="13"/>
                  </a:cubicBezTo>
                  <a:cubicBezTo>
                    <a:pt x="6" y="13"/>
                    <a:pt x="4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3" y="0"/>
                    <a:pt x="5" y="0"/>
                    <a:pt x="8" y="0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4" y="2"/>
                    <a:pt x="14" y="4"/>
                    <a:pt x="14" y="6"/>
                  </a:cubicBezTo>
                  <a:lnTo>
                    <a:pt x="14" y="7"/>
                  </a:lnTo>
                  <a:close/>
                  <a:moveTo>
                    <a:pt x="10" y="5"/>
                  </a:moveTo>
                  <a:cubicBezTo>
                    <a:pt x="10" y="4"/>
                    <a:pt x="10" y="3"/>
                    <a:pt x="9" y="3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5" y="3"/>
                    <a:pt x="4" y="4"/>
                    <a:pt x="4" y="5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" name="Freeform 300"/>
            <p:cNvSpPr>
              <a:spLocks/>
            </p:cNvSpPr>
            <p:nvPr/>
          </p:nvSpPr>
          <p:spPr bwMode="auto">
            <a:xfrm>
              <a:off x="3854451" y="4756150"/>
              <a:ext cx="50800" cy="49213"/>
            </a:xfrm>
            <a:custGeom>
              <a:avLst/>
              <a:gdLst>
                <a:gd name="T0" fmla="*/ 14 w 14"/>
                <a:gd name="T1" fmla="*/ 12 h 13"/>
                <a:gd name="T2" fmla="*/ 9 w 14"/>
                <a:gd name="T3" fmla="*/ 12 h 13"/>
                <a:gd name="T4" fmla="*/ 9 w 14"/>
                <a:gd name="T5" fmla="*/ 11 h 13"/>
                <a:gd name="T6" fmla="*/ 7 w 14"/>
                <a:gd name="T7" fmla="*/ 12 h 13"/>
                <a:gd name="T8" fmla="*/ 5 w 14"/>
                <a:gd name="T9" fmla="*/ 13 h 13"/>
                <a:gd name="T10" fmla="*/ 1 w 14"/>
                <a:gd name="T11" fmla="*/ 12 h 13"/>
                <a:gd name="T12" fmla="*/ 0 w 14"/>
                <a:gd name="T13" fmla="*/ 8 h 13"/>
                <a:gd name="T14" fmla="*/ 0 w 14"/>
                <a:gd name="T15" fmla="*/ 0 h 13"/>
                <a:gd name="T16" fmla="*/ 5 w 14"/>
                <a:gd name="T17" fmla="*/ 0 h 13"/>
                <a:gd name="T18" fmla="*/ 5 w 14"/>
                <a:gd name="T19" fmla="*/ 6 h 13"/>
                <a:gd name="T20" fmla="*/ 5 w 14"/>
                <a:gd name="T21" fmla="*/ 8 h 13"/>
                <a:gd name="T22" fmla="*/ 5 w 14"/>
                <a:gd name="T23" fmla="*/ 9 h 13"/>
                <a:gd name="T24" fmla="*/ 6 w 14"/>
                <a:gd name="T25" fmla="*/ 9 h 13"/>
                <a:gd name="T26" fmla="*/ 7 w 14"/>
                <a:gd name="T27" fmla="*/ 10 h 13"/>
                <a:gd name="T28" fmla="*/ 8 w 14"/>
                <a:gd name="T29" fmla="*/ 9 h 13"/>
                <a:gd name="T30" fmla="*/ 9 w 14"/>
                <a:gd name="T31" fmla="*/ 9 h 13"/>
                <a:gd name="T32" fmla="*/ 9 w 14"/>
                <a:gd name="T33" fmla="*/ 0 h 13"/>
                <a:gd name="T34" fmla="*/ 14 w 14"/>
                <a:gd name="T35" fmla="*/ 0 h 13"/>
                <a:gd name="T36" fmla="*/ 14 w 14"/>
                <a:gd name="T3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13">
                  <a:moveTo>
                    <a:pt x="14" y="12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8" y="12"/>
                    <a:pt x="7" y="12"/>
                  </a:cubicBezTo>
                  <a:cubicBezTo>
                    <a:pt x="6" y="13"/>
                    <a:pt x="6" y="13"/>
                    <a:pt x="5" y="13"/>
                  </a:cubicBezTo>
                  <a:cubicBezTo>
                    <a:pt x="3" y="13"/>
                    <a:pt x="2" y="12"/>
                    <a:pt x="1" y="12"/>
                  </a:cubicBezTo>
                  <a:cubicBezTo>
                    <a:pt x="1" y="11"/>
                    <a:pt x="0" y="10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5" y="8"/>
                    <a:pt x="5" y="8"/>
                    <a:pt x="5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6" y="10"/>
                    <a:pt x="7" y="10"/>
                  </a:cubicBezTo>
                  <a:cubicBezTo>
                    <a:pt x="7" y="10"/>
                    <a:pt x="8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4" y="0"/>
                    <a:pt x="14" y="0"/>
                    <a:pt x="14" y="0"/>
                  </a:cubicBezTo>
                  <a:lnTo>
                    <a:pt x="14" y="12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" name="Freeform 301"/>
            <p:cNvSpPr>
              <a:spLocks/>
            </p:cNvSpPr>
            <p:nvPr/>
          </p:nvSpPr>
          <p:spPr bwMode="auto">
            <a:xfrm>
              <a:off x="3910013" y="4756150"/>
              <a:ext cx="42863" cy="49213"/>
            </a:xfrm>
            <a:custGeom>
              <a:avLst/>
              <a:gdLst>
                <a:gd name="T0" fmla="*/ 12 w 12"/>
                <a:gd name="T1" fmla="*/ 8 h 13"/>
                <a:gd name="T2" fmla="*/ 10 w 12"/>
                <a:gd name="T3" fmla="*/ 12 h 13"/>
                <a:gd name="T4" fmla="*/ 5 w 12"/>
                <a:gd name="T5" fmla="*/ 13 h 13"/>
                <a:gd name="T6" fmla="*/ 2 w 12"/>
                <a:gd name="T7" fmla="*/ 12 h 13"/>
                <a:gd name="T8" fmla="*/ 0 w 12"/>
                <a:gd name="T9" fmla="*/ 12 h 13"/>
                <a:gd name="T10" fmla="*/ 0 w 12"/>
                <a:gd name="T11" fmla="*/ 9 h 13"/>
                <a:gd name="T12" fmla="*/ 0 w 12"/>
                <a:gd name="T13" fmla="*/ 9 h 13"/>
                <a:gd name="T14" fmla="*/ 1 w 12"/>
                <a:gd name="T15" fmla="*/ 9 h 13"/>
                <a:gd name="T16" fmla="*/ 2 w 12"/>
                <a:gd name="T17" fmla="*/ 9 h 13"/>
                <a:gd name="T18" fmla="*/ 4 w 12"/>
                <a:gd name="T19" fmla="*/ 10 h 13"/>
                <a:gd name="T20" fmla="*/ 5 w 12"/>
                <a:gd name="T21" fmla="*/ 10 h 13"/>
                <a:gd name="T22" fmla="*/ 7 w 12"/>
                <a:gd name="T23" fmla="*/ 10 h 13"/>
                <a:gd name="T24" fmla="*/ 8 w 12"/>
                <a:gd name="T25" fmla="*/ 9 h 13"/>
                <a:gd name="T26" fmla="*/ 7 w 12"/>
                <a:gd name="T27" fmla="*/ 8 h 13"/>
                <a:gd name="T28" fmla="*/ 6 w 12"/>
                <a:gd name="T29" fmla="*/ 8 h 13"/>
                <a:gd name="T30" fmla="*/ 5 w 12"/>
                <a:gd name="T31" fmla="*/ 8 h 13"/>
                <a:gd name="T32" fmla="*/ 3 w 12"/>
                <a:gd name="T33" fmla="*/ 8 h 13"/>
                <a:gd name="T34" fmla="*/ 1 w 12"/>
                <a:gd name="T35" fmla="*/ 6 h 13"/>
                <a:gd name="T36" fmla="*/ 0 w 12"/>
                <a:gd name="T37" fmla="*/ 4 h 13"/>
                <a:gd name="T38" fmla="*/ 2 w 12"/>
                <a:gd name="T39" fmla="*/ 1 h 13"/>
                <a:gd name="T40" fmla="*/ 7 w 12"/>
                <a:gd name="T41" fmla="*/ 0 h 13"/>
                <a:gd name="T42" fmla="*/ 9 w 12"/>
                <a:gd name="T43" fmla="*/ 0 h 13"/>
                <a:gd name="T44" fmla="*/ 12 w 12"/>
                <a:gd name="T45" fmla="*/ 1 h 13"/>
                <a:gd name="T46" fmla="*/ 12 w 12"/>
                <a:gd name="T47" fmla="*/ 4 h 13"/>
                <a:gd name="T48" fmla="*/ 11 w 12"/>
                <a:gd name="T49" fmla="*/ 4 h 13"/>
                <a:gd name="T50" fmla="*/ 9 w 12"/>
                <a:gd name="T51" fmla="*/ 3 h 13"/>
                <a:gd name="T52" fmla="*/ 7 w 12"/>
                <a:gd name="T53" fmla="*/ 2 h 13"/>
                <a:gd name="T54" fmla="*/ 5 w 12"/>
                <a:gd name="T55" fmla="*/ 3 h 13"/>
                <a:gd name="T56" fmla="*/ 4 w 12"/>
                <a:gd name="T57" fmla="*/ 3 h 13"/>
                <a:gd name="T58" fmla="*/ 4 w 12"/>
                <a:gd name="T59" fmla="*/ 4 h 13"/>
                <a:gd name="T60" fmla="*/ 6 w 12"/>
                <a:gd name="T61" fmla="*/ 5 h 13"/>
                <a:gd name="T62" fmla="*/ 7 w 12"/>
                <a:gd name="T63" fmla="*/ 5 h 13"/>
                <a:gd name="T64" fmla="*/ 9 w 12"/>
                <a:gd name="T65" fmla="*/ 5 h 13"/>
                <a:gd name="T66" fmla="*/ 11 w 12"/>
                <a:gd name="T67" fmla="*/ 6 h 13"/>
                <a:gd name="T68" fmla="*/ 12 w 12"/>
                <a:gd name="T6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" h="13">
                  <a:moveTo>
                    <a:pt x="12" y="8"/>
                  </a:moveTo>
                  <a:cubicBezTo>
                    <a:pt x="12" y="10"/>
                    <a:pt x="12" y="11"/>
                    <a:pt x="10" y="12"/>
                  </a:cubicBezTo>
                  <a:cubicBezTo>
                    <a:pt x="9" y="12"/>
                    <a:pt x="7" y="13"/>
                    <a:pt x="5" y="13"/>
                  </a:cubicBezTo>
                  <a:cubicBezTo>
                    <a:pt x="4" y="13"/>
                    <a:pt x="3" y="13"/>
                    <a:pt x="2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2" y="10"/>
                    <a:pt x="3" y="10"/>
                    <a:pt x="4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8" y="10"/>
                    <a:pt x="8" y="9"/>
                    <a:pt x="8" y="9"/>
                  </a:cubicBezTo>
                  <a:cubicBezTo>
                    <a:pt x="8" y="9"/>
                    <a:pt x="8" y="9"/>
                    <a:pt x="7" y="8"/>
                  </a:cubicBezTo>
                  <a:cubicBezTo>
                    <a:pt x="7" y="8"/>
                    <a:pt x="7" y="8"/>
                    <a:pt x="6" y="8"/>
                  </a:cubicBezTo>
                  <a:cubicBezTo>
                    <a:pt x="6" y="8"/>
                    <a:pt x="5" y="8"/>
                    <a:pt x="5" y="8"/>
                  </a:cubicBezTo>
                  <a:cubicBezTo>
                    <a:pt x="4" y="8"/>
                    <a:pt x="4" y="8"/>
                    <a:pt x="3" y="8"/>
                  </a:cubicBezTo>
                  <a:cubicBezTo>
                    <a:pt x="2" y="7"/>
                    <a:pt x="1" y="7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0" y="2"/>
                    <a:pt x="2" y="1"/>
                  </a:cubicBezTo>
                  <a:cubicBezTo>
                    <a:pt x="3" y="0"/>
                    <a:pt x="4" y="0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0" y="3"/>
                    <a:pt x="9" y="3"/>
                  </a:cubicBezTo>
                  <a:cubicBezTo>
                    <a:pt x="8" y="3"/>
                    <a:pt x="7" y="2"/>
                    <a:pt x="7" y="2"/>
                  </a:cubicBezTo>
                  <a:cubicBezTo>
                    <a:pt x="6" y="2"/>
                    <a:pt x="5" y="2"/>
                    <a:pt x="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8" y="5"/>
                    <a:pt x="8" y="5"/>
                    <a:pt x="9" y="5"/>
                  </a:cubicBezTo>
                  <a:cubicBezTo>
                    <a:pt x="10" y="5"/>
                    <a:pt x="11" y="6"/>
                    <a:pt x="11" y="6"/>
                  </a:cubicBezTo>
                  <a:cubicBezTo>
                    <a:pt x="12" y="7"/>
                    <a:pt x="12" y="8"/>
                    <a:pt x="12" y="8"/>
                  </a:cubicBezTo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" name="Freeform 302"/>
            <p:cNvSpPr>
              <a:spLocks noEditPoints="1"/>
            </p:cNvSpPr>
            <p:nvPr/>
          </p:nvSpPr>
          <p:spPr bwMode="auto">
            <a:xfrm>
              <a:off x="3957638" y="4756150"/>
              <a:ext cx="53975" cy="49213"/>
            </a:xfrm>
            <a:custGeom>
              <a:avLst/>
              <a:gdLst>
                <a:gd name="T0" fmla="*/ 15 w 15"/>
                <a:gd name="T1" fmla="*/ 6 h 13"/>
                <a:gd name="T2" fmla="*/ 13 w 15"/>
                <a:gd name="T3" fmla="*/ 11 h 13"/>
                <a:gd name="T4" fmla="*/ 7 w 15"/>
                <a:gd name="T5" fmla="*/ 13 h 13"/>
                <a:gd name="T6" fmla="*/ 2 w 15"/>
                <a:gd name="T7" fmla="*/ 11 h 13"/>
                <a:gd name="T8" fmla="*/ 0 w 15"/>
                <a:gd name="T9" fmla="*/ 6 h 13"/>
                <a:gd name="T10" fmla="*/ 2 w 15"/>
                <a:gd name="T11" fmla="*/ 1 h 13"/>
                <a:gd name="T12" fmla="*/ 7 w 15"/>
                <a:gd name="T13" fmla="*/ 0 h 13"/>
                <a:gd name="T14" fmla="*/ 13 w 15"/>
                <a:gd name="T15" fmla="*/ 1 h 13"/>
                <a:gd name="T16" fmla="*/ 15 w 15"/>
                <a:gd name="T17" fmla="*/ 6 h 13"/>
                <a:gd name="T18" fmla="*/ 9 w 15"/>
                <a:gd name="T19" fmla="*/ 9 h 13"/>
                <a:gd name="T20" fmla="*/ 10 w 15"/>
                <a:gd name="T21" fmla="*/ 8 h 13"/>
                <a:gd name="T22" fmla="*/ 10 w 15"/>
                <a:gd name="T23" fmla="*/ 6 h 13"/>
                <a:gd name="T24" fmla="*/ 10 w 15"/>
                <a:gd name="T25" fmla="*/ 4 h 13"/>
                <a:gd name="T26" fmla="*/ 9 w 15"/>
                <a:gd name="T27" fmla="*/ 3 h 13"/>
                <a:gd name="T28" fmla="*/ 9 w 15"/>
                <a:gd name="T29" fmla="*/ 3 h 13"/>
                <a:gd name="T30" fmla="*/ 7 w 15"/>
                <a:gd name="T31" fmla="*/ 2 h 13"/>
                <a:gd name="T32" fmla="*/ 6 w 15"/>
                <a:gd name="T33" fmla="*/ 3 h 13"/>
                <a:gd name="T34" fmla="*/ 5 w 15"/>
                <a:gd name="T35" fmla="*/ 3 h 13"/>
                <a:gd name="T36" fmla="*/ 5 w 15"/>
                <a:gd name="T37" fmla="*/ 4 h 13"/>
                <a:gd name="T38" fmla="*/ 4 w 15"/>
                <a:gd name="T39" fmla="*/ 6 h 13"/>
                <a:gd name="T40" fmla="*/ 5 w 15"/>
                <a:gd name="T41" fmla="*/ 8 h 13"/>
                <a:gd name="T42" fmla="*/ 5 w 15"/>
                <a:gd name="T43" fmla="*/ 9 h 13"/>
                <a:gd name="T44" fmla="*/ 6 w 15"/>
                <a:gd name="T45" fmla="*/ 10 h 13"/>
                <a:gd name="T46" fmla="*/ 7 w 15"/>
                <a:gd name="T47" fmla="*/ 10 h 13"/>
                <a:gd name="T48" fmla="*/ 9 w 15"/>
                <a:gd name="T49" fmla="*/ 10 h 13"/>
                <a:gd name="T50" fmla="*/ 9 w 15"/>
                <a:gd name="T5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13">
                  <a:moveTo>
                    <a:pt x="15" y="6"/>
                  </a:moveTo>
                  <a:cubicBezTo>
                    <a:pt x="15" y="8"/>
                    <a:pt x="14" y="10"/>
                    <a:pt x="13" y="11"/>
                  </a:cubicBezTo>
                  <a:cubicBezTo>
                    <a:pt x="11" y="12"/>
                    <a:pt x="10" y="13"/>
                    <a:pt x="7" y="13"/>
                  </a:cubicBezTo>
                  <a:cubicBezTo>
                    <a:pt x="5" y="13"/>
                    <a:pt x="3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10" y="0"/>
                    <a:pt x="11" y="0"/>
                    <a:pt x="13" y="1"/>
                  </a:cubicBezTo>
                  <a:cubicBezTo>
                    <a:pt x="14" y="3"/>
                    <a:pt x="15" y="4"/>
                    <a:pt x="15" y="6"/>
                  </a:cubicBezTo>
                  <a:moveTo>
                    <a:pt x="9" y="9"/>
                  </a:move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6"/>
                    <a:pt x="10" y="5"/>
                    <a:pt x="10" y="4"/>
                  </a:cubicBezTo>
                  <a:cubicBezTo>
                    <a:pt x="10" y="4"/>
                    <a:pt x="10" y="4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7" y="2"/>
                    <a:pt x="7" y="2"/>
                    <a:pt x="6" y="3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4" y="7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9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" name="Freeform 303"/>
            <p:cNvSpPr>
              <a:spLocks/>
            </p:cNvSpPr>
            <p:nvPr/>
          </p:nvSpPr>
          <p:spPr bwMode="auto">
            <a:xfrm>
              <a:off x="4011613" y="4738688"/>
              <a:ext cx="74613" cy="66675"/>
            </a:xfrm>
            <a:custGeom>
              <a:avLst/>
              <a:gdLst>
                <a:gd name="T0" fmla="*/ 6 w 20"/>
                <a:gd name="T1" fmla="*/ 5 h 18"/>
                <a:gd name="T2" fmla="*/ 11 w 20"/>
                <a:gd name="T3" fmla="*/ 5 h 18"/>
                <a:gd name="T4" fmla="*/ 11 w 20"/>
                <a:gd name="T5" fmla="*/ 3 h 18"/>
                <a:gd name="T6" fmla="*/ 15 w 20"/>
                <a:gd name="T7" fmla="*/ 2 h 18"/>
                <a:gd name="T8" fmla="*/ 16 w 20"/>
                <a:gd name="T9" fmla="*/ 2 h 18"/>
                <a:gd name="T10" fmla="*/ 16 w 20"/>
                <a:gd name="T11" fmla="*/ 5 h 18"/>
                <a:gd name="T12" fmla="*/ 20 w 20"/>
                <a:gd name="T13" fmla="*/ 5 h 18"/>
                <a:gd name="T14" fmla="*/ 20 w 20"/>
                <a:gd name="T15" fmla="*/ 8 h 18"/>
                <a:gd name="T16" fmla="*/ 16 w 20"/>
                <a:gd name="T17" fmla="*/ 8 h 18"/>
                <a:gd name="T18" fmla="*/ 16 w 20"/>
                <a:gd name="T19" fmla="*/ 13 h 18"/>
                <a:gd name="T20" fmla="*/ 17 w 20"/>
                <a:gd name="T21" fmla="*/ 15 h 18"/>
                <a:gd name="T22" fmla="*/ 19 w 20"/>
                <a:gd name="T23" fmla="*/ 15 h 18"/>
                <a:gd name="T24" fmla="*/ 20 w 20"/>
                <a:gd name="T25" fmla="*/ 15 h 18"/>
                <a:gd name="T26" fmla="*/ 20 w 20"/>
                <a:gd name="T27" fmla="*/ 17 h 18"/>
                <a:gd name="T28" fmla="*/ 14 w 20"/>
                <a:gd name="T29" fmla="*/ 17 h 18"/>
                <a:gd name="T30" fmla="*/ 12 w 20"/>
                <a:gd name="T31" fmla="*/ 15 h 18"/>
                <a:gd name="T32" fmla="*/ 11 w 20"/>
                <a:gd name="T33" fmla="*/ 14 h 18"/>
                <a:gd name="T34" fmla="*/ 11 w 20"/>
                <a:gd name="T35" fmla="*/ 8 h 18"/>
                <a:gd name="T36" fmla="*/ 6 w 20"/>
                <a:gd name="T37" fmla="*/ 8 h 18"/>
                <a:gd name="T38" fmla="*/ 6 w 20"/>
                <a:gd name="T39" fmla="*/ 17 h 18"/>
                <a:gd name="T40" fmla="*/ 2 w 20"/>
                <a:gd name="T41" fmla="*/ 17 h 18"/>
                <a:gd name="T42" fmla="*/ 2 w 20"/>
                <a:gd name="T43" fmla="*/ 8 h 18"/>
                <a:gd name="T44" fmla="*/ 0 w 20"/>
                <a:gd name="T45" fmla="*/ 8 h 18"/>
                <a:gd name="T46" fmla="*/ 0 w 20"/>
                <a:gd name="T47" fmla="*/ 5 h 18"/>
                <a:gd name="T48" fmla="*/ 2 w 20"/>
                <a:gd name="T49" fmla="*/ 5 h 18"/>
                <a:gd name="T50" fmla="*/ 4 w 20"/>
                <a:gd name="T51" fmla="*/ 1 h 18"/>
                <a:gd name="T52" fmla="*/ 10 w 20"/>
                <a:gd name="T53" fmla="*/ 0 h 18"/>
                <a:gd name="T54" fmla="*/ 10 w 20"/>
                <a:gd name="T55" fmla="*/ 3 h 18"/>
                <a:gd name="T56" fmla="*/ 10 w 20"/>
                <a:gd name="T57" fmla="*/ 3 h 18"/>
                <a:gd name="T58" fmla="*/ 6 w 20"/>
                <a:gd name="T59" fmla="*/ 4 h 18"/>
                <a:gd name="T60" fmla="*/ 6 w 20"/>
                <a:gd name="T61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" h="18">
                  <a:moveTo>
                    <a:pt x="6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5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17" y="18"/>
                    <a:pt x="14" y="17"/>
                  </a:cubicBezTo>
                  <a:cubicBezTo>
                    <a:pt x="14" y="17"/>
                    <a:pt x="12" y="17"/>
                    <a:pt x="12" y="15"/>
                  </a:cubicBezTo>
                  <a:cubicBezTo>
                    <a:pt x="12" y="15"/>
                    <a:pt x="11" y="15"/>
                    <a:pt x="11" y="1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2"/>
                    <a:pt x="4" y="1"/>
                  </a:cubicBezTo>
                  <a:cubicBezTo>
                    <a:pt x="4" y="1"/>
                    <a:pt x="5" y="0"/>
                    <a:pt x="10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7" y="2"/>
                    <a:pt x="6" y="4"/>
                  </a:cubicBezTo>
                  <a:cubicBezTo>
                    <a:pt x="6" y="4"/>
                    <a:pt x="6" y="4"/>
                    <a:pt x="6" y="5"/>
                  </a:cubicBezTo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" name="Freeform 304"/>
            <p:cNvSpPr>
              <a:spLocks/>
            </p:cNvSpPr>
            <p:nvPr/>
          </p:nvSpPr>
          <p:spPr bwMode="auto">
            <a:xfrm>
              <a:off x="3751263" y="4830763"/>
              <a:ext cx="165100" cy="195263"/>
            </a:xfrm>
            <a:custGeom>
              <a:avLst/>
              <a:gdLst>
                <a:gd name="T0" fmla="*/ 45 w 45"/>
                <a:gd name="T1" fmla="*/ 43 h 53"/>
                <a:gd name="T2" fmla="*/ 45 w 45"/>
                <a:gd name="T3" fmla="*/ 43 h 53"/>
                <a:gd name="T4" fmla="*/ 44 w 45"/>
                <a:gd name="T5" fmla="*/ 42 h 53"/>
                <a:gd name="T6" fmla="*/ 13 w 45"/>
                <a:gd name="T7" fmla="*/ 42 h 53"/>
                <a:gd name="T8" fmla="*/ 12 w 45"/>
                <a:gd name="T9" fmla="*/ 40 h 53"/>
                <a:gd name="T10" fmla="*/ 12 w 45"/>
                <a:gd name="T11" fmla="*/ 2 h 53"/>
                <a:gd name="T12" fmla="*/ 10 w 45"/>
                <a:gd name="T13" fmla="*/ 0 h 53"/>
                <a:gd name="T14" fmla="*/ 10 w 45"/>
                <a:gd name="T15" fmla="*/ 0 h 53"/>
                <a:gd name="T16" fmla="*/ 0 w 45"/>
                <a:gd name="T17" fmla="*/ 0 h 53"/>
                <a:gd name="T18" fmla="*/ 0 w 45"/>
                <a:gd name="T19" fmla="*/ 53 h 53"/>
                <a:gd name="T20" fmla="*/ 45 w 45"/>
                <a:gd name="T21" fmla="*/ 53 h 53"/>
                <a:gd name="T22" fmla="*/ 45 w 45"/>
                <a:gd name="T23" fmla="*/ 4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53">
                  <a:moveTo>
                    <a:pt x="45" y="43"/>
                  </a:moveTo>
                  <a:cubicBezTo>
                    <a:pt x="45" y="43"/>
                    <a:pt x="45" y="43"/>
                    <a:pt x="45" y="43"/>
                  </a:cubicBezTo>
                  <a:cubicBezTo>
                    <a:pt x="45" y="42"/>
                    <a:pt x="44" y="42"/>
                    <a:pt x="44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2" y="42"/>
                    <a:pt x="12" y="41"/>
                    <a:pt x="12" y="4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5" y="53"/>
                    <a:pt x="45" y="53"/>
                    <a:pt x="45" y="53"/>
                  </a:cubicBezTo>
                  <a:lnTo>
                    <a:pt x="45" y="43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5" name="Freeform 305"/>
            <p:cNvSpPr>
              <a:spLocks/>
            </p:cNvSpPr>
            <p:nvPr/>
          </p:nvSpPr>
          <p:spPr bwMode="auto">
            <a:xfrm>
              <a:off x="3460751" y="4830763"/>
              <a:ext cx="41275" cy="195263"/>
            </a:xfrm>
            <a:custGeom>
              <a:avLst/>
              <a:gdLst>
                <a:gd name="T0" fmla="*/ 11 w 11"/>
                <a:gd name="T1" fmla="*/ 2 h 53"/>
                <a:gd name="T2" fmla="*/ 10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6" name="Freeform 306"/>
            <p:cNvSpPr>
              <a:spLocks/>
            </p:cNvSpPr>
            <p:nvPr/>
          </p:nvSpPr>
          <p:spPr bwMode="auto">
            <a:xfrm>
              <a:off x="3240088" y="4830763"/>
              <a:ext cx="41275" cy="195263"/>
            </a:xfrm>
            <a:custGeom>
              <a:avLst/>
              <a:gdLst>
                <a:gd name="T0" fmla="*/ 11 w 11"/>
                <a:gd name="T1" fmla="*/ 2 h 53"/>
                <a:gd name="T2" fmla="*/ 9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0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7" name="Freeform 307"/>
            <p:cNvSpPr>
              <a:spLocks/>
            </p:cNvSpPr>
            <p:nvPr/>
          </p:nvSpPr>
          <p:spPr bwMode="auto">
            <a:xfrm>
              <a:off x="3379788" y="4830763"/>
              <a:ext cx="41275" cy="195263"/>
            </a:xfrm>
            <a:custGeom>
              <a:avLst/>
              <a:gdLst>
                <a:gd name="T0" fmla="*/ 11 w 11"/>
                <a:gd name="T1" fmla="*/ 2 h 53"/>
                <a:gd name="T2" fmla="*/ 9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0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8" name="Freeform 308"/>
            <p:cNvSpPr>
              <a:spLocks/>
            </p:cNvSpPr>
            <p:nvPr/>
          </p:nvSpPr>
          <p:spPr bwMode="auto">
            <a:xfrm>
              <a:off x="3883026" y="4827588"/>
              <a:ext cx="96838" cy="117475"/>
            </a:xfrm>
            <a:custGeom>
              <a:avLst/>
              <a:gdLst>
                <a:gd name="T0" fmla="*/ 10 w 26"/>
                <a:gd name="T1" fmla="*/ 18 h 32"/>
                <a:gd name="T2" fmla="*/ 26 w 26"/>
                <a:gd name="T3" fmla="*/ 32 h 32"/>
                <a:gd name="T4" fmla="*/ 26 w 26"/>
                <a:gd name="T5" fmla="*/ 31 h 32"/>
                <a:gd name="T6" fmla="*/ 20 w 26"/>
                <a:gd name="T7" fmla="*/ 29 h 32"/>
                <a:gd name="T8" fmla="*/ 17 w 26"/>
                <a:gd name="T9" fmla="*/ 16 h 32"/>
                <a:gd name="T10" fmla="*/ 7 w 26"/>
                <a:gd name="T11" fmla="*/ 2 h 32"/>
                <a:gd name="T12" fmla="*/ 0 w 26"/>
                <a:gd name="T13" fmla="*/ 2 h 32"/>
                <a:gd name="T14" fmla="*/ 2 w 26"/>
                <a:gd name="T15" fmla="*/ 13 h 32"/>
                <a:gd name="T16" fmla="*/ 15 w 26"/>
                <a:gd name="T17" fmla="*/ 28 h 32"/>
                <a:gd name="T18" fmla="*/ 8 w 26"/>
                <a:gd name="T19" fmla="*/ 15 h 32"/>
                <a:gd name="T20" fmla="*/ 4 w 26"/>
                <a:gd name="T21" fmla="*/ 5 h 32"/>
                <a:gd name="T22" fmla="*/ 10 w 26"/>
                <a:gd name="T2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2">
                  <a:moveTo>
                    <a:pt x="10" y="18"/>
                  </a:moveTo>
                  <a:cubicBezTo>
                    <a:pt x="12" y="31"/>
                    <a:pt x="26" y="32"/>
                    <a:pt x="26" y="32"/>
                  </a:cubicBezTo>
                  <a:cubicBezTo>
                    <a:pt x="25" y="32"/>
                    <a:pt x="26" y="31"/>
                    <a:pt x="26" y="31"/>
                  </a:cubicBezTo>
                  <a:cubicBezTo>
                    <a:pt x="24" y="31"/>
                    <a:pt x="21" y="30"/>
                    <a:pt x="20" y="29"/>
                  </a:cubicBezTo>
                  <a:cubicBezTo>
                    <a:pt x="16" y="27"/>
                    <a:pt x="17" y="23"/>
                    <a:pt x="17" y="16"/>
                  </a:cubicBezTo>
                  <a:cubicBezTo>
                    <a:pt x="17" y="8"/>
                    <a:pt x="11" y="4"/>
                    <a:pt x="7" y="2"/>
                  </a:cubicBezTo>
                  <a:cubicBezTo>
                    <a:pt x="2" y="0"/>
                    <a:pt x="0" y="2"/>
                    <a:pt x="0" y="2"/>
                  </a:cubicBezTo>
                  <a:cubicBezTo>
                    <a:pt x="2" y="5"/>
                    <a:pt x="2" y="9"/>
                    <a:pt x="2" y="13"/>
                  </a:cubicBezTo>
                  <a:cubicBezTo>
                    <a:pt x="1" y="25"/>
                    <a:pt x="15" y="28"/>
                    <a:pt x="15" y="28"/>
                  </a:cubicBezTo>
                  <a:cubicBezTo>
                    <a:pt x="10" y="24"/>
                    <a:pt x="9" y="22"/>
                    <a:pt x="8" y="15"/>
                  </a:cubicBezTo>
                  <a:cubicBezTo>
                    <a:pt x="7" y="8"/>
                    <a:pt x="4" y="5"/>
                    <a:pt x="4" y="5"/>
                  </a:cubicBezTo>
                  <a:cubicBezTo>
                    <a:pt x="4" y="5"/>
                    <a:pt x="10" y="8"/>
                    <a:pt x="10" y="18"/>
                  </a:cubicBezTo>
                  <a:close/>
                </a:path>
              </a:pathLst>
            </a:custGeom>
            <a:solidFill>
              <a:srgbClr val="1E9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9" name="Freeform 309"/>
            <p:cNvSpPr>
              <a:spLocks/>
            </p:cNvSpPr>
            <p:nvPr/>
          </p:nvSpPr>
          <p:spPr bwMode="auto">
            <a:xfrm>
              <a:off x="3546476" y="4830763"/>
              <a:ext cx="165100" cy="195263"/>
            </a:xfrm>
            <a:custGeom>
              <a:avLst/>
              <a:gdLst>
                <a:gd name="T0" fmla="*/ 11 w 45"/>
                <a:gd name="T1" fmla="*/ 53 h 53"/>
                <a:gd name="T2" fmla="*/ 11 w 45"/>
                <a:gd name="T3" fmla="*/ 32 h 53"/>
                <a:gd name="T4" fmla="*/ 13 w 45"/>
                <a:gd name="T5" fmla="*/ 30 h 53"/>
                <a:gd name="T6" fmla="*/ 43 w 45"/>
                <a:gd name="T7" fmla="*/ 30 h 53"/>
                <a:gd name="T8" fmla="*/ 45 w 45"/>
                <a:gd name="T9" fmla="*/ 29 h 53"/>
                <a:gd name="T10" fmla="*/ 45 w 45"/>
                <a:gd name="T11" fmla="*/ 21 h 53"/>
                <a:gd name="T12" fmla="*/ 43 w 45"/>
                <a:gd name="T13" fmla="*/ 19 h 53"/>
                <a:gd name="T14" fmla="*/ 13 w 45"/>
                <a:gd name="T15" fmla="*/ 19 h 53"/>
                <a:gd name="T16" fmla="*/ 11 w 45"/>
                <a:gd name="T17" fmla="*/ 17 h 53"/>
                <a:gd name="T18" fmla="*/ 11 w 45"/>
                <a:gd name="T19" fmla="*/ 13 h 53"/>
                <a:gd name="T20" fmla="*/ 13 w 45"/>
                <a:gd name="T21" fmla="*/ 12 h 53"/>
                <a:gd name="T22" fmla="*/ 43 w 45"/>
                <a:gd name="T23" fmla="*/ 12 h 53"/>
                <a:gd name="T24" fmla="*/ 45 w 45"/>
                <a:gd name="T25" fmla="*/ 10 h 53"/>
                <a:gd name="T26" fmla="*/ 45 w 45"/>
                <a:gd name="T27" fmla="*/ 2 h 53"/>
                <a:gd name="T28" fmla="*/ 43 w 45"/>
                <a:gd name="T29" fmla="*/ 0 h 53"/>
                <a:gd name="T30" fmla="*/ 0 w 45"/>
                <a:gd name="T31" fmla="*/ 0 h 53"/>
                <a:gd name="T32" fmla="*/ 0 w 45"/>
                <a:gd name="T33" fmla="*/ 53 h 53"/>
                <a:gd name="T34" fmla="*/ 11 w 45"/>
                <a:gd name="T3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" h="53">
                  <a:moveTo>
                    <a:pt x="11" y="53"/>
                  </a:moveTo>
                  <a:cubicBezTo>
                    <a:pt x="11" y="32"/>
                    <a:pt x="11" y="32"/>
                    <a:pt x="11" y="32"/>
                  </a:cubicBezTo>
                  <a:cubicBezTo>
                    <a:pt x="11" y="31"/>
                    <a:pt x="12" y="30"/>
                    <a:pt x="1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5" y="30"/>
                    <a:pt x="45" y="29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45" y="20"/>
                    <a:pt x="44" y="19"/>
                    <a:pt x="4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1" y="18"/>
                    <a:pt x="11" y="17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2" y="12"/>
                    <a:pt x="1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lnTo>
                    <a:pt x="11" y="53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0" name="Freeform 310"/>
            <p:cNvSpPr>
              <a:spLocks/>
            </p:cNvSpPr>
            <p:nvPr/>
          </p:nvSpPr>
          <p:spPr bwMode="auto">
            <a:xfrm>
              <a:off x="3960813" y="4830763"/>
              <a:ext cx="125413" cy="195263"/>
            </a:xfrm>
            <a:custGeom>
              <a:avLst/>
              <a:gdLst>
                <a:gd name="T0" fmla="*/ 33 w 34"/>
                <a:gd name="T1" fmla="*/ 3 h 53"/>
                <a:gd name="T2" fmla="*/ 34 w 34"/>
                <a:gd name="T3" fmla="*/ 2 h 53"/>
                <a:gd name="T4" fmla="*/ 32 w 34"/>
                <a:gd name="T5" fmla="*/ 0 h 53"/>
                <a:gd name="T6" fmla="*/ 21 w 34"/>
                <a:gd name="T7" fmla="*/ 0 h 53"/>
                <a:gd name="T8" fmla="*/ 0 w 34"/>
                <a:gd name="T9" fmla="*/ 30 h 53"/>
                <a:gd name="T10" fmla="*/ 0 w 34"/>
                <a:gd name="T11" fmla="*/ 35 h 53"/>
                <a:gd name="T12" fmla="*/ 0 w 34"/>
                <a:gd name="T13" fmla="*/ 35 h 53"/>
                <a:gd name="T14" fmla="*/ 0 w 34"/>
                <a:gd name="T15" fmla="*/ 53 h 53"/>
                <a:gd name="T16" fmla="*/ 11 w 34"/>
                <a:gd name="T17" fmla="*/ 53 h 53"/>
                <a:gd name="T18" fmla="*/ 11 w 34"/>
                <a:gd name="T19" fmla="*/ 34 h 53"/>
                <a:gd name="T20" fmla="*/ 33 w 34"/>
                <a:gd name="T21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3">
                  <a:moveTo>
                    <a:pt x="33" y="3"/>
                  </a:moveTo>
                  <a:cubicBezTo>
                    <a:pt x="33" y="3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33" y="3"/>
                    <a:pt x="33" y="3"/>
                    <a:pt x="33" y="3"/>
                  </a:cubicBez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1" name="Freeform 311"/>
            <p:cNvSpPr>
              <a:spLocks/>
            </p:cNvSpPr>
            <p:nvPr/>
          </p:nvSpPr>
          <p:spPr bwMode="auto">
            <a:xfrm>
              <a:off x="3262313" y="4914900"/>
              <a:ext cx="19050" cy="52388"/>
            </a:xfrm>
            <a:custGeom>
              <a:avLst/>
              <a:gdLst>
                <a:gd name="T0" fmla="*/ 5 w 5"/>
                <a:gd name="T1" fmla="*/ 0 h 14"/>
                <a:gd name="T2" fmla="*/ 1 w 5"/>
                <a:gd name="T3" fmla="*/ 9 h 14"/>
                <a:gd name="T4" fmla="*/ 4 w 5"/>
                <a:gd name="T5" fmla="*/ 3 h 14"/>
                <a:gd name="T6" fmla="*/ 0 w 5"/>
                <a:gd name="T7" fmla="*/ 11 h 14"/>
                <a:gd name="T8" fmla="*/ 3 w 5"/>
                <a:gd name="T9" fmla="*/ 6 h 14"/>
                <a:gd name="T10" fmla="*/ 1 w 5"/>
                <a:gd name="T11" fmla="*/ 11 h 14"/>
                <a:gd name="T12" fmla="*/ 5 w 5"/>
                <a:gd name="T13" fmla="*/ 5 h 14"/>
                <a:gd name="T14" fmla="*/ 1 w 5"/>
                <a:gd name="T15" fmla="*/ 14 h 14"/>
                <a:gd name="T16" fmla="*/ 5 w 5"/>
                <a:gd name="T17" fmla="*/ 7 h 14"/>
                <a:gd name="T18" fmla="*/ 5 w 5"/>
                <a:gd name="T19" fmla="*/ 6 h 14"/>
                <a:gd name="T20" fmla="*/ 5 w 5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4">
                  <a:moveTo>
                    <a:pt x="5" y="0"/>
                  </a:moveTo>
                  <a:cubicBezTo>
                    <a:pt x="2" y="4"/>
                    <a:pt x="1" y="9"/>
                    <a:pt x="1" y="9"/>
                  </a:cubicBezTo>
                  <a:cubicBezTo>
                    <a:pt x="2" y="6"/>
                    <a:pt x="3" y="4"/>
                    <a:pt x="4" y="3"/>
                  </a:cubicBezTo>
                  <a:cubicBezTo>
                    <a:pt x="2" y="7"/>
                    <a:pt x="0" y="11"/>
                    <a:pt x="0" y="11"/>
                  </a:cubicBezTo>
                  <a:cubicBezTo>
                    <a:pt x="1" y="9"/>
                    <a:pt x="2" y="8"/>
                    <a:pt x="3" y="6"/>
                  </a:cubicBezTo>
                  <a:cubicBezTo>
                    <a:pt x="2" y="9"/>
                    <a:pt x="1" y="11"/>
                    <a:pt x="1" y="11"/>
                  </a:cubicBezTo>
                  <a:cubicBezTo>
                    <a:pt x="2" y="9"/>
                    <a:pt x="3" y="6"/>
                    <a:pt x="5" y="5"/>
                  </a:cubicBezTo>
                  <a:cubicBezTo>
                    <a:pt x="2" y="9"/>
                    <a:pt x="1" y="14"/>
                    <a:pt x="1" y="14"/>
                  </a:cubicBezTo>
                  <a:cubicBezTo>
                    <a:pt x="2" y="11"/>
                    <a:pt x="3" y="8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2" name="Freeform 312"/>
            <p:cNvSpPr>
              <a:spLocks/>
            </p:cNvSpPr>
            <p:nvPr/>
          </p:nvSpPr>
          <p:spPr bwMode="auto">
            <a:xfrm>
              <a:off x="3287713" y="4878388"/>
              <a:ext cx="111125" cy="100013"/>
            </a:xfrm>
            <a:custGeom>
              <a:avLst/>
              <a:gdLst>
                <a:gd name="T0" fmla="*/ 30 w 30"/>
                <a:gd name="T1" fmla="*/ 2 h 27"/>
                <a:gd name="T2" fmla="*/ 27 w 30"/>
                <a:gd name="T3" fmla="*/ 8 h 27"/>
                <a:gd name="T4" fmla="*/ 29 w 30"/>
                <a:gd name="T5" fmla="*/ 2 h 27"/>
                <a:gd name="T6" fmla="*/ 24 w 30"/>
                <a:gd name="T7" fmla="*/ 11 h 27"/>
                <a:gd name="T8" fmla="*/ 30 w 30"/>
                <a:gd name="T9" fmla="*/ 0 h 27"/>
                <a:gd name="T10" fmla="*/ 11 w 30"/>
                <a:gd name="T11" fmla="*/ 7 h 27"/>
                <a:gd name="T12" fmla="*/ 0 w 30"/>
                <a:gd name="T13" fmla="*/ 7 h 27"/>
                <a:gd name="T14" fmla="*/ 0 w 30"/>
                <a:gd name="T15" fmla="*/ 14 h 27"/>
                <a:gd name="T16" fmla="*/ 12 w 30"/>
                <a:gd name="T17" fmla="*/ 18 h 27"/>
                <a:gd name="T18" fmla="*/ 30 w 30"/>
                <a:gd name="T19" fmla="*/ 4 h 27"/>
                <a:gd name="T20" fmla="*/ 24 w 30"/>
                <a:gd name="T21" fmla="*/ 13 h 27"/>
                <a:gd name="T22" fmla="*/ 30 w 30"/>
                <a:gd name="T2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27">
                  <a:moveTo>
                    <a:pt x="30" y="2"/>
                  </a:moveTo>
                  <a:cubicBezTo>
                    <a:pt x="29" y="4"/>
                    <a:pt x="28" y="6"/>
                    <a:pt x="27" y="8"/>
                  </a:cubicBezTo>
                  <a:cubicBezTo>
                    <a:pt x="29" y="5"/>
                    <a:pt x="29" y="2"/>
                    <a:pt x="29" y="2"/>
                  </a:cubicBezTo>
                  <a:cubicBezTo>
                    <a:pt x="28" y="6"/>
                    <a:pt x="26" y="9"/>
                    <a:pt x="24" y="11"/>
                  </a:cubicBezTo>
                  <a:cubicBezTo>
                    <a:pt x="28" y="7"/>
                    <a:pt x="30" y="0"/>
                    <a:pt x="30" y="0"/>
                  </a:cubicBezTo>
                  <a:cubicBezTo>
                    <a:pt x="26" y="8"/>
                    <a:pt x="23" y="16"/>
                    <a:pt x="11" y="7"/>
                  </a:cubicBezTo>
                  <a:cubicBezTo>
                    <a:pt x="7" y="4"/>
                    <a:pt x="3" y="5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" y="12"/>
                    <a:pt x="7" y="14"/>
                    <a:pt x="12" y="18"/>
                  </a:cubicBezTo>
                  <a:cubicBezTo>
                    <a:pt x="24" y="27"/>
                    <a:pt x="30" y="4"/>
                    <a:pt x="30" y="4"/>
                  </a:cubicBezTo>
                  <a:cubicBezTo>
                    <a:pt x="28" y="8"/>
                    <a:pt x="26" y="11"/>
                    <a:pt x="24" y="13"/>
                  </a:cubicBezTo>
                  <a:cubicBezTo>
                    <a:pt x="28" y="9"/>
                    <a:pt x="30" y="2"/>
                    <a:pt x="30" y="2"/>
                  </a:cubicBezTo>
                  <a:close/>
                </a:path>
              </a:pathLst>
            </a:custGeom>
            <a:solidFill>
              <a:srgbClr val="014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3" name="Freeform 313"/>
            <p:cNvSpPr>
              <a:spLocks noEditPoints="1"/>
            </p:cNvSpPr>
            <p:nvPr/>
          </p:nvSpPr>
          <p:spPr bwMode="auto">
            <a:xfrm>
              <a:off x="6238876" y="4837113"/>
              <a:ext cx="176213" cy="184150"/>
            </a:xfrm>
            <a:custGeom>
              <a:avLst/>
              <a:gdLst>
                <a:gd name="T0" fmla="*/ 14 w 48"/>
                <a:gd name="T1" fmla="*/ 33 h 50"/>
                <a:gd name="T2" fmla="*/ 3 w 48"/>
                <a:gd name="T3" fmla="*/ 48 h 50"/>
                <a:gd name="T4" fmla="*/ 0 w 48"/>
                <a:gd name="T5" fmla="*/ 46 h 50"/>
                <a:gd name="T6" fmla="*/ 11 w 48"/>
                <a:gd name="T7" fmla="*/ 32 h 50"/>
                <a:gd name="T8" fmla="*/ 14 w 48"/>
                <a:gd name="T9" fmla="*/ 33 h 50"/>
                <a:gd name="T10" fmla="*/ 28 w 48"/>
                <a:gd name="T11" fmla="*/ 27 h 50"/>
                <a:gd name="T12" fmla="*/ 28 w 48"/>
                <a:gd name="T13" fmla="*/ 46 h 50"/>
                <a:gd name="T14" fmla="*/ 26 w 48"/>
                <a:gd name="T15" fmla="*/ 50 h 50"/>
                <a:gd name="T16" fmla="*/ 18 w 48"/>
                <a:gd name="T17" fmla="*/ 50 h 50"/>
                <a:gd name="T18" fmla="*/ 17 w 48"/>
                <a:gd name="T19" fmla="*/ 47 h 50"/>
                <a:gd name="T20" fmla="*/ 24 w 48"/>
                <a:gd name="T21" fmla="*/ 47 h 50"/>
                <a:gd name="T22" fmla="*/ 25 w 48"/>
                <a:gd name="T23" fmla="*/ 46 h 50"/>
                <a:gd name="T24" fmla="*/ 25 w 48"/>
                <a:gd name="T25" fmla="*/ 27 h 50"/>
                <a:gd name="T26" fmla="*/ 12 w 48"/>
                <a:gd name="T27" fmla="*/ 27 h 50"/>
                <a:gd name="T28" fmla="*/ 6 w 48"/>
                <a:gd name="T29" fmla="*/ 28 h 50"/>
                <a:gd name="T30" fmla="*/ 5 w 48"/>
                <a:gd name="T31" fmla="*/ 25 h 50"/>
                <a:gd name="T32" fmla="*/ 9 w 48"/>
                <a:gd name="T33" fmla="*/ 20 h 50"/>
                <a:gd name="T34" fmla="*/ 15 w 48"/>
                <a:gd name="T35" fmla="*/ 10 h 50"/>
                <a:gd name="T36" fmla="*/ 1 w 48"/>
                <a:gd name="T37" fmla="*/ 10 h 50"/>
                <a:gd name="T38" fmla="*/ 1 w 48"/>
                <a:gd name="T39" fmla="*/ 7 h 50"/>
                <a:gd name="T40" fmla="*/ 17 w 48"/>
                <a:gd name="T41" fmla="*/ 7 h 50"/>
                <a:gd name="T42" fmla="*/ 20 w 48"/>
                <a:gd name="T43" fmla="*/ 0 h 50"/>
                <a:gd name="T44" fmla="*/ 23 w 48"/>
                <a:gd name="T45" fmla="*/ 1 h 50"/>
                <a:gd name="T46" fmla="*/ 20 w 48"/>
                <a:gd name="T47" fmla="*/ 7 h 50"/>
                <a:gd name="T48" fmla="*/ 47 w 48"/>
                <a:gd name="T49" fmla="*/ 7 h 50"/>
                <a:gd name="T50" fmla="*/ 47 w 48"/>
                <a:gd name="T51" fmla="*/ 10 h 50"/>
                <a:gd name="T52" fmla="*/ 18 w 48"/>
                <a:gd name="T53" fmla="*/ 10 h 50"/>
                <a:gd name="T54" fmla="*/ 10 w 48"/>
                <a:gd name="T55" fmla="*/ 24 h 50"/>
                <a:gd name="T56" fmla="*/ 25 w 48"/>
                <a:gd name="T57" fmla="*/ 24 h 50"/>
                <a:gd name="T58" fmla="*/ 25 w 48"/>
                <a:gd name="T59" fmla="*/ 15 h 50"/>
                <a:gd name="T60" fmla="*/ 28 w 48"/>
                <a:gd name="T61" fmla="*/ 15 h 50"/>
                <a:gd name="T62" fmla="*/ 28 w 48"/>
                <a:gd name="T63" fmla="*/ 24 h 50"/>
                <a:gd name="T64" fmla="*/ 45 w 48"/>
                <a:gd name="T65" fmla="*/ 24 h 50"/>
                <a:gd name="T66" fmla="*/ 45 w 48"/>
                <a:gd name="T67" fmla="*/ 27 h 50"/>
                <a:gd name="T68" fmla="*/ 28 w 48"/>
                <a:gd name="T69" fmla="*/ 27 h 50"/>
                <a:gd name="T70" fmla="*/ 36 w 48"/>
                <a:gd name="T71" fmla="*/ 32 h 50"/>
                <a:gd name="T72" fmla="*/ 48 w 48"/>
                <a:gd name="T73" fmla="*/ 46 h 50"/>
                <a:gd name="T74" fmla="*/ 46 w 48"/>
                <a:gd name="T75" fmla="*/ 47 h 50"/>
                <a:gd name="T76" fmla="*/ 33 w 48"/>
                <a:gd name="T77" fmla="*/ 33 h 50"/>
                <a:gd name="T78" fmla="*/ 36 w 48"/>
                <a:gd name="T79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" h="50">
                  <a:moveTo>
                    <a:pt x="14" y="33"/>
                  </a:moveTo>
                  <a:cubicBezTo>
                    <a:pt x="11" y="38"/>
                    <a:pt x="7" y="44"/>
                    <a:pt x="3" y="48"/>
                  </a:cubicBezTo>
                  <a:cubicBezTo>
                    <a:pt x="2" y="48"/>
                    <a:pt x="1" y="47"/>
                    <a:pt x="0" y="46"/>
                  </a:cubicBezTo>
                  <a:cubicBezTo>
                    <a:pt x="5" y="43"/>
                    <a:pt x="9" y="37"/>
                    <a:pt x="11" y="32"/>
                  </a:cubicBezTo>
                  <a:lnTo>
                    <a:pt x="14" y="33"/>
                  </a:lnTo>
                  <a:close/>
                  <a:moveTo>
                    <a:pt x="28" y="27"/>
                  </a:moveTo>
                  <a:cubicBezTo>
                    <a:pt x="28" y="46"/>
                    <a:pt x="28" y="46"/>
                    <a:pt x="28" y="46"/>
                  </a:cubicBezTo>
                  <a:cubicBezTo>
                    <a:pt x="28" y="48"/>
                    <a:pt x="27" y="49"/>
                    <a:pt x="26" y="50"/>
                  </a:cubicBezTo>
                  <a:cubicBezTo>
                    <a:pt x="24" y="50"/>
                    <a:pt x="22" y="50"/>
                    <a:pt x="18" y="50"/>
                  </a:cubicBezTo>
                  <a:cubicBezTo>
                    <a:pt x="18" y="49"/>
                    <a:pt x="17" y="48"/>
                    <a:pt x="17" y="47"/>
                  </a:cubicBezTo>
                  <a:cubicBezTo>
                    <a:pt x="20" y="47"/>
                    <a:pt x="23" y="47"/>
                    <a:pt x="24" y="47"/>
                  </a:cubicBezTo>
                  <a:cubicBezTo>
                    <a:pt x="25" y="47"/>
                    <a:pt x="25" y="47"/>
                    <a:pt x="25" y="46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9" y="27"/>
                    <a:pt x="7" y="27"/>
                    <a:pt x="6" y="28"/>
                  </a:cubicBezTo>
                  <a:cubicBezTo>
                    <a:pt x="6" y="27"/>
                    <a:pt x="6" y="25"/>
                    <a:pt x="5" y="25"/>
                  </a:cubicBezTo>
                  <a:cubicBezTo>
                    <a:pt x="6" y="24"/>
                    <a:pt x="8" y="23"/>
                    <a:pt x="9" y="20"/>
                  </a:cubicBezTo>
                  <a:cubicBezTo>
                    <a:pt x="10" y="19"/>
                    <a:pt x="13" y="15"/>
                    <a:pt x="15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5"/>
                    <a:pt x="19" y="2"/>
                    <a:pt x="20" y="0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5"/>
                    <a:pt x="20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6" y="15"/>
                    <a:pt x="13" y="20"/>
                    <a:pt x="10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lnTo>
                    <a:pt x="28" y="27"/>
                  </a:lnTo>
                  <a:close/>
                  <a:moveTo>
                    <a:pt x="36" y="32"/>
                  </a:moveTo>
                  <a:cubicBezTo>
                    <a:pt x="40" y="36"/>
                    <a:pt x="46" y="42"/>
                    <a:pt x="48" y="46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3" y="44"/>
                    <a:pt x="38" y="37"/>
                    <a:pt x="33" y="33"/>
                  </a:cubicBezTo>
                  <a:lnTo>
                    <a:pt x="3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4" name="Freeform 314"/>
            <p:cNvSpPr>
              <a:spLocks noEditPoints="1"/>
            </p:cNvSpPr>
            <p:nvPr/>
          </p:nvSpPr>
          <p:spPr bwMode="auto">
            <a:xfrm>
              <a:off x="6426201" y="4837113"/>
              <a:ext cx="187325" cy="188913"/>
            </a:xfrm>
            <a:custGeom>
              <a:avLst/>
              <a:gdLst>
                <a:gd name="T0" fmla="*/ 16 w 51"/>
                <a:gd name="T1" fmla="*/ 38 h 51"/>
                <a:gd name="T2" fmla="*/ 16 w 51"/>
                <a:gd name="T3" fmla="*/ 50 h 51"/>
                <a:gd name="T4" fmla="*/ 14 w 51"/>
                <a:gd name="T5" fmla="*/ 50 h 51"/>
                <a:gd name="T6" fmla="*/ 14 w 51"/>
                <a:gd name="T7" fmla="*/ 39 h 51"/>
                <a:gd name="T8" fmla="*/ 1 w 51"/>
                <a:gd name="T9" fmla="*/ 41 h 51"/>
                <a:gd name="T10" fmla="*/ 0 w 51"/>
                <a:gd name="T11" fmla="*/ 38 h 51"/>
                <a:gd name="T12" fmla="*/ 14 w 51"/>
                <a:gd name="T13" fmla="*/ 36 h 51"/>
                <a:gd name="T14" fmla="*/ 14 w 51"/>
                <a:gd name="T15" fmla="*/ 27 h 51"/>
                <a:gd name="T16" fmla="*/ 8 w 51"/>
                <a:gd name="T17" fmla="*/ 27 h 51"/>
                <a:gd name="T18" fmla="*/ 4 w 51"/>
                <a:gd name="T19" fmla="*/ 27 h 51"/>
                <a:gd name="T20" fmla="*/ 3 w 51"/>
                <a:gd name="T21" fmla="*/ 25 h 51"/>
                <a:gd name="T22" fmla="*/ 6 w 51"/>
                <a:gd name="T23" fmla="*/ 20 h 51"/>
                <a:gd name="T24" fmla="*/ 10 w 51"/>
                <a:gd name="T25" fmla="*/ 9 h 51"/>
                <a:gd name="T26" fmla="*/ 1 w 51"/>
                <a:gd name="T27" fmla="*/ 9 h 51"/>
                <a:gd name="T28" fmla="*/ 1 w 51"/>
                <a:gd name="T29" fmla="*/ 7 h 51"/>
                <a:gd name="T30" fmla="*/ 11 w 51"/>
                <a:gd name="T31" fmla="*/ 7 h 51"/>
                <a:gd name="T32" fmla="*/ 12 w 51"/>
                <a:gd name="T33" fmla="*/ 0 h 51"/>
                <a:gd name="T34" fmla="*/ 15 w 51"/>
                <a:gd name="T35" fmla="*/ 1 h 51"/>
                <a:gd name="T36" fmla="*/ 13 w 51"/>
                <a:gd name="T37" fmla="*/ 7 h 51"/>
                <a:gd name="T38" fmla="*/ 25 w 51"/>
                <a:gd name="T39" fmla="*/ 7 h 51"/>
                <a:gd name="T40" fmla="*/ 25 w 51"/>
                <a:gd name="T41" fmla="*/ 9 h 51"/>
                <a:gd name="T42" fmla="*/ 12 w 51"/>
                <a:gd name="T43" fmla="*/ 9 h 51"/>
                <a:gd name="T44" fmla="*/ 6 w 51"/>
                <a:gd name="T45" fmla="*/ 24 h 51"/>
                <a:gd name="T46" fmla="*/ 14 w 51"/>
                <a:gd name="T47" fmla="*/ 24 h 51"/>
                <a:gd name="T48" fmla="*/ 14 w 51"/>
                <a:gd name="T49" fmla="*/ 15 h 51"/>
                <a:gd name="T50" fmla="*/ 16 w 51"/>
                <a:gd name="T51" fmla="*/ 15 h 51"/>
                <a:gd name="T52" fmla="*/ 16 w 51"/>
                <a:gd name="T53" fmla="*/ 24 h 51"/>
                <a:gd name="T54" fmla="*/ 24 w 51"/>
                <a:gd name="T55" fmla="*/ 24 h 51"/>
                <a:gd name="T56" fmla="*/ 24 w 51"/>
                <a:gd name="T57" fmla="*/ 27 h 51"/>
                <a:gd name="T58" fmla="*/ 16 w 51"/>
                <a:gd name="T59" fmla="*/ 27 h 51"/>
                <a:gd name="T60" fmla="*/ 16 w 51"/>
                <a:gd name="T61" fmla="*/ 36 h 51"/>
                <a:gd name="T62" fmla="*/ 25 w 51"/>
                <a:gd name="T63" fmla="*/ 34 h 51"/>
                <a:gd name="T64" fmla="*/ 25 w 51"/>
                <a:gd name="T65" fmla="*/ 37 h 51"/>
                <a:gd name="T66" fmla="*/ 16 w 51"/>
                <a:gd name="T67" fmla="*/ 38 h 51"/>
                <a:gd name="T68" fmla="*/ 38 w 51"/>
                <a:gd name="T69" fmla="*/ 19 h 51"/>
                <a:gd name="T70" fmla="*/ 38 w 51"/>
                <a:gd name="T71" fmla="*/ 24 h 51"/>
                <a:gd name="T72" fmla="*/ 51 w 51"/>
                <a:gd name="T73" fmla="*/ 49 h 51"/>
                <a:gd name="T74" fmla="*/ 50 w 51"/>
                <a:gd name="T75" fmla="*/ 51 h 51"/>
                <a:gd name="T76" fmla="*/ 37 w 51"/>
                <a:gd name="T77" fmla="*/ 31 h 51"/>
                <a:gd name="T78" fmla="*/ 24 w 51"/>
                <a:gd name="T79" fmla="*/ 51 h 51"/>
                <a:gd name="T80" fmla="*/ 22 w 51"/>
                <a:gd name="T81" fmla="*/ 49 h 51"/>
                <a:gd name="T82" fmla="*/ 36 w 51"/>
                <a:gd name="T83" fmla="*/ 19 h 51"/>
                <a:gd name="T84" fmla="*/ 36 w 51"/>
                <a:gd name="T85" fmla="*/ 17 h 51"/>
                <a:gd name="T86" fmla="*/ 38 w 51"/>
                <a:gd name="T87" fmla="*/ 17 h 51"/>
                <a:gd name="T88" fmla="*/ 38 w 51"/>
                <a:gd name="T89" fmla="*/ 19 h 51"/>
                <a:gd name="T90" fmla="*/ 32 w 51"/>
                <a:gd name="T91" fmla="*/ 11 h 51"/>
                <a:gd name="T92" fmla="*/ 27 w 51"/>
                <a:gd name="T93" fmla="*/ 24 h 51"/>
                <a:gd name="T94" fmla="*/ 24 w 51"/>
                <a:gd name="T95" fmla="*/ 22 h 51"/>
                <a:gd name="T96" fmla="*/ 32 w 51"/>
                <a:gd name="T97" fmla="*/ 0 h 51"/>
                <a:gd name="T98" fmla="*/ 34 w 51"/>
                <a:gd name="T99" fmla="*/ 0 h 51"/>
                <a:gd name="T100" fmla="*/ 33 w 51"/>
                <a:gd name="T101" fmla="*/ 9 h 51"/>
                <a:gd name="T102" fmla="*/ 49 w 51"/>
                <a:gd name="T103" fmla="*/ 9 h 51"/>
                <a:gd name="T104" fmla="*/ 49 w 51"/>
                <a:gd name="T105" fmla="*/ 9 h 51"/>
                <a:gd name="T106" fmla="*/ 51 w 51"/>
                <a:gd name="T107" fmla="*/ 9 h 51"/>
                <a:gd name="T108" fmla="*/ 47 w 51"/>
                <a:gd name="T109" fmla="*/ 24 h 51"/>
                <a:gd name="T110" fmla="*/ 45 w 51"/>
                <a:gd name="T111" fmla="*/ 23 h 51"/>
                <a:gd name="T112" fmla="*/ 48 w 51"/>
                <a:gd name="T113" fmla="*/ 11 h 51"/>
                <a:gd name="T114" fmla="*/ 32 w 51"/>
                <a:gd name="T11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" h="51">
                  <a:moveTo>
                    <a:pt x="16" y="38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9" y="39"/>
                    <a:pt x="5" y="40"/>
                    <a:pt x="1" y="4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4" y="37"/>
                    <a:pt x="9" y="37"/>
                    <a:pt x="14" y="3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5" y="27"/>
                    <a:pt x="4" y="27"/>
                    <a:pt x="4" y="27"/>
                  </a:cubicBezTo>
                  <a:cubicBezTo>
                    <a:pt x="3" y="27"/>
                    <a:pt x="3" y="25"/>
                    <a:pt x="3" y="25"/>
                  </a:cubicBezTo>
                  <a:cubicBezTo>
                    <a:pt x="4" y="25"/>
                    <a:pt x="4" y="23"/>
                    <a:pt x="6" y="20"/>
                  </a:cubicBezTo>
                  <a:cubicBezTo>
                    <a:pt x="6" y="19"/>
                    <a:pt x="8" y="14"/>
                    <a:pt x="1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5"/>
                    <a:pt x="12" y="2"/>
                    <a:pt x="12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3"/>
                    <a:pt x="14" y="5"/>
                    <a:pt x="13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15"/>
                    <a:pt x="9" y="20"/>
                    <a:pt x="6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7"/>
                    <a:pt x="25" y="37"/>
                    <a:pt x="25" y="37"/>
                  </a:cubicBezTo>
                  <a:lnTo>
                    <a:pt x="16" y="38"/>
                  </a:lnTo>
                  <a:close/>
                  <a:moveTo>
                    <a:pt x="38" y="19"/>
                  </a:moveTo>
                  <a:cubicBezTo>
                    <a:pt x="38" y="21"/>
                    <a:pt x="38" y="22"/>
                    <a:pt x="38" y="24"/>
                  </a:cubicBezTo>
                  <a:cubicBezTo>
                    <a:pt x="40" y="35"/>
                    <a:pt x="44" y="45"/>
                    <a:pt x="51" y="49"/>
                  </a:cubicBezTo>
                  <a:cubicBezTo>
                    <a:pt x="51" y="49"/>
                    <a:pt x="50" y="50"/>
                    <a:pt x="50" y="51"/>
                  </a:cubicBezTo>
                  <a:cubicBezTo>
                    <a:pt x="44" y="47"/>
                    <a:pt x="40" y="40"/>
                    <a:pt x="37" y="31"/>
                  </a:cubicBezTo>
                  <a:cubicBezTo>
                    <a:pt x="36" y="38"/>
                    <a:pt x="32" y="45"/>
                    <a:pt x="24" y="51"/>
                  </a:cubicBezTo>
                  <a:cubicBezTo>
                    <a:pt x="24" y="50"/>
                    <a:pt x="23" y="49"/>
                    <a:pt x="22" y="49"/>
                  </a:cubicBezTo>
                  <a:cubicBezTo>
                    <a:pt x="35" y="40"/>
                    <a:pt x="36" y="28"/>
                    <a:pt x="36" y="1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8" y="17"/>
                    <a:pt x="38" y="17"/>
                    <a:pt x="38" y="17"/>
                  </a:cubicBezTo>
                  <a:lnTo>
                    <a:pt x="38" y="19"/>
                  </a:lnTo>
                  <a:close/>
                  <a:moveTo>
                    <a:pt x="32" y="11"/>
                  </a:moveTo>
                  <a:cubicBezTo>
                    <a:pt x="31" y="16"/>
                    <a:pt x="29" y="20"/>
                    <a:pt x="27" y="24"/>
                  </a:cubicBezTo>
                  <a:cubicBezTo>
                    <a:pt x="26" y="23"/>
                    <a:pt x="25" y="22"/>
                    <a:pt x="24" y="22"/>
                  </a:cubicBezTo>
                  <a:cubicBezTo>
                    <a:pt x="28" y="17"/>
                    <a:pt x="30" y="9"/>
                    <a:pt x="32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3"/>
                    <a:pt x="33" y="6"/>
                    <a:pt x="3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0" y="14"/>
                    <a:pt x="49" y="20"/>
                    <a:pt x="47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0"/>
                    <a:pt x="47" y="15"/>
                    <a:pt x="48" y="11"/>
                  </a:cubicBezTo>
                  <a:lnTo>
                    <a:pt x="32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5" name="Freeform 315"/>
            <p:cNvSpPr>
              <a:spLocks noEditPoints="1"/>
            </p:cNvSpPr>
            <p:nvPr/>
          </p:nvSpPr>
          <p:spPr bwMode="auto">
            <a:xfrm>
              <a:off x="6629401" y="4841875"/>
              <a:ext cx="190500" cy="184150"/>
            </a:xfrm>
            <a:custGeom>
              <a:avLst/>
              <a:gdLst>
                <a:gd name="T0" fmla="*/ 10 w 52"/>
                <a:gd name="T1" fmla="*/ 23 h 50"/>
                <a:gd name="T2" fmla="*/ 0 w 52"/>
                <a:gd name="T3" fmla="*/ 17 h 50"/>
                <a:gd name="T4" fmla="*/ 1 w 52"/>
                <a:gd name="T5" fmla="*/ 15 h 50"/>
                <a:gd name="T6" fmla="*/ 12 w 52"/>
                <a:gd name="T7" fmla="*/ 21 h 50"/>
                <a:gd name="T8" fmla="*/ 10 w 52"/>
                <a:gd name="T9" fmla="*/ 23 h 50"/>
                <a:gd name="T10" fmla="*/ 14 w 52"/>
                <a:gd name="T11" fmla="*/ 30 h 50"/>
                <a:gd name="T12" fmla="*/ 4 w 52"/>
                <a:gd name="T13" fmla="*/ 49 h 50"/>
                <a:gd name="T14" fmla="*/ 2 w 52"/>
                <a:gd name="T15" fmla="*/ 47 h 50"/>
                <a:gd name="T16" fmla="*/ 12 w 52"/>
                <a:gd name="T17" fmla="*/ 29 h 50"/>
                <a:gd name="T18" fmla="*/ 14 w 52"/>
                <a:gd name="T19" fmla="*/ 30 h 50"/>
                <a:gd name="T20" fmla="*/ 13 w 52"/>
                <a:gd name="T21" fmla="*/ 8 h 50"/>
                <a:gd name="T22" fmla="*/ 3 w 52"/>
                <a:gd name="T23" fmla="*/ 1 h 50"/>
                <a:gd name="T24" fmla="*/ 4 w 52"/>
                <a:gd name="T25" fmla="*/ 0 h 50"/>
                <a:gd name="T26" fmla="*/ 15 w 52"/>
                <a:gd name="T27" fmla="*/ 6 h 50"/>
                <a:gd name="T28" fmla="*/ 13 w 52"/>
                <a:gd name="T29" fmla="*/ 8 h 50"/>
                <a:gd name="T30" fmla="*/ 48 w 52"/>
                <a:gd name="T31" fmla="*/ 4 h 50"/>
                <a:gd name="T32" fmla="*/ 35 w 52"/>
                <a:gd name="T33" fmla="*/ 34 h 50"/>
                <a:gd name="T34" fmla="*/ 52 w 52"/>
                <a:gd name="T35" fmla="*/ 47 h 50"/>
                <a:gd name="T36" fmla="*/ 50 w 52"/>
                <a:gd name="T37" fmla="*/ 50 h 50"/>
                <a:gd name="T38" fmla="*/ 33 w 52"/>
                <a:gd name="T39" fmla="*/ 36 h 50"/>
                <a:gd name="T40" fmla="*/ 14 w 52"/>
                <a:gd name="T41" fmla="*/ 50 h 50"/>
                <a:gd name="T42" fmla="*/ 13 w 52"/>
                <a:gd name="T43" fmla="*/ 48 h 50"/>
                <a:gd name="T44" fmla="*/ 32 w 52"/>
                <a:gd name="T45" fmla="*/ 34 h 50"/>
                <a:gd name="T46" fmla="*/ 20 w 52"/>
                <a:gd name="T47" fmla="*/ 6 h 50"/>
                <a:gd name="T48" fmla="*/ 18 w 52"/>
                <a:gd name="T49" fmla="*/ 6 h 50"/>
                <a:gd name="T50" fmla="*/ 18 w 52"/>
                <a:gd name="T51" fmla="*/ 4 h 50"/>
                <a:gd name="T52" fmla="*/ 45 w 52"/>
                <a:gd name="T53" fmla="*/ 4 h 50"/>
                <a:gd name="T54" fmla="*/ 46 w 52"/>
                <a:gd name="T55" fmla="*/ 3 h 50"/>
                <a:gd name="T56" fmla="*/ 48 w 52"/>
                <a:gd name="T57" fmla="*/ 4 h 50"/>
                <a:gd name="T58" fmla="*/ 23 w 52"/>
                <a:gd name="T59" fmla="*/ 6 h 50"/>
                <a:gd name="T60" fmla="*/ 33 w 52"/>
                <a:gd name="T61" fmla="*/ 32 h 50"/>
                <a:gd name="T62" fmla="*/ 45 w 52"/>
                <a:gd name="T63" fmla="*/ 6 h 50"/>
                <a:gd name="T64" fmla="*/ 23 w 52"/>
                <a:gd name="T6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2" h="50">
                  <a:moveTo>
                    <a:pt x="10" y="23"/>
                  </a:moveTo>
                  <a:cubicBezTo>
                    <a:pt x="8" y="21"/>
                    <a:pt x="4" y="18"/>
                    <a:pt x="0" y="17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5" y="17"/>
                    <a:pt x="9" y="19"/>
                    <a:pt x="12" y="21"/>
                  </a:cubicBezTo>
                  <a:lnTo>
                    <a:pt x="10" y="23"/>
                  </a:lnTo>
                  <a:close/>
                  <a:moveTo>
                    <a:pt x="14" y="30"/>
                  </a:moveTo>
                  <a:cubicBezTo>
                    <a:pt x="11" y="36"/>
                    <a:pt x="7" y="44"/>
                    <a:pt x="4" y="49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5" y="43"/>
                    <a:pt x="9" y="35"/>
                    <a:pt x="12" y="29"/>
                  </a:cubicBezTo>
                  <a:lnTo>
                    <a:pt x="14" y="30"/>
                  </a:lnTo>
                  <a:close/>
                  <a:moveTo>
                    <a:pt x="13" y="8"/>
                  </a:moveTo>
                  <a:cubicBezTo>
                    <a:pt x="11" y="6"/>
                    <a:pt x="7" y="3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8" y="1"/>
                    <a:pt x="12" y="4"/>
                    <a:pt x="15" y="6"/>
                  </a:cubicBezTo>
                  <a:lnTo>
                    <a:pt x="13" y="8"/>
                  </a:lnTo>
                  <a:close/>
                  <a:moveTo>
                    <a:pt x="48" y="4"/>
                  </a:moveTo>
                  <a:cubicBezTo>
                    <a:pt x="45" y="17"/>
                    <a:pt x="41" y="27"/>
                    <a:pt x="35" y="34"/>
                  </a:cubicBezTo>
                  <a:cubicBezTo>
                    <a:pt x="39" y="40"/>
                    <a:pt x="45" y="45"/>
                    <a:pt x="52" y="47"/>
                  </a:cubicBezTo>
                  <a:cubicBezTo>
                    <a:pt x="51" y="48"/>
                    <a:pt x="50" y="49"/>
                    <a:pt x="50" y="50"/>
                  </a:cubicBezTo>
                  <a:cubicBezTo>
                    <a:pt x="43" y="47"/>
                    <a:pt x="38" y="42"/>
                    <a:pt x="33" y="36"/>
                  </a:cubicBezTo>
                  <a:cubicBezTo>
                    <a:pt x="28" y="43"/>
                    <a:pt x="21" y="47"/>
                    <a:pt x="14" y="50"/>
                  </a:cubicBezTo>
                  <a:cubicBezTo>
                    <a:pt x="14" y="49"/>
                    <a:pt x="13" y="48"/>
                    <a:pt x="13" y="48"/>
                  </a:cubicBezTo>
                  <a:cubicBezTo>
                    <a:pt x="20" y="45"/>
                    <a:pt x="26" y="41"/>
                    <a:pt x="32" y="34"/>
                  </a:cubicBezTo>
                  <a:cubicBezTo>
                    <a:pt x="27" y="27"/>
                    <a:pt x="23" y="17"/>
                    <a:pt x="20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lnTo>
                    <a:pt x="48" y="4"/>
                  </a:lnTo>
                  <a:close/>
                  <a:moveTo>
                    <a:pt x="23" y="6"/>
                  </a:moveTo>
                  <a:cubicBezTo>
                    <a:pt x="25" y="16"/>
                    <a:pt x="29" y="25"/>
                    <a:pt x="33" y="32"/>
                  </a:cubicBezTo>
                  <a:cubicBezTo>
                    <a:pt x="39" y="26"/>
                    <a:pt x="43" y="17"/>
                    <a:pt x="45" y="6"/>
                  </a:cubicBezTo>
                  <a:lnTo>
                    <a:pt x="2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6" name="Freeform 316"/>
            <p:cNvSpPr>
              <a:spLocks noEditPoints="1"/>
            </p:cNvSpPr>
            <p:nvPr/>
          </p:nvSpPr>
          <p:spPr bwMode="auto">
            <a:xfrm>
              <a:off x="6827838" y="4837113"/>
              <a:ext cx="187325" cy="188913"/>
            </a:xfrm>
            <a:custGeom>
              <a:avLst/>
              <a:gdLst>
                <a:gd name="T0" fmla="*/ 17 w 51"/>
                <a:gd name="T1" fmla="*/ 29 h 51"/>
                <a:gd name="T2" fmla="*/ 11 w 51"/>
                <a:gd name="T3" fmla="*/ 19 h 51"/>
                <a:gd name="T4" fmla="*/ 11 w 51"/>
                <a:gd name="T5" fmla="*/ 51 h 51"/>
                <a:gd name="T6" fmla="*/ 9 w 51"/>
                <a:gd name="T7" fmla="*/ 51 h 51"/>
                <a:gd name="T8" fmla="*/ 9 w 51"/>
                <a:gd name="T9" fmla="*/ 21 h 51"/>
                <a:gd name="T10" fmla="*/ 2 w 51"/>
                <a:gd name="T11" fmla="*/ 38 h 51"/>
                <a:gd name="T12" fmla="*/ 0 w 51"/>
                <a:gd name="T13" fmla="*/ 35 h 51"/>
                <a:gd name="T14" fmla="*/ 8 w 51"/>
                <a:gd name="T15" fmla="*/ 13 h 51"/>
                <a:gd name="T16" fmla="*/ 1 w 51"/>
                <a:gd name="T17" fmla="*/ 13 h 51"/>
                <a:gd name="T18" fmla="*/ 1 w 51"/>
                <a:gd name="T19" fmla="*/ 11 h 51"/>
                <a:gd name="T20" fmla="*/ 9 w 51"/>
                <a:gd name="T21" fmla="*/ 11 h 51"/>
                <a:gd name="T22" fmla="*/ 9 w 51"/>
                <a:gd name="T23" fmla="*/ 0 h 51"/>
                <a:gd name="T24" fmla="*/ 11 w 51"/>
                <a:gd name="T25" fmla="*/ 0 h 51"/>
                <a:gd name="T26" fmla="*/ 11 w 51"/>
                <a:gd name="T27" fmla="*/ 11 h 51"/>
                <a:gd name="T28" fmla="*/ 18 w 51"/>
                <a:gd name="T29" fmla="*/ 11 h 51"/>
                <a:gd name="T30" fmla="*/ 18 w 51"/>
                <a:gd name="T31" fmla="*/ 13 h 51"/>
                <a:gd name="T32" fmla="*/ 11 w 51"/>
                <a:gd name="T33" fmla="*/ 13 h 51"/>
                <a:gd name="T34" fmla="*/ 11 w 51"/>
                <a:gd name="T35" fmla="*/ 16 h 51"/>
                <a:gd name="T36" fmla="*/ 19 w 51"/>
                <a:gd name="T37" fmla="*/ 27 h 51"/>
                <a:gd name="T38" fmla="*/ 17 w 51"/>
                <a:gd name="T39" fmla="*/ 29 h 51"/>
                <a:gd name="T40" fmla="*/ 45 w 51"/>
                <a:gd name="T41" fmla="*/ 3 h 51"/>
                <a:gd name="T42" fmla="*/ 48 w 51"/>
                <a:gd name="T43" fmla="*/ 47 h 51"/>
                <a:gd name="T44" fmla="*/ 49 w 51"/>
                <a:gd name="T45" fmla="*/ 41 h 51"/>
                <a:gd name="T46" fmla="*/ 51 w 51"/>
                <a:gd name="T47" fmla="*/ 43 h 51"/>
                <a:gd name="T48" fmla="*/ 48 w 51"/>
                <a:gd name="T49" fmla="*/ 50 h 51"/>
                <a:gd name="T50" fmla="*/ 42 w 51"/>
                <a:gd name="T51" fmla="*/ 6 h 51"/>
                <a:gd name="T52" fmla="*/ 23 w 51"/>
                <a:gd name="T53" fmla="*/ 6 h 51"/>
                <a:gd name="T54" fmla="*/ 23 w 51"/>
                <a:gd name="T55" fmla="*/ 22 h 51"/>
                <a:gd name="T56" fmla="*/ 17 w 51"/>
                <a:gd name="T57" fmla="*/ 51 h 51"/>
                <a:gd name="T58" fmla="*/ 15 w 51"/>
                <a:gd name="T59" fmla="*/ 49 h 51"/>
                <a:gd name="T60" fmla="*/ 21 w 51"/>
                <a:gd name="T61" fmla="*/ 22 h 51"/>
                <a:gd name="T62" fmla="*/ 21 w 51"/>
                <a:gd name="T63" fmla="*/ 3 h 51"/>
                <a:gd name="T64" fmla="*/ 45 w 51"/>
                <a:gd name="T65" fmla="*/ 3 h 51"/>
                <a:gd name="T66" fmla="*/ 41 w 51"/>
                <a:gd name="T67" fmla="*/ 11 h 51"/>
                <a:gd name="T68" fmla="*/ 35 w 51"/>
                <a:gd name="T69" fmla="*/ 27 h 51"/>
                <a:gd name="T70" fmla="*/ 42 w 51"/>
                <a:gd name="T71" fmla="*/ 42 h 51"/>
                <a:gd name="T72" fmla="*/ 40 w 51"/>
                <a:gd name="T73" fmla="*/ 44 h 51"/>
                <a:gd name="T74" fmla="*/ 34 w 51"/>
                <a:gd name="T75" fmla="*/ 30 h 51"/>
                <a:gd name="T76" fmla="*/ 25 w 51"/>
                <a:gd name="T77" fmla="*/ 45 h 51"/>
                <a:gd name="T78" fmla="*/ 23 w 51"/>
                <a:gd name="T79" fmla="*/ 44 h 51"/>
                <a:gd name="T80" fmla="*/ 32 w 51"/>
                <a:gd name="T81" fmla="*/ 28 h 51"/>
                <a:gd name="T82" fmla="*/ 25 w 51"/>
                <a:gd name="T83" fmla="*/ 14 h 51"/>
                <a:gd name="T84" fmla="*/ 27 w 51"/>
                <a:gd name="T85" fmla="*/ 13 h 51"/>
                <a:gd name="T86" fmla="*/ 34 w 51"/>
                <a:gd name="T87" fmla="*/ 25 h 51"/>
                <a:gd name="T88" fmla="*/ 38 w 51"/>
                <a:gd name="T89" fmla="*/ 10 h 51"/>
                <a:gd name="T90" fmla="*/ 41 w 51"/>
                <a:gd name="T91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" h="51">
                  <a:moveTo>
                    <a:pt x="17" y="29"/>
                  </a:moveTo>
                  <a:cubicBezTo>
                    <a:pt x="16" y="27"/>
                    <a:pt x="13" y="23"/>
                    <a:pt x="11" y="19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8"/>
                    <a:pt x="4" y="34"/>
                    <a:pt x="2" y="38"/>
                  </a:cubicBezTo>
                  <a:cubicBezTo>
                    <a:pt x="1" y="37"/>
                    <a:pt x="0" y="36"/>
                    <a:pt x="0" y="35"/>
                  </a:cubicBezTo>
                  <a:cubicBezTo>
                    <a:pt x="3" y="31"/>
                    <a:pt x="7" y="21"/>
                    <a:pt x="8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3" y="18"/>
                    <a:pt x="18" y="25"/>
                    <a:pt x="19" y="27"/>
                  </a:cubicBezTo>
                  <a:lnTo>
                    <a:pt x="17" y="29"/>
                  </a:lnTo>
                  <a:close/>
                  <a:moveTo>
                    <a:pt x="45" y="3"/>
                  </a:moveTo>
                  <a:cubicBezTo>
                    <a:pt x="45" y="30"/>
                    <a:pt x="45" y="47"/>
                    <a:pt x="48" y="47"/>
                  </a:cubicBezTo>
                  <a:cubicBezTo>
                    <a:pt x="48" y="47"/>
                    <a:pt x="49" y="45"/>
                    <a:pt x="49" y="41"/>
                  </a:cubicBezTo>
                  <a:cubicBezTo>
                    <a:pt x="50" y="42"/>
                    <a:pt x="51" y="43"/>
                    <a:pt x="51" y="43"/>
                  </a:cubicBezTo>
                  <a:cubicBezTo>
                    <a:pt x="50" y="48"/>
                    <a:pt x="49" y="50"/>
                    <a:pt x="48" y="50"/>
                  </a:cubicBezTo>
                  <a:cubicBezTo>
                    <a:pt x="43" y="50"/>
                    <a:pt x="42" y="32"/>
                    <a:pt x="42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31"/>
                    <a:pt x="22" y="43"/>
                    <a:pt x="17" y="51"/>
                  </a:cubicBezTo>
                  <a:cubicBezTo>
                    <a:pt x="16" y="50"/>
                    <a:pt x="15" y="49"/>
                    <a:pt x="15" y="49"/>
                  </a:cubicBezTo>
                  <a:cubicBezTo>
                    <a:pt x="20" y="41"/>
                    <a:pt x="21" y="30"/>
                    <a:pt x="21" y="22"/>
                  </a:cubicBezTo>
                  <a:cubicBezTo>
                    <a:pt x="21" y="3"/>
                    <a:pt x="21" y="3"/>
                    <a:pt x="21" y="3"/>
                  </a:cubicBezTo>
                  <a:lnTo>
                    <a:pt x="45" y="3"/>
                  </a:lnTo>
                  <a:close/>
                  <a:moveTo>
                    <a:pt x="41" y="11"/>
                  </a:moveTo>
                  <a:cubicBezTo>
                    <a:pt x="39" y="16"/>
                    <a:pt x="37" y="22"/>
                    <a:pt x="35" y="27"/>
                  </a:cubicBezTo>
                  <a:cubicBezTo>
                    <a:pt x="38" y="33"/>
                    <a:pt x="41" y="38"/>
                    <a:pt x="42" y="42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38" y="40"/>
                    <a:pt x="36" y="35"/>
                    <a:pt x="34" y="30"/>
                  </a:cubicBezTo>
                  <a:cubicBezTo>
                    <a:pt x="31" y="36"/>
                    <a:pt x="28" y="41"/>
                    <a:pt x="25" y="45"/>
                  </a:cubicBezTo>
                  <a:cubicBezTo>
                    <a:pt x="25" y="45"/>
                    <a:pt x="24" y="44"/>
                    <a:pt x="23" y="44"/>
                  </a:cubicBezTo>
                  <a:cubicBezTo>
                    <a:pt x="26" y="40"/>
                    <a:pt x="30" y="34"/>
                    <a:pt x="32" y="28"/>
                  </a:cubicBezTo>
                  <a:cubicBezTo>
                    <a:pt x="30" y="23"/>
                    <a:pt x="27" y="18"/>
                    <a:pt x="25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9" y="16"/>
                    <a:pt x="31" y="20"/>
                    <a:pt x="34" y="25"/>
                  </a:cubicBezTo>
                  <a:cubicBezTo>
                    <a:pt x="36" y="20"/>
                    <a:pt x="37" y="15"/>
                    <a:pt x="38" y="10"/>
                  </a:cubicBezTo>
                  <a:lnTo>
                    <a:pt x="41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7" name="Freeform 317"/>
            <p:cNvSpPr>
              <a:spLocks/>
            </p:cNvSpPr>
            <p:nvPr/>
          </p:nvSpPr>
          <p:spPr bwMode="auto">
            <a:xfrm>
              <a:off x="5835651" y="4741863"/>
              <a:ext cx="58738" cy="58738"/>
            </a:xfrm>
            <a:custGeom>
              <a:avLst/>
              <a:gdLst>
                <a:gd name="T0" fmla="*/ 37 w 37"/>
                <a:gd name="T1" fmla="*/ 37 h 37"/>
                <a:gd name="T2" fmla="*/ 27 w 37"/>
                <a:gd name="T3" fmla="*/ 37 h 37"/>
                <a:gd name="T4" fmla="*/ 9 w 37"/>
                <a:gd name="T5" fmla="*/ 12 h 37"/>
                <a:gd name="T6" fmla="*/ 9 w 37"/>
                <a:gd name="T7" fmla="*/ 37 h 37"/>
                <a:gd name="T8" fmla="*/ 0 w 37"/>
                <a:gd name="T9" fmla="*/ 37 h 37"/>
                <a:gd name="T10" fmla="*/ 0 w 37"/>
                <a:gd name="T11" fmla="*/ 0 h 37"/>
                <a:gd name="T12" fmla="*/ 14 w 37"/>
                <a:gd name="T13" fmla="*/ 0 h 37"/>
                <a:gd name="T14" fmla="*/ 27 w 37"/>
                <a:gd name="T15" fmla="*/ 21 h 37"/>
                <a:gd name="T16" fmla="*/ 27 w 37"/>
                <a:gd name="T17" fmla="*/ 0 h 37"/>
                <a:gd name="T18" fmla="*/ 37 w 37"/>
                <a:gd name="T19" fmla="*/ 0 h 37"/>
                <a:gd name="T20" fmla="*/ 37 w 37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37" y="37"/>
                  </a:moveTo>
                  <a:lnTo>
                    <a:pt x="27" y="37"/>
                  </a:lnTo>
                  <a:lnTo>
                    <a:pt x="9" y="12"/>
                  </a:lnTo>
                  <a:lnTo>
                    <a:pt x="9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21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8" name="Freeform 318"/>
            <p:cNvSpPr>
              <a:spLocks noEditPoints="1"/>
            </p:cNvSpPr>
            <p:nvPr/>
          </p:nvSpPr>
          <p:spPr bwMode="auto">
            <a:xfrm>
              <a:off x="5897563" y="4756150"/>
              <a:ext cx="50800" cy="49213"/>
            </a:xfrm>
            <a:custGeom>
              <a:avLst/>
              <a:gdLst>
                <a:gd name="T0" fmla="*/ 14 w 14"/>
                <a:gd name="T1" fmla="*/ 7 h 13"/>
                <a:gd name="T2" fmla="*/ 5 w 14"/>
                <a:gd name="T3" fmla="*/ 7 h 13"/>
                <a:gd name="T4" fmla="*/ 6 w 14"/>
                <a:gd name="T5" fmla="*/ 9 h 13"/>
                <a:gd name="T6" fmla="*/ 9 w 14"/>
                <a:gd name="T7" fmla="*/ 10 h 13"/>
                <a:gd name="T8" fmla="*/ 12 w 14"/>
                <a:gd name="T9" fmla="*/ 10 h 13"/>
                <a:gd name="T10" fmla="*/ 14 w 14"/>
                <a:gd name="T11" fmla="*/ 9 h 13"/>
                <a:gd name="T12" fmla="*/ 14 w 14"/>
                <a:gd name="T13" fmla="*/ 9 h 13"/>
                <a:gd name="T14" fmla="*/ 14 w 14"/>
                <a:gd name="T15" fmla="*/ 12 h 13"/>
                <a:gd name="T16" fmla="*/ 12 w 14"/>
                <a:gd name="T17" fmla="*/ 12 h 13"/>
                <a:gd name="T18" fmla="*/ 9 w 14"/>
                <a:gd name="T19" fmla="*/ 13 h 13"/>
                <a:gd name="T20" fmla="*/ 3 w 14"/>
                <a:gd name="T21" fmla="*/ 11 h 13"/>
                <a:gd name="T22" fmla="*/ 0 w 14"/>
                <a:gd name="T23" fmla="*/ 6 h 13"/>
                <a:gd name="T24" fmla="*/ 2 w 14"/>
                <a:gd name="T25" fmla="*/ 1 h 13"/>
                <a:gd name="T26" fmla="*/ 8 w 14"/>
                <a:gd name="T27" fmla="*/ 0 h 13"/>
                <a:gd name="T28" fmla="*/ 13 w 14"/>
                <a:gd name="T29" fmla="*/ 1 h 13"/>
                <a:gd name="T30" fmla="*/ 14 w 14"/>
                <a:gd name="T31" fmla="*/ 6 h 13"/>
                <a:gd name="T32" fmla="*/ 14 w 14"/>
                <a:gd name="T33" fmla="*/ 7 h 13"/>
                <a:gd name="T34" fmla="*/ 10 w 14"/>
                <a:gd name="T35" fmla="*/ 5 h 13"/>
                <a:gd name="T36" fmla="*/ 10 w 14"/>
                <a:gd name="T37" fmla="*/ 3 h 13"/>
                <a:gd name="T38" fmla="*/ 8 w 14"/>
                <a:gd name="T39" fmla="*/ 2 h 13"/>
                <a:gd name="T40" fmla="*/ 6 w 14"/>
                <a:gd name="T41" fmla="*/ 3 h 13"/>
                <a:gd name="T42" fmla="*/ 5 w 14"/>
                <a:gd name="T43" fmla="*/ 5 h 13"/>
                <a:gd name="T44" fmla="*/ 10 w 14"/>
                <a:gd name="T45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13">
                  <a:moveTo>
                    <a:pt x="14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8" y="10"/>
                    <a:pt x="9" y="10"/>
                  </a:cubicBezTo>
                  <a:cubicBezTo>
                    <a:pt x="10" y="10"/>
                    <a:pt x="11" y="10"/>
                    <a:pt x="12" y="10"/>
                  </a:cubicBezTo>
                  <a:cubicBezTo>
                    <a:pt x="13" y="9"/>
                    <a:pt x="13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cubicBezTo>
                    <a:pt x="6" y="13"/>
                    <a:pt x="4" y="12"/>
                    <a:pt x="3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4" y="2"/>
                    <a:pt x="14" y="4"/>
                    <a:pt x="14" y="6"/>
                  </a:cubicBezTo>
                  <a:lnTo>
                    <a:pt x="14" y="7"/>
                  </a:lnTo>
                  <a:close/>
                  <a:moveTo>
                    <a:pt x="10" y="5"/>
                  </a:moveTo>
                  <a:cubicBezTo>
                    <a:pt x="10" y="4"/>
                    <a:pt x="10" y="3"/>
                    <a:pt x="10" y="3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7" y="2"/>
                    <a:pt x="6" y="2"/>
                    <a:pt x="6" y="3"/>
                  </a:cubicBezTo>
                  <a:cubicBezTo>
                    <a:pt x="5" y="3"/>
                    <a:pt x="5" y="4"/>
                    <a:pt x="5" y="5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9" name="Freeform 319"/>
            <p:cNvSpPr>
              <a:spLocks/>
            </p:cNvSpPr>
            <p:nvPr/>
          </p:nvSpPr>
          <p:spPr bwMode="auto">
            <a:xfrm>
              <a:off x="5956301" y="4756150"/>
              <a:ext cx="47625" cy="49213"/>
            </a:xfrm>
            <a:custGeom>
              <a:avLst/>
              <a:gdLst>
                <a:gd name="T0" fmla="*/ 13 w 13"/>
                <a:gd name="T1" fmla="*/ 12 h 13"/>
                <a:gd name="T2" fmla="*/ 9 w 13"/>
                <a:gd name="T3" fmla="*/ 12 h 13"/>
                <a:gd name="T4" fmla="*/ 9 w 13"/>
                <a:gd name="T5" fmla="*/ 11 h 13"/>
                <a:gd name="T6" fmla="*/ 7 w 13"/>
                <a:gd name="T7" fmla="*/ 12 h 13"/>
                <a:gd name="T8" fmla="*/ 4 w 13"/>
                <a:gd name="T9" fmla="*/ 13 h 13"/>
                <a:gd name="T10" fmla="*/ 1 w 13"/>
                <a:gd name="T11" fmla="*/ 12 h 13"/>
                <a:gd name="T12" fmla="*/ 0 w 13"/>
                <a:gd name="T13" fmla="*/ 8 h 13"/>
                <a:gd name="T14" fmla="*/ 0 w 13"/>
                <a:gd name="T15" fmla="*/ 0 h 13"/>
                <a:gd name="T16" fmla="*/ 4 w 13"/>
                <a:gd name="T17" fmla="*/ 0 h 13"/>
                <a:gd name="T18" fmla="*/ 4 w 13"/>
                <a:gd name="T19" fmla="*/ 6 h 13"/>
                <a:gd name="T20" fmla="*/ 4 w 13"/>
                <a:gd name="T21" fmla="*/ 8 h 13"/>
                <a:gd name="T22" fmla="*/ 4 w 13"/>
                <a:gd name="T23" fmla="*/ 9 h 13"/>
                <a:gd name="T24" fmla="*/ 5 w 13"/>
                <a:gd name="T25" fmla="*/ 9 h 13"/>
                <a:gd name="T26" fmla="*/ 6 w 13"/>
                <a:gd name="T27" fmla="*/ 10 h 13"/>
                <a:gd name="T28" fmla="*/ 7 w 13"/>
                <a:gd name="T29" fmla="*/ 9 h 13"/>
                <a:gd name="T30" fmla="*/ 9 w 13"/>
                <a:gd name="T31" fmla="*/ 9 h 13"/>
                <a:gd name="T32" fmla="*/ 9 w 13"/>
                <a:gd name="T33" fmla="*/ 0 h 13"/>
                <a:gd name="T34" fmla="*/ 13 w 13"/>
                <a:gd name="T35" fmla="*/ 0 h 13"/>
                <a:gd name="T36" fmla="*/ 13 w 13"/>
                <a:gd name="T3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3">
                  <a:moveTo>
                    <a:pt x="13" y="12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2"/>
                    <a:pt x="7" y="12"/>
                  </a:cubicBezTo>
                  <a:cubicBezTo>
                    <a:pt x="6" y="13"/>
                    <a:pt x="5" y="13"/>
                    <a:pt x="4" y="13"/>
                  </a:cubicBezTo>
                  <a:cubicBezTo>
                    <a:pt x="3" y="13"/>
                    <a:pt x="2" y="12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5" y="9"/>
                    <a:pt x="6" y="10"/>
                    <a:pt x="6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8" y="9"/>
                    <a:pt x="8" y="9"/>
                    <a:pt x="9" y="9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0" name="Freeform 320"/>
            <p:cNvSpPr>
              <a:spLocks/>
            </p:cNvSpPr>
            <p:nvPr/>
          </p:nvSpPr>
          <p:spPr bwMode="auto">
            <a:xfrm>
              <a:off x="6007101" y="4756150"/>
              <a:ext cx="49213" cy="49213"/>
            </a:xfrm>
            <a:custGeom>
              <a:avLst/>
              <a:gdLst>
                <a:gd name="T0" fmla="*/ 13 w 13"/>
                <a:gd name="T1" fmla="*/ 8 h 13"/>
                <a:gd name="T2" fmla="*/ 11 w 13"/>
                <a:gd name="T3" fmla="*/ 12 h 13"/>
                <a:gd name="T4" fmla="*/ 6 w 13"/>
                <a:gd name="T5" fmla="*/ 13 h 13"/>
                <a:gd name="T6" fmla="*/ 2 w 13"/>
                <a:gd name="T7" fmla="*/ 12 h 13"/>
                <a:gd name="T8" fmla="*/ 0 w 13"/>
                <a:gd name="T9" fmla="*/ 12 h 13"/>
                <a:gd name="T10" fmla="*/ 0 w 13"/>
                <a:gd name="T11" fmla="*/ 9 h 13"/>
                <a:gd name="T12" fmla="*/ 1 w 13"/>
                <a:gd name="T13" fmla="*/ 9 h 13"/>
                <a:gd name="T14" fmla="*/ 1 w 13"/>
                <a:gd name="T15" fmla="*/ 9 h 13"/>
                <a:gd name="T16" fmla="*/ 2 w 13"/>
                <a:gd name="T17" fmla="*/ 9 h 13"/>
                <a:gd name="T18" fmla="*/ 4 w 13"/>
                <a:gd name="T19" fmla="*/ 10 h 13"/>
                <a:gd name="T20" fmla="*/ 6 w 13"/>
                <a:gd name="T21" fmla="*/ 10 h 13"/>
                <a:gd name="T22" fmla="*/ 8 w 13"/>
                <a:gd name="T23" fmla="*/ 10 h 13"/>
                <a:gd name="T24" fmla="*/ 8 w 13"/>
                <a:gd name="T25" fmla="*/ 9 h 13"/>
                <a:gd name="T26" fmla="*/ 8 w 13"/>
                <a:gd name="T27" fmla="*/ 8 h 13"/>
                <a:gd name="T28" fmla="*/ 7 w 13"/>
                <a:gd name="T29" fmla="*/ 8 h 13"/>
                <a:gd name="T30" fmla="*/ 5 w 13"/>
                <a:gd name="T31" fmla="*/ 8 h 13"/>
                <a:gd name="T32" fmla="*/ 4 w 13"/>
                <a:gd name="T33" fmla="*/ 8 h 13"/>
                <a:gd name="T34" fmla="*/ 1 w 13"/>
                <a:gd name="T35" fmla="*/ 6 h 13"/>
                <a:gd name="T36" fmla="*/ 0 w 13"/>
                <a:gd name="T37" fmla="*/ 4 h 13"/>
                <a:gd name="T38" fmla="*/ 2 w 13"/>
                <a:gd name="T39" fmla="*/ 1 h 13"/>
                <a:gd name="T40" fmla="*/ 7 w 13"/>
                <a:gd name="T41" fmla="*/ 0 h 13"/>
                <a:gd name="T42" fmla="*/ 10 w 13"/>
                <a:gd name="T43" fmla="*/ 0 h 13"/>
                <a:gd name="T44" fmla="*/ 12 w 13"/>
                <a:gd name="T45" fmla="*/ 1 h 13"/>
                <a:gd name="T46" fmla="*/ 12 w 13"/>
                <a:gd name="T47" fmla="*/ 4 h 13"/>
                <a:gd name="T48" fmla="*/ 12 w 13"/>
                <a:gd name="T49" fmla="*/ 4 h 13"/>
                <a:gd name="T50" fmla="*/ 9 w 13"/>
                <a:gd name="T51" fmla="*/ 3 h 13"/>
                <a:gd name="T52" fmla="*/ 7 w 13"/>
                <a:gd name="T53" fmla="*/ 2 h 13"/>
                <a:gd name="T54" fmla="*/ 5 w 13"/>
                <a:gd name="T55" fmla="*/ 3 h 13"/>
                <a:gd name="T56" fmla="*/ 5 w 13"/>
                <a:gd name="T57" fmla="*/ 3 h 13"/>
                <a:gd name="T58" fmla="*/ 5 w 13"/>
                <a:gd name="T59" fmla="*/ 4 h 13"/>
                <a:gd name="T60" fmla="*/ 6 w 13"/>
                <a:gd name="T61" fmla="*/ 5 h 13"/>
                <a:gd name="T62" fmla="*/ 8 w 13"/>
                <a:gd name="T63" fmla="*/ 5 h 13"/>
                <a:gd name="T64" fmla="*/ 9 w 13"/>
                <a:gd name="T65" fmla="*/ 5 h 13"/>
                <a:gd name="T66" fmla="*/ 12 w 13"/>
                <a:gd name="T67" fmla="*/ 6 h 13"/>
                <a:gd name="T68" fmla="*/ 13 w 13"/>
                <a:gd name="T6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" h="13">
                  <a:moveTo>
                    <a:pt x="13" y="8"/>
                  </a:moveTo>
                  <a:cubicBezTo>
                    <a:pt x="13" y="10"/>
                    <a:pt x="12" y="11"/>
                    <a:pt x="11" y="12"/>
                  </a:cubicBezTo>
                  <a:cubicBezTo>
                    <a:pt x="10" y="12"/>
                    <a:pt x="8" y="13"/>
                    <a:pt x="6" y="13"/>
                  </a:cubicBezTo>
                  <a:cubicBezTo>
                    <a:pt x="5" y="13"/>
                    <a:pt x="3" y="13"/>
                    <a:pt x="2" y="12"/>
                  </a:cubicBezTo>
                  <a:cubicBezTo>
                    <a:pt x="2" y="12"/>
                    <a:pt x="1" y="12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5" y="10"/>
                    <a:pt x="5" y="10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7" y="8"/>
                    <a:pt x="7" y="8"/>
                  </a:cubicBezTo>
                  <a:cubicBezTo>
                    <a:pt x="6" y="8"/>
                    <a:pt x="6" y="8"/>
                    <a:pt x="5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7"/>
                    <a:pt x="2" y="7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3"/>
                    <a:pt x="10" y="3"/>
                    <a:pt x="9" y="3"/>
                  </a:cubicBezTo>
                  <a:cubicBezTo>
                    <a:pt x="9" y="3"/>
                    <a:pt x="8" y="2"/>
                    <a:pt x="7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4"/>
                    <a:pt x="6" y="5"/>
                  </a:cubicBezTo>
                  <a:cubicBezTo>
                    <a:pt x="7" y="5"/>
                    <a:pt x="7" y="5"/>
                    <a:pt x="8" y="5"/>
                  </a:cubicBezTo>
                  <a:cubicBezTo>
                    <a:pt x="8" y="5"/>
                    <a:pt x="9" y="5"/>
                    <a:pt x="9" y="5"/>
                  </a:cubicBezTo>
                  <a:cubicBezTo>
                    <a:pt x="10" y="5"/>
                    <a:pt x="11" y="6"/>
                    <a:pt x="12" y="6"/>
                  </a:cubicBezTo>
                  <a:cubicBezTo>
                    <a:pt x="12" y="7"/>
                    <a:pt x="13" y="8"/>
                    <a:pt x="13" y="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1" name="Freeform 321"/>
            <p:cNvSpPr>
              <a:spLocks noEditPoints="1"/>
            </p:cNvSpPr>
            <p:nvPr/>
          </p:nvSpPr>
          <p:spPr bwMode="auto">
            <a:xfrm>
              <a:off x="6056313" y="4756150"/>
              <a:ext cx="53975" cy="49213"/>
            </a:xfrm>
            <a:custGeom>
              <a:avLst/>
              <a:gdLst>
                <a:gd name="T0" fmla="*/ 15 w 15"/>
                <a:gd name="T1" fmla="*/ 6 h 13"/>
                <a:gd name="T2" fmla="*/ 13 w 15"/>
                <a:gd name="T3" fmla="*/ 11 h 13"/>
                <a:gd name="T4" fmla="*/ 8 w 15"/>
                <a:gd name="T5" fmla="*/ 13 h 13"/>
                <a:gd name="T6" fmla="*/ 2 w 15"/>
                <a:gd name="T7" fmla="*/ 11 h 13"/>
                <a:gd name="T8" fmla="*/ 0 w 15"/>
                <a:gd name="T9" fmla="*/ 6 h 13"/>
                <a:gd name="T10" fmla="*/ 2 w 15"/>
                <a:gd name="T11" fmla="*/ 1 h 13"/>
                <a:gd name="T12" fmla="*/ 8 w 15"/>
                <a:gd name="T13" fmla="*/ 0 h 13"/>
                <a:gd name="T14" fmla="*/ 13 w 15"/>
                <a:gd name="T15" fmla="*/ 1 h 13"/>
                <a:gd name="T16" fmla="*/ 15 w 15"/>
                <a:gd name="T17" fmla="*/ 6 h 13"/>
                <a:gd name="T18" fmla="*/ 10 w 15"/>
                <a:gd name="T19" fmla="*/ 9 h 13"/>
                <a:gd name="T20" fmla="*/ 10 w 15"/>
                <a:gd name="T21" fmla="*/ 8 h 13"/>
                <a:gd name="T22" fmla="*/ 11 w 15"/>
                <a:gd name="T23" fmla="*/ 6 h 13"/>
                <a:gd name="T24" fmla="*/ 10 w 15"/>
                <a:gd name="T25" fmla="*/ 4 h 13"/>
                <a:gd name="T26" fmla="*/ 10 w 15"/>
                <a:gd name="T27" fmla="*/ 3 h 13"/>
                <a:gd name="T28" fmla="*/ 9 w 15"/>
                <a:gd name="T29" fmla="*/ 3 h 13"/>
                <a:gd name="T30" fmla="*/ 8 w 15"/>
                <a:gd name="T31" fmla="*/ 2 h 13"/>
                <a:gd name="T32" fmla="*/ 7 w 15"/>
                <a:gd name="T33" fmla="*/ 3 h 13"/>
                <a:gd name="T34" fmla="*/ 6 w 15"/>
                <a:gd name="T35" fmla="*/ 3 h 13"/>
                <a:gd name="T36" fmla="*/ 5 w 15"/>
                <a:gd name="T37" fmla="*/ 4 h 13"/>
                <a:gd name="T38" fmla="*/ 5 w 15"/>
                <a:gd name="T39" fmla="*/ 6 h 13"/>
                <a:gd name="T40" fmla="*/ 5 w 15"/>
                <a:gd name="T41" fmla="*/ 8 h 13"/>
                <a:gd name="T42" fmla="*/ 6 w 15"/>
                <a:gd name="T43" fmla="*/ 9 h 13"/>
                <a:gd name="T44" fmla="*/ 7 w 15"/>
                <a:gd name="T45" fmla="*/ 10 h 13"/>
                <a:gd name="T46" fmla="*/ 8 w 15"/>
                <a:gd name="T47" fmla="*/ 10 h 13"/>
                <a:gd name="T48" fmla="*/ 9 w 15"/>
                <a:gd name="T49" fmla="*/ 10 h 13"/>
                <a:gd name="T50" fmla="*/ 10 w 15"/>
                <a:gd name="T5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13">
                  <a:moveTo>
                    <a:pt x="15" y="6"/>
                  </a:moveTo>
                  <a:cubicBezTo>
                    <a:pt x="15" y="8"/>
                    <a:pt x="14" y="10"/>
                    <a:pt x="13" y="11"/>
                  </a:cubicBezTo>
                  <a:cubicBezTo>
                    <a:pt x="12" y="12"/>
                    <a:pt x="10" y="13"/>
                    <a:pt x="8" y="13"/>
                  </a:cubicBezTo>
                  <a:cubicBezTo>
                    <a:pt x="5" y="13"/>
                    <a:pt x="4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4" y="0"/>
                    <a:pt x="5" y="0"/>
                    <a:pt x="8" y="0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4" y="3"/>
                    <a:pt x="15" y="4"/>
                    <a:pt x="15" y="6"/>
                  </a:cubicBezTo>
                  <a:moveTo>
                    <a:pt x="10" y="9"/>
                  </a:moveTo>
                  <a:cubicBezTo>
                    <a:pt x="10" y="9"/>
                    <a:pt x="10" y="9"/>
                    <a:pt x="10" y="8"/>
                  </a:cubicBezTo>
                  <a:cubicBezTo>
                    <a:pt x="11" y="8"/>
                    <a:pt x="11" y="7"/>
                    <a:pt x="11" y="6"/>
                  </a:cubicBezTo>
                  <a:cubicBezTo>
                    <a:pt x="11" y="6"/>
                    <a:pt x="11" y="5"/>
                    <a:pt x="10" y="4"/>
                  </a:cubicBezTo>
                  <a:cubicBezTo>
                    <a:pt x="10" y="4"/>
                    <a:pt x="10" y="4"/>
                    <a:pt x="10" y="3"/>
                  </a:cubicBezTo>
                  <a:cubicBezTo>
                    <a:pt x="10" y="3"/>
                    <a:pt x="9" y="3"/>
                    <a:pt x="9" y="3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5" y="4"/>
                    <a:pt x="5" y="4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6" y="10"/>
                    <a:pt x="7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9" y="10"/>
                    <a:pt x="10" y="10"/>
                    <a:pt x="10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2" name="Freeform 322"/>
            <p:cNvSpPr>
              <a:spLocks/>
            </p:cNvSpPr>
            <p:nvPr/>
          </p:nvSpPr>
          <p:spPr bwMode="auto">
            <a:xfrm>
              <a:off x="6115051" y="4738688"/>
              <a:ext cx="69850" cy="66675"/>
            </a:xfrm>
            <a:custGeom>
              <a:avLst/>
              <a:gdLst>
                <a:gd name="T0" fmla="*/ 6 w 19"/>
                <a:gd name="T1" fmla="*/ 5 h 18"/>
                <a:gd name="T2" fmla="*/ 11 w 19"/>
                <a:gd name="T3" fmla="*/ 5 h 18"/>
                <a:gd name="T4" fmla="*/ 11 w 19"/>
                <a:gd name="T5" fmla="*/ 3 h 18"/>
                <a:gd name="T6" fmla="*/ 15 w 19"/>
                <a:gd name="T7" fmla="*/ 2 h 18"/>
                <a:gd name="T8" fmla="*/ 15 w 19"/>
                <a:gd name="T9" fmla="*/ 2 h 18"/>
                <a:gd name="T10" fmla="*/ 15 w 19"/>
                <a:gd name="T11" fmla="*/ 5 h 18"/>
                <a:gd name="T12" fmla="*/ 19 w 19"/>
                <a:gd name="T13" fmla="*/ 5 h 18"/>
                <a:gd name="T14" fmla="*/ 19 w 19"/>
                <a:gd name="T15" fmla="*/ 8 h 18"/>
                <a:gd name="T16" fmla="*/ 15 w 19"/>
                <a:gd name="T17" fmla="*/ 8 h 18"/>
                <a:gd name="T18" fmla="*/ 15 w 19"/>
                <a:gd name="T19" fmla="*/ 13 h 18"/>
                <a:gd name="T20" fmla="*/ 17 w 19"/>
                <a:gd name="T21" fmla="*/ 15 h 18"/>
                <a:gd name="T22" fmla="*/ 19 w 19"/>
                <a:gd name="T23" fmla="*/ 15 h 18"/>
                <a:gd name="T24" fmla="*/ 19 w 19"/>
                <a:gd name="T25" fmla="*/ 15 h 18"/>
                <a:gd name="T26" fmla="*/ 19 w 19"/>
                <a:gd name="T27" fmla="*/ 17 h 18"/>
                <a:gd name="T28" fmla="*/ 14 w 19"/>
                <a:gd name="T29" fmla="*/ 17 h 18"/>
                <a:gd name="T30" fmla="*/ 11 w 19"/>
                <a:gd name="T31" fmla="*/ 15 h 18"/>
                <a:gd name="T32" fmla="*/ 11 w 19"/>
                <a:gd name="T33" fmla="*/ 14 h 18"/>
                <a:gd name="T34" fmla="*/ 11 w 19"/>
                <a:gd name="T35" fmla="*/ 8 h 18"/>
                <a:gd name="T36" fmla="*/ 6 w 19"/>
                <a:gd name="T37" fmla="*/ 8 h 18"/>
                <a:gd name="T38" fmla="*/ 6 w 19"/>
                <a:gd name="T39" fmla="*/ 17 h 18"/>
                <a:gd name="T40" fmla="*/ 1 w 19"/>
                <a:gd name="T41" fmla="*/ 17 h 18"/>
                <a:gd name="T42" fmla="*/ 1 w 19"/>
                <a:gd name="T43" fmla="*/ 8 h 18"/>
                <a:gd name="T44" fmla="*/ 0 w 19"/>
                <a:gd name="T45" fmla="*/ 8 h 18"/>
                <a:gd name="T46" fmla="*/ 0 w 19"/>
                <a:gd name="T47" fmla="*/ 5 h 18"/>
                <a:gd name="T48" fmla="*/ 2 w 19"/>
                <a:gd name="T49" fmla="*/ 5 h 18"/>
                <a:gd name="T50" fmla="*/ 3 w 19"/>
                <a:gd name="T51" fmla="*/ 1 h 18"/>
                <a:gd name="T52" fmla="*/ 10 w 19"/>
                <a:gd name="T53" fmla="*/ 0 h 18"/>
                <a:gd name="T54" fmla="*/ 10 w 19"/>
                <a:gd name="T55" fmla="*/ 3 h 18"/>
                <a:gd name="T56" fmla="*/ 9 w 19"/>
                <a:gd name="T57" fmla="*/ 3 h 18"/>
                <a:gd name="T58" fmla="*/ 6 w 19"/>
                <a:gd name="T59" fmla="*/ 4 h 18"/>
                <a:gd name="T60" fmla="*/ 6 w 19"/>
                <a:gd name="T61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" h="18">
                  <a:moveTo>
                    <a:pt x="6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5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7" y="18"/>
                    <a:pt x="14" y="17"/>
                  </a:cubicBezTo>
                  <a:cubicBezTo>
                    <a:pt x="14" y="17"/>
                    <a:pt x="12" y="17"/>
                    <a:pt x="11" y="15"/>
                  </a:cubicBezTo>
                  <a:cubicBezTo>
                    <a:pt x="11" y="15"/>
                    <a:pt x="11" y="15"/>
                    <a:pt x="11" y="1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1" y="2"/>
                    <a:pt x="3" y="1"/>
                  </a:cubicBezTo>
                  <a:cubicBezTo>
                    <a:pt x="3" y="1"/>
                    <a:pt x="5" y="0"/>
                    <a:pt x="10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7" y="2"/>
                    <a:pt x="6" y="4"/>
                  </a:cubicBezTo>
                  <a:cubicBezTo>
                    <a:pt x="6" y="4"/>
                    <a:pt x="6" y="4"/>
                    <a:pt x="6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3" name="Freeform 323"/>
            <p:cNvSpPr>
              <a:spLocks/>
            </p:cNvSpPr>
            <p:nvPr/>
          </p:nvSpPr>
          <p:spPr bwMode="auto">
            <a:xfrm>
              <a:off x="5853113" y="4830763"/>
              <a:ext cx="165100" cy="195263"/>
            </a:xfrm>
            <a:custGeom>
              <a:avLst/>
              <a:gdLst>
                <a:gd name="T0" fmla="*/ 45 w 45"/>
                <a:gd name="T1" fmla="*/ 43 h 53"/>
                <a:gd name="T2" fmla="*/ 45 w 45"/>
                <a:gd name="T3" fmla="*/ 43 h 53"/>
                <a:gd name="T4" fmla="*/ 43 w 45"/>
                <a:gd name="T5" fmla="*/ 42 h 53"/>
                <a:gd name="T6" fmla="*/ 13 w 45"/>
                <a:gd name="T7" fmla="*/ 42 h 53"/>
                <a:gd name="T8" fmla="*/ 11 w 45"/>
                <a:gd name="T9" fmla="*/ 40 h 53"/>
                <a:gd name="T10" fmla="*/ 11 w 45"/>
                <a:gd name="T11" fmla="*/ 2 h 53"/>
                <a:gd name="T12" fmla="*/ 9 w 45"/>
                <a:gd name="T13" fmla="*/ 0 h 53"/>
                <a:gd name="T14" fmla="*/ 9 w 45"/>
                <a:gd name="T15" fmla="*/ 0 h 53"/>
                <a:gd name="T16" fmla="*/ 0 w 45"/>
                <a:gd name="T17" fmla="*/ 0 h 53"/>
                <a:gd name="T18" fmla="*/ 0 w 45"/>
                <a:gd name="T19" fmla="*/ 53 h 53"/>
                <a:gd name="T20" fmla="*/ 45 w 45"/>
                <a:gd name="T21" fmla="*/ 53 h 53"/>
                <a:gd name="T22" fmla="*/ 45 w 45"/>
                <a:gd name="T23" fmla="*/ 4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53">
                  <a:moveTo>
                    <a:pt x="45" y="43"/>
                  </a:moveTo>
                  <a:cubicBezTo>
                    <a:pt x="45" y="43"/>
                    <a:pt x="45" y="43"/>
                    <a:pt x="45" y="43"/>
                  </a:cubicBezTo>
                  <a:cubicBezTo>
                    <a:pt x="45" y="42"/>
                    <a:pt x="44" y="42"/>
                    <a:pt x="4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2" y="42"/>
                    <a:pt x="11" y="41"/>
                    <a:pt x="11" y="4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0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5" y="53"/>
                    <a:pt x="45" y="53"/>
                    <a:pt x="45" y="53"/>
                  </a:cubicBezTo>
                  <a:lnTo>
                    <a:pt x="45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4" name="Freeform 324"/>
            <p:cNvSpPr>
              <a:spLocks/>
            </p:cNvSpPr>
            <p:nvPr/>
          </p:nvSpPr>
          <p:spPr bwMode="auto">
            <a:xfrm>
              <a:off x="5562601" y="4830763"/>
              <a:ext cx="41275" cy="195263"/>
            </a:xfrm>
            <a:custGeom>
              <a:avLst/>
              <a:gdLst>
                <a:gd name="T0" fmla="*/ 11 w 11"/>
                <a:gd name="T1" fmla="*/ 2 h 53"/>
                <a:gd name="T2" fmla="*/ 9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0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5" name="Freeform 325"/>
            <p:cNvSpPr>
              <a:spLocks/>
            </p:cNvSpPr>
            <p:nvPr/>
          </p:nvSpPr>
          <p:spPr bwMode="auto">
            <a:xfrm>
              <a:off x="5338763" y="4830763"/>
              <a:ext cx="44450" cy="195263"/>
            </a:xfrm>
            <a:custGeom>
              <a:avLst/>
              <a:gdLst>
                <a:gd name="T0" fmla="*/ 12 w 12"/>
                <a:gd name="T1" fmla="*/ 2 h 53"/>
                <a:gd name="T2" fmla="*/ 10 w 12"/>
                <a:gd name="T3" fmla="*/ 0 h 53"/>
                <a:gd name="T4" fmla="*/ 0 w 12"/>
                <a:gd name="T5" fmla="*/ 0 h 53"/>
                <a:gd name="T6" fmla="*/ 0 w 12"/>
                <a:gd name="T7" fmla="*/ 53 h 53"/>
                <a:gd name="T8" fmla="*/ 12 w 12"/>
                <a:gd name="T9" fmla="*/ 53 h 53"/>
                <a:gd name="T10" fmla="*/ 12 w 12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3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2" y="53"/>
                    <a:pt x="12" y="53"/>
                    <a:pt x="12" y="53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6" name="Freeform 326"/>
            <p:cNvSpPr>
              <a:spLocks/>
            </p:cNvSpPr>
            <p:nvPr/>
          </p:nvSpPr>
          <p:spPr bwMode="auto">
            <a:xfrm>
              <a:off x="5478463" y="4830763"/>
              <a:ext cx="41275" cy="195263"/>
            </a:xfrm>
            <a:custGeom>
              <a:avLst/>
              <a:gdLst>
                <a:gd name="T0" fmla="*/ 11 w 11"/>
                <a:gd name="T1" fmla="*/ 2 h 53"/>
                <a:gd name="T2" fmla="*/ 10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7" name="Freeform 327"/>
            <p:cNvSpPr>
              <a:spLocks/>
            </p:cNvSpPr>
            <p:nvPr/>
          </p:nvSpPr>
          <p:spPr bwMode="auto">
            <a:xfrm>
              <a:off x="5981701" y="4827588"/>
              <a:ext cx="100013" cy="117475"/>
            </a:xfrm>
            <a:custGeom>
              <a:avLst/>
              <a:gdLst>
                <a:gd name="T0" fmla="*/ 11 w 27"/>
                <a:gd name="T1" fmla="*/ 18 h 32"/>
                <a:gd name="T2" fmla="*/ 26 w 27"/>
                <a:gd name="T3" fmla="*/ 32 h 32"/>
                <a:gd name="T4" fmla="*/ 26 w 27"/>
                <a:gd name="T5" fmla="*/ 31 h 32"/>
                <a:gd name="T6" fmla="*/ 20 w 27"/>
                <a:gd name="T7" fmla="*/ 29 h 32"/>
                <a:gd name="T8" fmla="*/ 17 w 27"/>
                <a:gd name="T9" fmla="*/ 16 h 32"/>
                <a:gd name="T10" fmla="*/ 8 w 27"/>
                <a:gd name="T11" fmla="*/ 2 h 32"/>
                <a:gd name="T12" fmla="*/ 0 w 27"/>
                <a:gd name="T13" fmla="*/ 2 h 32"/>
                <a:gd name="T14" fmla="*/ 2 w 27"/>
                <a:gd name="T15" fmla="*/ 13 h 32"/>
                <a:gd name="T16" fmla="*/ 15 w 27"/>
                <a:gd name="T17" fmla="*/ 28 h 32"/>
                <a:gd name="T18" fmla="*/ 9 w 27"/>
                <a:gd name="T19" fmla="*/ 15 h 32"/>
                <a:gd name="T20" fmla="*/ 4 w 27"/>
                <a:gd name="T21" fmla="*/ 5 h 32"/>
                <a:gd name="T22" fmla="*/ 11 w 27"/>
                <a:gd name="T2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32">
                  <a:moveTo>
                    <a:pt x="11" y="18"/>
                  </a:moveTo>
                  <a:cubicBezTo>
                    <a:pt x="12" y="31"/>
                    <a:pt x="26" y="32"/>
                    <a:pt x="26" y="32"/>
                  </a:cubicBezTo>
                  <a:cubicBezTo>
                    <a:pt x="26" y="32"/>
                    <a:pt x="27" y="31"/>
                    <a:pt x="26" y="31"/>
                  </a:cubicBezTo>
                  <a:cubicBezTo>
                    <a:pt x="25" y="31"/>
                    <a:pt x="22" y="30"/>
                    <a:pt x="20" y="29"/>
                  </a:cubicBezTo>
                  <a:cubicBezTo>
                    <a:pt x="17" y="27"/>
                    <a:pt x="17" y="23"/>
                    <a:pt x="17" y="16"/>
                  </a:cubicBezTo>
                  <a:cubicBezTo>
                    <a:pt x="17" y="8"/>
                    <a:pt x="11" y="4"/>
                    <a:pt x="8" y="2"/>
                  </a:cubicBezTo>
                  <a:cubicBezTo>
                    <a:pt x="3" y="0"/>
                    <a:pt x="0" y="2"/>
                    <a:pt x="0" y="2"/>
                  </a:cubicBezTo>
                  <a:cubicBezTo>
                    <a:pt x="2" y="5"/>
                    <a:pt x="2" y="9"/>
                    <a:pt x="2" y="13"/>
                  </a:cubicBezTo>
                  <a:cubicBezTo>
                    <a:pt x="2" y="25"/>
                    <a:pt x="15" y="28"/>
                    <a:pt x="15" y="28"/>
                  </a:cubicBezTo>
                  <a:cubicBezTo>
                    <a:pt x="11" y="24"/>
                    <a:pt x="10" y="22"/>
                    <a:pt x="9" y="15"/>
                  </a:cubicBezTo>
                  <a:cubicBezTo>
                    <a:pt x="7" y="8"/>
                    <a:pt x="4" y="5"/>
                    <a:pt x="4" y="5"/>
                  </a:cubicBezTo>
                  <a:cubicBezTo>
                    <a:pt x="4" y="5"/>
                    <a:pt x="10" y="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8" name="Freeform 328"/>
            <p:cNvSpPr>
              <a:spLocks/>
            </p:cNvSpPr>
            <p:nvPr/>
          </p:nvSpPr>
          <p:spPr bwMode="auto">
            <a:xfrm>
              <a:off x="5643563" y="4830763"/>
              <a:ext cx="165100" cy="195263"/>
            </a:xfrm>
            <a:custGeom>
              <a:avLst/>
              <a:gdLst>
                <a:gd name="T0" fmla="*/ 11 w 45"/>
                <a:gd name="T1" fmla="*/ 53 h 53"/>
                <a:gd name="T2" fmla="*/ 11 w 45"/>
                <a:gd name="T3" fmla="*/ 32 h 53"/>
                <a:gd name="T4" fmla="*/ 13 w 45"/>
                <a:gd name="T5" fmla="*/ 30 h 53"/>
                <a:gd name="T6" fmla="*/ 43 w 45"/>
                <a:gd name="T7" fmla="*/ 30 h 53"/>
                <a:gd name="T8" fmla="*/ 45 w 45"/>
                <a:gd name="T9" fmla="*/ 29 h 53"/>
                <a:gd name="T10" fmla="*/ 45 w 45"/>
                <a:gd name="T11" fmla="*/ 21 h 53"/>
                <a:gd name="T12" fmla="*/ 43 w 45"/>
                <a:gd name="T13" fmla="*/ 19 h 53"/>
                <a:gd name="T14" fmla="*/ 13 w 45"/>
                <a:gd name="T15" fmla="*/ 19 h 53"/>
                <a:gd name="T16" fmla="*/ 11 w 45"/>
                <a:gd name="T17" fmla="*/ 17 h 53"/>
                <a:gd name="T18" fmla="*/ 11 w 45"/>
                <a:gd name="T19" fmla="*/ 13 h 53"/>
                <a:gd name="T20" fmla="*/ 13 w 45"/>
                <a:gd name="T21" fmla="*/ 12 h 53"/>
                <a:gd name="T22" fmla="*/ 43 w 45"/>
                <a:gd name="T23" fmla="*/ 12 h 53"/>
                <a:gd name="T24" fmla="*/ 45 w 45"/>
                <a:gd name="T25" fmla="*/ 10 h 53"/>
                <a:gd name="T26" fmla="*/ 45 w 45"/>
                <a:gd name="T27" fmla="*/ 2 h 53"/>
                <a:gd name="T28" fmla="*/ 43 w 45"/>
                <a:gd name="T29" fmla="*/ 0 h 53"/>
                <a:gd name="T30" fmla="*/ 0 w 45"/>
                <a:gd name="T31" fmla="*/ 0 h 53"/>
                <a:gd name="T32" fmla="*/ 0 w 45"/>
                <a:gd name="T33" fmla="*/ 53 h 53"/>
                <a:gd name="T34" fmla="*/ 11 w 45"/>
                <a:gd name="T3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" h="53">
                  <a:moveTo>
                    <a:pt x="11" y="53"/>
                  </a:moveTo>
                  <a:cubicBezTo>
                    <a:pt x="11" y="32"/>
                    <a:pt x="11" y="32"/>
                    <a:pt x="11" y="32"/>
                  </a:cubicBezTo>
                  <a:cubicBezTo>
                    <a:pt x="11" y="31"/>
                    <a:pt x="12" y="30"/>
                    <a:pt x="1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5" y="30"/>
                    <a:pt x="45" y="29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45" y="20"/>
                    <a:pt x="44" y="19"/>
                    <a:pt x="4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1" y="18"/>
                    <a:pt x="11" y="17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2" y="12"/>
                    <a:pt x="1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lnTo>
                    <a:pt x="11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9" name="Freeform 329"/>
            <p:cNvSpPr>
              <a:spLocks/>
            </p:cNvSpPr>
            <p:nvPr/>
          </p:nvSpPr>
          <p:spPr bwMode="auto">
            <a:xfrm>
              <a:off x="6059488" y="4830763"/>
              <a:ext cx="125413" cy="195263"/>
            </a:xfrm>
            <a:custGeom>
              <a:avLst/>
              <a:gdLst>
                <a:gd name="T0" fmla="*/ 34 w 34"/>
                <a:gd name="T1" fmla="*/ 3 h 53"/>
                <a:gd name="T2" fmla="*/ 34 w 34"/>
                <a:gd name="T3" fmla="*/ 2 h 53"/>
                <a:gd name="T4" fmla="*/ 32 w 34"/>
                <a:gd name="T5" fmla="*/ 0 h 53"/>
                <a:gd name="T6" fmla="*/ 22 w 34"/>
                <a:gd name="T7" fmla="*/ 0 h 53"/>
                <a:gd name="T8" fmla="*/ 0 w 34"/>
                <a:gd name="T9" fmla="*/ 30 h 53"/>
                <a:gd name="T10" fmla="*/ 0 w 34"/>
                <a:gd name="T11" fmla="*/ 35 h 53"/>
                <a:gd name="T12" fmla="*/ 0 w 34"/>
                <a:gd name="T13" fmla="*/ 35 h 53"/>
                <a:gd name="T14" fmla="*/ 0 w 34"/>
                <a:gd name="T15" fmla="*/ 53 h 53"/>
                <a:gd name="T16" fmla="*/ 11 w 34"/>
                <a:gd name="T17" fmla="*/ 53 h 53"/>
                <a:gd name="T18" fmla="*/ 11 w 34"/>
                <a:gd name="T19" fmla="*/ 34 h 53"/>
                <a:gd name="T20" fmla="*/ 34 w 34"/>
                <a:gd name="T21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3">
                  <a:moveTo>
                    <a:pt x="34" y="3"/>
                  </a:moveTo>
                  <a:cubicBezTo>
                    <a:pt x="34" y="3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34" y="3"/>
                    <a:pt x="34" y="3"/>
                    <a:pt x="3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0" name="Freeform 330"/>
            <p:cNvSpPr>
              <a:spLocks/>
            </p:cNvSpPr>
            <p:nvPr/>
          </p:nvSpPr>
          <p:spPr bwMode="auto">
            <a:xfrm>
              <a:off x="5364163" y="4914900"/>
              <a:ext cx="19050" cy="52388"/>
            </a:xfrm>
            <a:custGeom>
              <a:avLst/>
              <a:gdLst>
                <a:gd name="T0" fmla="*/ 5 w 5"/>
                <a:gd name="T1" fmla="*/ 0 h 14"/>
                <a:gd name="T2" fmla="*/ 0 w 5"/>
                <a:gd name="T3" fmla="*/ 9 h 14"/>
                <a:gd name="T4" fmla="*/ 4 w 5"/>
                <a:gd name="T5" fmla="*/ 3 h 14"/>
                <a:gd name="T6" fmla="*/ 0 w 5"/>
                <a:gd name="T7" fmla="*/ 11 h 14"/>
                <a:gd name="T8" fmla="*/ 2 w 5"/>
                <a:gd name="T9" fmla="*/ 6 h 14"/>
                <a:gd name="T10" fmla="*/ 0 w 5"/>
                <a:gd name="T11" fmla="*/ 11 h 14"/>
                <a:gd name="T12" fmla="*/ 4 w 5"/>
                <a:gd name="T13" fmla="*/ 5 h 14"/>
                <a:gd name="T14" fmla="*/ 0 w 5"/>
                <a:gd name="T15" fmla="*/ 14 h 14"/>
                <a:gd name="T16" fmla="*/ 4 w 5"/>
                <a:gd name="T17" fmla="*/ 7 h 14"/>
                <a:gd name="T18" fmla="*/ 5 w 5"/>
                <a:gd name="T19" fmla="*/ 6 h 14"/>
                <a:gd name="T20" fmla="*/ 5 w 5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4">
                  <a:moveTo>
                    <a:pt x="5" y="0"/>
                  </a:moveTo>
                  <a:cubicBezTo>
                    <a:pt x="2" y="4"/>
                    <a:pt x="0" y="9"/>
                    <a:pt x="0" y="9"/>
                  </a:cubicBezTo>
                  <a:cubicBezTo>
                    <a:pt x="1" y="6"/>
                    <a:pt x="3" y="4"/>
                    <a:pt x="4" y="3"/>
                  </a:cubicBezTo>
                  <a:cubicBezTo>
                    <a:pt x="1" y="7"/>
                    <a:pt x="0" y="11"/>
                    <a:pt x="0" y="11"/>
                  </a:cubicBezTo>
                  <a:cubicBezTo>
                    <a:pt x="0" y="9"/>
                    <a:pt x="1" y="8"/>
                    <a:pt x="2" y="6"/>
                  </a:cubicBezTo>
                  <a:cubicBezTo>
                    <a:pt x="1" y="9"/>
                    <a:pt x="0" y="11"/>
                    <a:pt x="0" y="11"/>
                  </a:cubicBezTo>
                  <a:cubicBezTo>
                    <a:pt x="1" y="9"/>
                    <a:pt x="3" y="6"/>
                    <a:pt x="4" y="5"/>
                  </a:cubicBezTo>
                  <a:cubicBezTo>
                    <a:pt x="1" y="9"/>
                    <a:pt x="0" y="14"/>
                    <a:pt x="0" y="14"/>
                  </a:cubicBezTo>
                  <a:cubicBezTo>
                    <a:pt x="1" y="11"/>
                    <a:pt x="3" y="8"/>
                    <a:pt x="4" y="7"/>
                  </a:cubicBezTo>
                  <a:cubicBezTo>
                    <a:pt x="4" y="6"/>
                    <a:pt x="4" y="6"/>
                    <a:pt x="5" y="6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1" name="Freeform 331"/>
            <p:cNvSpPr>
              <a:spLocks/>
            </p:cNvSpPr>
            <p:nvPr/>
          </p:nvSpPr>
          <p:spPr bwMode="auto">
            <a:xfrm>
              <a:off x="5391151" y="4878388"/>
              <a:ext cx="106363" cy="100013"/>
            </a:xfrm>
            <a:custGeom>
              <a:avLst/>
              <a:gdLst>
                <a:gd name="T0" fmla="*/ 29 w 29"/>
                <a:gd name="T1" fmla="*/ 2 h 27"/>
                <a:gd name="T2" fmla="*/ 27 w 29"/>
                <a:gd name="T3" fmla="*/ 8 h 27"/>
                <a:gd name="T4" fmla="*/ 29 w 29"/>
                <a:gd name="T5" fmla="*/ 2 h 27"/>
                <a:gd name="T6" fmla="*/ 24 w 29"/>
                <a:gd name="T7" fmla="*/ 11 h 27"/>
                <a:gd name="T8" fmla="*/ 29 w 29"/>
                <a:gd name="T9" fmla="*/ 0 h 27"/>
                <a:gd name="T10" fmla="*/ 10 w 29"/>
                <a:gd name="T11" fmla="*/ 7 h 27"/>
                <a:gd name="T12" fmla="*/ 0 w 29"/>
                <a:gd name="T13" fmla="*/ 7 h 27"/>
                <a:gd name="T14" fmla="*/ 0 w 29"/>
                <a:gd name="T15" fmla="*/ 14 h 27"/>
                <a:gd name="T16" fmla="*/ 11 w 29"/>
                <a:gd name="T17" fmla="*/ 18 h 27"/>
                <a:gd name="T18" fmla="*/ 29 w 29"/>
                <a:gd name="T19" fmla="*/ 4 h 27"/>
                <a:gd name="T20" fmla="*/ 24 w 29"/>
                <a:gd name="T21" fmla="*/ 13 h 27"/>
                <a:gd name="T22" fmla="*/ 29 w 29"/>
                <a:gd name="T2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7">
                  <a:moveTo>
                    <a:pt x="29" y="2"/>
                  </a:moveTo>
                  <a:cubicBezTo>
                    <a:pt x="28" y="4"/>
                    <a:pt x="28" y="6"/>
                    <a:pt x="27" y="8"/>
                  </a:cubicBezTo>
                  <a:cubicBezTo>
                    <a:pt x="28" y="5"/>
                    <a:pt x="29" y="2"/>
                    <a:pt x="29" y="2"/>
                  </a:cubicBezTo>
                  <a:cubicBezTo>
                    <a:pt x="27" y="6"/>
                    <a:pt x="26" y="9"/>
                    <a:pt x="24" y="11"/>
                  </a:cubicBezTo>
                  <a:cubicBezTo>
                    <a:pt x="27" y="7"/>
                    <a:pt x="29" y="0"/>
                    <a:pt x="29" y="0"/>
                  </a:cubicBezTo>
                  <a:cubicBezTo>
                    <a:pt x="25" y="8"/>
                    <a:pt x="22" y="16"/>
                    <a:pt x="10" y="7"/>
                  </a:cubicBezTo>
                  <a:cubicBezTo>
                    <a:pt x="6" y="4"/>
                    <a:pt x="2" y="5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2"/>
                    <a:pt x="6" y="14"/>
                    <a:pt x="11" y="18"/>
                  </a:cubicBezTo>
                  <a:cubicBezTo>
                    <a:pt x="23" y="27"/>
                    <a:pt x="29" y="4"/>
                    <a:pt x="29" y="4"/>
                  </a:cubicBezTo>
                  <a:cubicBezTo>
                    <a:pt x="27" y="8"/>
                    <a:pt x="26" y="11"/>
                    <a:pt x="24" y="13"/>
                  </a:cubicBezTo>
                  <a:cubicBezTo>
                    <a:pt x="28" y="9"/>
                    <a:pt x="29" y="2"/>
                    <a:pt x="2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2" name="Freeform 332"/>
            <p:cNvSpPr>
              <a:spLocks noEditPoints="1"/>
            </p:cNvSpPr>
            <p:nvPr/>
          </p:nvSpPr>
          <p:spPr bwMode="auto">
            <a:xfrm>
              <a:off x="8340726" y="4837113"/>
              <a:ext cx="173038" cy="184150"/>
            </a:xfrm>
            <a:custGeom>
              <a:avLst/>
              <a:gdLst>
                <a:gd name="T0" fmla="*/ 13 w 47"/>
                <a:gd name="T1" fmla="*/ 33 h 50"/>
                <a:gd name="T2" fmla="*/ 2 w 47"/>
                <a:gd name="T3" fmla="*/ 48 h 50"/>
                <a:gd name="T4" fmla="*/ 0 w 47"/>
                <a:gd name="T5" fmla="*/ 46 h 50"/>
                <a:gd name="T6" fmla="*/ 11 w 47"/>
                <a:gd name="T7" fmla="*/ 32 h 50"/>
                <a:gd name="T8" fmla="*/ 13 w 47"/>
                <a:gd name="T9" fmla="*/ 33 h 50"/>
                <a:gd name="T10" fmla="*/ 27 w 47"/>
                <a:gd name="T11" fmla="*/ 27 h 50"/>
                <a:gd name="T12" fmla="*/ 27 w 47"/>
                <a:gd name="T13" fmla="*/ 46 h 50"/>
                <a:gd name="T14" fmla="*/ 25 w 47"/>
                <a:gd name="T15" fmla="*/ 50 h 50"/>
                <a:gd name="T16" fmla="*/ 17 w 47"/>
                <a:gd name="T17" fmla="*/ 50 h 50"/>
                <a:gd name="T18" fmla="*/ 16 w 47"/>
                <a:gd name="T19" fmla="*/ 47 h 50"/>
                <a:gd name="T20" fmla="*/ 23 w 47"/>
                <a:gd name="T21" fmla="*/ 47 h 50"/>
                <a:gd name="T22" fmla="*/ 24 w 47"/>
                <a:gd name="T23" fmla="*/ 46 h 50"/>
                <a:gd name="T24" fmla="*/ 24 w 47"/>
                <a:gd name="T25" fmla="*/ 27 h 50"/>
                <a:gd name="T26" fmla="*/ 12 w 47"/>
                <a:gd name="T27" fmla="*/ 27 h 50"/>
                <a:gd name="T28" fmla="*/ 6 w 47"/>
                <a:gd name="T29" fmla="*/ 28 h 50"/>
                <a:gd name="T30" fmla="*/ 5 w 47"/>
                <a:gd name="T31" fmla="*/ 25 h 50"/>
                <a:gd name="T32" fmla="*/ 9 w 47"/>
                <a:gd name="T33" fmla="*/ 20 h 50"/>
                <a:gd name="T34" fmla="*/ 15 w 47"/>
                <a:gd name="T35" fmla="*/ 10 h 50"/>
                <a:gd name="T36" fmla="*/ 0 w 47"/>
                <a:gd name="T37" fmla="*/ 10 h 50"/>
                <a:gd name="T38" fmla="*/ 0 w 47"/>
                <a:gd name="T39" fmla="*/ 7 h 50"/>
                <a:gd name="T40" fmla="*/ 16 w 47"/>
                <a:gd name="T41" fmla="*/ 7 h 50"/>
                <a:gd name="T42" fmla="*/ 19 w 47"/>
                <a:gd name="T43" fmla="*/ 0 h 50"/>
                <a:gd name="T44" fmla="*/ 22 w 47"/>
                <a:gd name="T45" fmla="*/ 1 h 50"/>
                <a:gd name="T46" fmla="*/ 19 w 47"/>
                <a:gd name="T47" fmla="*/ 7 h 50"/>
                <a:gd name="T48" fmla="*/ 46 w 47"/>
                <a:gd name="T49" fmla="*/ 7 h 50"/>
                <a:gd name="T50" fmla="*/ 46 w 47"/>
                <a:gd name="T51" fmla="*/ 10 h 50"/>
                <a:gd name="T52" fmla="*/ 18 w 47"/>
                <a:gd name="T53" fmla="*/ 10 h 50"/>
                <a:gd name="T54" fmla="*/ 9 w 47"/>
                <a:gd name="T55" fmla="*/ 24 h 50"/>
                <a:gd name="T56" fmla="*/ 24 w 47"/>
                <a:gd name="T57" fmla="*/ 24 h 50"/>
                <a:gd name="T58" fmla="*/ 24 w 47"/>
                <a:gd name="T59" fmla="*/ 15 h 50"/>
                <a:gd name="T60" fmla="*/ 27 w 47"/>
                <a:gd name="T61" fmla="*/ 15 h 50"/>
                <a:gd name="T62" fmla="*/ 27 w 47"/>
                <a:gd name="T63" fmla="*/ 24 h 50"/>
                <a:gd name="T64" fmla="*/ 44 w 47"/>
                <a:gd name="T65" fmla="*/ 24 h 50"/>
                <a:gd name="T66" fmla="*/ 44 w 47"/>
                <a:gd name="T67" fmla="*/ 27 h 50"/>
                <a:gd name="T68" fmla="*/ 27 w 47"/>
                <a:gd name="T69" fmla="*/ 27 h 50"/>
                <a:gd name="T70" fmla="*/ 35 w 47"/>
                <a:gd name="T71" fmla="*/ 32 h 50"/>
                <a:gd name="T72" fmla="*/ 47 w 47"/>
                <a:gd name="T73" fmla="*/ 46 h 50"/>
                <a:gd name="T74" fmla="*/ 45 w 47"/>
                <a:gd name="T75" fmla="*/ 47 h 50"/>
                <a:gd name="T76" fmla="*/ 33 w 47"/>
                <a:gd name="T77" fmla="*/ 33 h 50"/>
                <a:gd name="T78" fmla="*/ 35 w 47"/>
                <a:gd name="T79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7" h="50">
                  <a:moveTo>
                    <a:pt x="13" y="33"/>
                  </a:moveTo>
                  <a:cubicBezTo>
                    <a:pt x="11" y="38"/>
                    <a:pt x="6" y="44"/>
                    <a:pt x="2" y="48"/>
                  </a:cubicBezTo>
                  <a:cubicBezTo>
                    <a:pt x="2" y="48"/>
                    <a:pt x="1" y="47"/>
                    <a:pt x="0" y="46"/>
                  </a:cubicBezTo>
                  <a:cubicBezTo>
                    <a:pt x="4" y="43"/>
                    <a:pt x="8" y="37"/>
                    <a:pt x="11" y="32"/>
                  </a:cubicBezTo>
                  <a:lnTo>
                    <a:pt x="13" y="33"/>
                  </a:lnTo>
                  <a:close/>
                  <a:moveTo>
                    <a:pt x="27" y="27"/>
                  </a:moveTo>
                  <a:cubicBezTo>
                    <a:pt x="27" y="46"/>
                    <a:pt x="27" y="46"/>
                    <a:pt x="27" y="46"/>
                  </a:cubicBezTo>
                  <a:cubicBezTo>
                    <a:pt x="27" y="48"/>
                    <a:pt x="27" y="49"/>
                    <a:pt x="25" y="50"/>
                  </a:cubicBezTo>
                  <a:cubicBezTo>
                    <a:pt x="24" y="50"/>
                    <a:pt x="21" y="50"/>
                    <a:pt x="17" y="50"/>
                  </a:cubicBezTo>
                  <a:cubicBezTo>
                    <a:pt x="17" y="49"/>
                    <a:pt x="17" y="48"/>
                    <a:pt x="16" y="47"/>
                  </a:cubicBezTo>
                  <a:cubicBezTo>
                    <a:pt x="20" y="47"/>
                    <a:pt x="23" y="47"/>
                    <a:pt x="23" y="47"/>
                  </a:cubicBezTo>
                  <a:cubicBezTo>
                    <a:pt x="24" y="47"/>
                    <a:pt x="24" y="47"/>
                    <a:pt x="24" y="4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8" y="27"/>
                    <a:pt x="6" y="27"/>
                    <a:pt x="6" y="28"/>
                  </a:cubicBezTo>
                  <a:cubicBezTo>
                    <a:pt x="6" y="27"/>
                    <a:pt x="5" y="25"/>
                    <a:pt x="5" y="25"/>
                  </a:cubicBezTo>
                  <a:cubicBezTo>
                    <a:pt x="6" y="24"/>
                    <a:pt x="7" y="23"/>
                    <a:pt x="9" y="20"/>
                  </a:cubicBezTo>
                  <a:cubicBezTo>
                    <a:pt x="10" y="19"/>
                    <a:pt x="12" y="15"/>
                    <a:pt x="15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5"/>
                    <a:pt x="18" y="2"/>
                    <a:pt x="19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3"/>
                    <a:pt x="20" y="5"/>
                    <a:pt x="19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5" y="15"/>
                    <a:pt x="12" y="20"/>
                    <a:pt x="9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7"/>
                    <a:pt x="44" y="27"/>
                    <a:pt x="44" y="27"/>
                  </a:cubicBezTo>
                  <a:lnTo>
                    <a:pt x="27" y="27"/>
                  </a:lnTo>
                  <a:close/>
                  <a:moveTo>
                    <a:pt x="35" y="32"/>
                  </a:moveTo>
                  <a:cubicBezTo>
                    <a:pt x="40" y="36"/>
                    <a:pt x="45" y="42"/>
                    <a:pt x="47" y="46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3" y="44"/>
                    <a:pt x="37" y="37"/>
                    <a:pt x="33" y="33"/>
                  </a:cubicBezTo>
                  <a:lnTo>
                    <a:pt x="35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3" name="Freeform 333"/>
            <p:cNvSpPr>
              <a:spLocks noEditPoints="1"/>
            </p:cNvSpPr>
            <p:nvPr/>
          </p:nvSpPr>
          <p:spPr bwMode="auto">
            <a:xfrm>
              <a:off x="8528051" y="4837113"/>
              <a:ext cx="187325" cy="188913"/>
            </a:xfrm>
            <a:custGeom>
              <a:avLst/>
              <a:gdLst>
                <a:gd name="T0" fmla="*/ 16 w 51"/>
                <a:gd name="T1" fmla="*/ 38 h 51"/>
                <a:gd name="T2" fmla="*/ 16 w 51"/>
                <a:gd name="T3" fmla="*/ 50 h 51"/>
                <a:gd name="T4" fmla="*/ 13 w 51"/>
                <a:gd name="T5" fmla="*/ 50 h 51"/>
                <a:gd name="T6" fmla="*/ 13 w 51"/>
                <a:gd name="T7" fmla="*/ 39 h 51"/>
                <a:gd name="T8" fmla="*/ 1 w 51"/>
                <a:gd name="T9" fmla="*/ 41 h 51"/>
                <a:gd name="T10" fmla="*/ 0 w 51"/>
                <a:gd name="T11" fmla="*/ 38 h 51"/>
                <a:gd name="T12" fmla="*/ 13 w 51"/>
                <a:gd name="T13" fmla="*/ 36 h 51"/>
                <a:gd name="T14" fmla="*/ 13 w 51"/>
                <a:gd name="T15" fmla="*/ 27 h 51"/>
                <a:gd name="T16" fmla="*/ 7 w 51"/>
                <a:gd name="T17" fmla="*/ 27 h 51"/>
                <a:gd name="T18" fmla="*/ 3 w 51"/>
                <a:gd name="T19" fmla="*/ 27 h 51"/>
                <a:gd name="T20" fmla="*/ 2 w 51"/>
                <a:gd name="T21" fmla="*/ 25 h 51"/>
                <a:gd name="T22" fmla="*/ 5 w 51"/>
                <a:gd name="T23" fmla="*/ 20 h 51"/>
                <a:gd name="T24" fmla="*/ 9 w 51"/>
                <a:gd name="T25" fmla="*/ 9 h 51"/>
                <a:gd name="T26" fmla="*/ 0 w 51"/>
                <a:gd name="T27" fmla="*/ 9 h 51"/>
                <a:gd name="T28" fmla="*/ 0 w 51"/>
                <a:gd name="T29" fmla="*/ 7 h 51"/>
                <a:gd name="T30" fmla="*/ 10 w 51"/>
                <a:gd name="T31" fmla="*/ 7 h 51"/>
                <a:gd name="T32" fmla="*/ 12 w 51"/>
                <a:gd name="T33" fmla="*/ 0 h 51"/>
                <a:gd name="T34" fmla="*/ 15 w 51"/>
                <a:gd name="T35" fmla="*/ 1 h 51"/>
                <a:gd name="T36" fmla="*/ 13 w 51"/>
                <a:gd name="T37" fmla="*/ 7 h 51"/>
                <a:gd name="T38" fmla="*/ 24 w 51"/>
                <a:gd name="T39" fmla="*/ 7 h 51"/>
                <a:gd name="T40" fmla="*/ 24 w 51"/>
                <a:gd name="T41" fmla="*/ 9 h 51"/>
                <a:gd name="T42" fmla="*/ 12 w 51"/>
                <a:gd name="T43" fmla="*/ 9 h 51"/>
                <a:gd name="T44" fmla="*/ 6 w 51"/>
                <a:gd name="T45" fmla="*/ 24 h 51"/>
                <a:gd name="T46" fmla="*/ 13 w 51"/>
                <a:gd name="T47" fmla="*/ 24 h 51"/>
                <a:gd name="T48" fmla="*/ 13 w 51"/>
                <a:gd name="T49" fmla="*/ 15 h 51"/>
                <a:gd name="T50" fmla="*/ 16 w 51"/>
                <a:gd name="T51" fmla="*/ 15 h 51"/>
                <a:gd name="T52" fmla="*/ 16 w 51"/>
                <a:gd name="T53" fmla="*/ 24 h 51"/>
                <a:gd name="T54" fmla="*/ 24 w 51"/>
                <a:gd name="T55" fmla="*/ 24 h 51"/>
                <a:gd name="T56" fmla="*/ 24 w 51"/>
                <a:gd name="T57" fmla="*/ 27 h 51"/>
                <a:gd name="T58" fmla="*/ 16 w 51"/>
                <a:gd name="T59" fmla="*/ 27 h 51"/>
                <a:gd name="T60" fmla="*/ 16 w 51"/>
                <a:gd name="T61" fmla="*/ 36 h 51"/>
                <a:gd name="T62" fmla="*/ 24 w 51"/>
                <a:gd name="T63" fmla="*/ 34 h 51"/>
                <a:gd name="T64" fmla="*/ 24 w 51"/>
                <a:gd name="T65" fmla="*/ 37 h 51"/>
                <a:gd name="T66" fmla="*/ 16 w 51"/>
                <a:gd name="T67" fmla="*/ 38 h 51"/>
                <a:gd name="T68" fmla="*/ 38 w 51"/>
                <a:gd name="T69" fmla="*/ 19 h 51"/>
                <a:gd name="T70" fmla="*/ 38 w 51"/>
                <a:gd name="T71" fmla="*/ 24 h 51"/>
                <a:gd name="T72" fmla="*/ 51 w 51"/>
                <a:gd name="T73" fmla="*/ 49 h 51"/>
                <a:gd name="T74" fmla="*/ 49 w 51"/>
                <a:gd name="T75" fmla="*/ 51 h 51"/>
                <a:gd name="T76" fmla="*/ 37 w 51"/>
                <a:gd name="T77" fmla="*/ 31 h 51"/>
                <a:gd name="T78" fmla="*/ 24 w 51"/>
                <a:gd name="T79" fmla="*/ 51 h 51"/>
                <a:gd name="T80" fmla="*/ 22 w 51"/>
                <a:gd name="T81" fmla="*/ 49 h 51"/>
                <a:gd name="T82" fmla="*/ 35 w 51"/>
                <a:gd name="T83" fmla="*/ 19 h 51"/>
                <a:gd name="T84" fmla="*/ 35 w 51"/>
                <a:gd name="T85" fmla="*/ 17 h 51"/>
                <a:gd name="T86" fmla="*/ 38 w 51"/>
                <a:gd name="T87" fmla="*/ 17 h 51"/>
                <a:gd name="T88" fmla="*/ 38 w 51"/>
                <a:gd name="T89" fmla="*/ 19 h 51"/>
                <a:gd name="T90" fmla="*/ 31 w 51"/>
                <a:gd name="T91" fmla="*/ 11 h 51"/>
                <a:gd name="T92" fmla="*/ 26 w 51"/>
                <a:gd name="T93" fmla="*/ 24 h 51"/>
                <a:gd name="T94" fmla="*/ 24 w 51"/>
                <a:gd name="T95" fmla="*/ 22 h 51"/>
                <a:gd name="T96" fmla="*/ 31 w 51"/>
                <a:gd name="T97" fmla="*/ 0 h 51"/>
                <a:gd name="T98" fmla="*/ 34 w 51"/>
                <a:gd name="T99" fmla="*/ 0 h 51"/>
                <a:gd name="T100" fmla="*/ 32 w 51"/>
                <a:gd name="T101" fmla="*/ 9 h 51"/>
                <a:gd name="T102" fmla="*/ 49 w 51"/>
                <a:gd name="T103" fmla="*/ 9 h 51"/>
                <a:gd name="T104" fmla="*/ 49 w 51"/>
                <a:gd name="T105" fmla="*/ 9 h 51"/>
                <a:gd name="T106" fmla="*/ 51 w 51"/>
                <a:gd name="T107" fmla="*/ 9 h 51"/>
                <a:gd name="T108" fmla="*/ 47 w 51"/>
                <a:gd name="T109" fmla="*/ 24 h 51"/>
                <a:gd name="T110" fmla="*/ 45 w 51"/>
                <a:gd name="T111" fmla="*/ 23 h 51"/>
                <a:gd name="T112" fmla="*/ 47 w 51"/>
                <a:gd name="T113" fmla="*/ 11 h 51"/>
                <a:gd name="T114" fmla="*/ 31 w 51"/>
                <a:gd name="T11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" h="51">
                  <a:moveTo>
                    <a:pt x="16" y="38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9" y="39"/>
                    <a:pt x="4" y="40"/>
                    <a:pt x="1" y="4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3" y="37"/>
                    <a:pt x="8" y="37"/>
                    <a:pt x="13" y="36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5" y="27"/>
                    <a:pt x="3" y="27"/>
                    <a:pt x="3" y="27"/>
                  </a:cubicBezTo>
                  <a:cubicBezTo>
                    <a:pt x="3" y="27"/>
                    <a:pt x="2" y="25"/>
                    <a:pt x="2" y="25"/>
                  </a:cubicBezTo>
                  <a:cubicBezTo>
                    <a:pt x="3" y="25"/>
                    <a:pt x="4" y="23"/>
                    <a:pt x="5" y="20"/>
                  </a:cubicBezTo>
                  <a:cubicBezTo>
                    <a:pt x="6" y="19"/>
                    <a:pt x="7" y="14"/>
                    <a:pt x="9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5"/>
                    <a:pt x="11" y="2"/>
                    <a:pt x="12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3"/>
                    <a:pt x="13" y="5"/>
                    <a:pt x="13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0" y="15"/>
                    <a:pt x="8" y="20"/>
                    <a:pt x="6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16" y="38"/>
                  </a:lnTo>
                  <a:close/>
                  <a:moveTo>
                    <a:pt x="38" y="19"/>
                  </a:moveTo>
                  <a:cubicBezTo>
                    <a:pt x="38" y="21"/>
                    <a:pt x="38" y="22"/>
                    <a:pt x="38" y="24"/>
                  </a:cubicBezTo>
                  <a:cubicBezTo>
                    <a:pt x="40" y="35"/>
                    <a:pt x="44" y="45"/>
                    <a:pt x="51" y="49"/>
                  </a:cubicBezTo>
                  <a:cubicBezTo>
                    <a:pt x="50" y="49"/>
                    <a:pt x="49" y="50"/>
                    <a:pt x="49" y="51"/>
                  </a:cubicBezTo>
                  <a:cubicBezTo>
                    <a:pt x="43" y="47"/>
                    <a:pt x="39" y="40"/>
                    <a:pt x="37" y="31"/>
                  </a:cubicBezTo>
                  <a:cubicBezTo>
                    <a:pt x="35" y="38"/>
                    <a:pt x="32" y="45"/>
                    <a:pt x="24" y="51"/>
                  </a:cubicBezTo>
                  <a:cubicBezTo>
                    <a:pt x="23" y="50"/>
                    <a:pt x="22" y="49"/>
                    <a:pt x="22" y="49"/>
                  </a:cubicBezTo>
                  <a:cubicBezTo>
                    <a:pt x="34" y="40"/>
                    <a:pt x="35" y="28"/>
                    <a:pt x="35" y="19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8" y="17"/>
                    <a:pt x="38" y="17"/>
                    <a:pt x="38" y="17"/>
                  </a:cubicBezTo>
                  <a:lnTo>
                    <a:pt x="38" y="19"/>
                  </a:lnTo>
                  <a:close/>
                  <a:moveTo>
                    <a:pt x="31" y="11"/>
                  </a:moveTo>
                  <a:cubicBezTo>
                    <a:pt x="30" y="16"/>
                    <a:pt x="28" y="20"/>
                    <a:pt x="26" y="24"/>
                  </a:cubicBezTo>
                  <a:cubicBezTo>
                    <a:pt x="26" y="23"/>
                    <a:pt x="24" y="22"/>
                    <a:pt x="24" y="22"/>
                  </a:cubicBezTo>
                  <a:cubicBezTo>
                    <a:pt x="28" y="17"/>
                    <a:pt x="30" y="9"/>
                    <a:pt x="3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3"/>
                    <a:pt x="33" y="6"/>
                    <a:pt x="32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0" y="14"/>
                    <a:pt x="48" y="20"/>
                    <a:pt x="47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0"/>
                    <a:pt x="47" y="15"/>
                    <a:pt x="47" y="11"/>
                  </a:cubicBezTo>
                  <a:lnTo>
                    <a:pt x="31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4" name="Freeform 334"/>
            <p:cNvSpPr>
              <a:spLocks noEditPoints="1"/>
            </p:cNvSpPr>
            <p:nvPr/>
          </p:nvSpPr>
          <p:spPr bwMode="auto">
            <a:xfrm>
              <a:off x="8726488" y="4841875"/>
              <a:ext cx="192088" cy="184150"/>
            </a:xfrm>
            <a:custGeom>
              <a:avLst/>
              <a:gdLst>
                <a:gd name="T0" fmla="*/ 11 w 52"/>
                <a:gd name="T1" fmla="*/ 23 h 50"/>
                <a:gd name="T2" fmla="*/ 0 w 52"/>
                <a:gd name="T3" fmla="*/ 17 h 50"/>
                <a:gd name="T4" fmla="*/ 2 w 52"/>
                <a:gd name="T5" fmla="*/ 15 h 50"/>
                <a:gd name="T6" fmla="*/ 12 w 52"/>
                <a:gd name="T7" fmla="*/ 21 h 50"/>
                <a:gd name="T8" fmla="*/ 11 w 52"/>
                <a:gd name="T9" fmla="*/ 23 h 50"/>
                <a:gd name="T10" fmla="*/ 15 w 52"/>
                <a:gd name="T11" fmla="*/ 30 h 50"/>
                <a:gd name="T12" fmla="*/ 4 w 52"/>
                <a:gd name="T13" fmla="*/ 49 h 50"/>
                <a:gd name="T14" fmla="*/ 2 w 52"/>
                <a:gd name="T15" fmla="*/ 47 h 50"/>
                <a:gd name="T16" fmla="*/ 13 w 52"/>
                <a:gd name="T17" fmla="*/ 29 h 50"/>
                <a:gd name="T18" fmla="*/ 15 w 52"/>
                <a:gd name="T19" fmla="*/ 30 h 50"/>
                <a:gd name="T20" fmla="*/ 14 w 52"/>
                <a:gd name="T21" fmla="*/ 8 h 50"/>
                <a:gd name="T22" fmla="*/ 3 w 52"/>
                <a:gd name="T23" fmla="*/ 1 h 50"/>
                <a:gd name="T24" fmla="*/ 5 w 52"/>
                <a:gd name="T25" fmla="*/ 0 h 50"/>
                <a:gd name="T26" fmla="*/ 15 w 52"/>
                <a:gd name="T27" fmla="*/ 6 h 50"/>
                <a:gd name="T28" fmla="*/ 14 w 52"/>
                <a:gd name="T29" fmla="*/ 8 h 50"/>
                <a:gd name="T30" fmla="*/ 48 w 52"/>
                <a:gd name="T31" fmla="*/ 4 h 50"/>
                <a:gd name="T32" fmla="*/ 35 w 52"/>
                <a:gd name="T33" fmla="*/ 34 h 50"/>
                <a:gd name="T34" fmla="*/ 52 w 52"/>
                <a:gd name="T35" fmla="*/ 47 h 50"/>
                <a:gd name="T36" fmla="*/ 50 w 52"/>
                <a:gd name="T37" fmla="*/ 50 h 50"/>
                <a:gd name="T38" fmla="*/ 34 w 52"/>
                <a:gd name="T39" fmla="*/ 36 h 50"/>
                <a:gd name="T40" fmla="*/ 15 w 52"/>
                <a:gd name="T41" fmla="*/ 50 h 50"/>
                <a:gd name="T42" fmla="*/ 13 w 52"/>
                <a:gd name="T43" fmla="*/ 48 h 50"/>
                <a:gd name="T44" fmla="*/ 32 w 52"/>
                <a:gd name="T45" fmla="*/ 34 h 50"/>
                <a:gd name="T46" fmla="*/ 21 w 52"/>
                <a:gd name="T47" fmla="*/ 6 h 50"/>
                <a:gd name="T48" fmla="*/ 18 w 52"/>
                <a:gd name="T49" fmla="*/ 6 h 50"/>
                <a:gd name="T50" fmla="*/ 18 w 52"/>
                <a:gd name="T51" fmla="*/ 4 h 50"/>
                <a:gd name="T52" fmla="*/ 46 w 52"/>
                <a:gd name="T53" fmla="*/ 4 h 50"/>
                <a:gd name="T54" fmla="*/ 46 w 52"/>
                <a:gd name="T55" fmla="*/ 3 h 50"/>
                <a:gd name="T56" fmla="*/ 48 w 52"/>
                <a:gd name="T57" fmla="*/ 4 h 50"/>
                <a:gd name="T58" fmla="*/ 23 w 52"/>
                <a:gd name="T59" fmla="*/ 6 h 50"/>
                <a:gd name="T60" fmla="*/ 34 w 52"/>
                <a:gd name="T61" fmla="*/ 32 h 50"/>
                <a:gd name="T62" fmla="*/ 45 w 52"/>
                <a:gd name="T63" fmla="*/ 6 h 50"/>
                <a:gd name="T64" fmla="*/ 23 w 52"/>
                <a:gd name="T6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2" h="50">
                  <a:moveTo>
                    <a:pt x="11" y="23"/>
                  </a:moveTo>
                  <a:cubicBezTo>
                    <a:pt x="8" y="21"/>
                    <a:pt x="4" y="18"/>
                    <a:pt x="0" y="17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5" y="17"/>
                    <a:pt x="10" y="19"/>
                    <a:pt x="12" y="21"/>
                  </a:cubicBezTo>
                  <a:lnTo>
                    <a:pt x="11" y="23"/>
                  </a:lnTo>
                  <a:close/>
                  <a:moveTo>
                    <a:pt x="15" y="30"/>
                  </a:moveTo>
                  <a:cubicBezTo>
                    <a:pt x="12" y="36"/>
                    <a:pt x="7" y="44"/>
                    <a:pt x="4" y="49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5" y="43"/>
                    <a:pt x="10" y="35"/>
                    <a:pt x="13" y="29"/>
                  </a:cubicBezTo>
                  <a:lnTo>
                    <a:pt x="15" y="30"/>
                  </a:lnTo>
                  <a:close/>
                  <a:moveTo>
                    <a:pt x="14" y="8"/>
                  </a:moveTo>
                  <a:cubicBezTo>
                    <a:pt x="12" y="6"/>
                    <a:pt x="7" y="3"/>
                    <a:pt x="3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1"/>
                    <a:pt x="13" y="4"/>
                    <a:pt x="15" y="6"/>
                  </a:cubicBezTo>
                  <a:lnTo>
                    <a:pt x="14" y="8"/>
                  </a:lnTo>
                  <a:close/>
                  <a:moveTo>
                    <a:pt x="48" y="4"/>
                  </a:moveTo>
                  <a:cubicBezTo>
                    <a:pt x="46" y="17"/>
                    <a:pt x="41" y="27"/>
                    <a:pt x="35" y="34"/>
                  </a:cubicBezTo>
                  <a:cubicBezTo>
                    <a:pt x="40" y="40"/>
                    <a:pt x="45" y="45"/>
                    <a:pt x="52" y="47"/>
                  </a:cubicBezTo>
                  <a:cubicBezTo>
                    <a:pt x="51" y="48"/>
                    <a:pt x="51" y="49"/>
                    <a:pt x="50" y="50"/>
                  </a:cubicBezTo>
                  <a:cubicBezTo>
                    <a:pt x="44" y="47"/>
                    <a:pt x="38" y="42"/>
                    <a:pt x="34" y="36"/>
                  </a:cubicBezTo>
                  <a:cubicBezTo>
                    <a:pt x="28" y="43"/>
                    <a:pt x="22" y="47"/>
                    <a:pt x="15" y="50"/>
                  </a:cubicBezTo>
                  <a:cubicBezTo>
                    <a:pt x="15" y="49"/>
                    <a:pt x="14" y="48"/>
                    <a:pt x="13" y="48"/>
                  </a:cubicBezTo>
                  <a:cubicBezTo>
                    <a:pt x="20" y="45"/>
                    <a:pt x="27" y="41"/>
                    <a:pt x="32" y="34"/>
                  </a:cubicBezTo>
                  <a:cubicBezTo>
                    <a:pt x="27" y="27"/>
                    <a:pt x="23" y="17"/>
                    <a:pt x="21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6" y="3"/>
                    <a:pt x="46" y="3"/>
                    <a:pt x="46" y="3"/>
                  </a:cubicBezTo>
                  <a:lnTo>
                    <a:pt x="48" y="4"/>
                  </a:lnTo>
                  <a:close/>
                  <a:moveTo>
                    <a:pt x="23" y="6"/>
                  </a:moveTo>
                  <a:cubicBezTo>
                    <a:pt x="26" y="16"/>
                    <a:pt x="29" y="25"/>
                    <a:pt x="34" y="32"/>
                  </a:cubicBezTo>
                  <a:cubicBezTo>
                    <a:pt x="39" y="26"/>
                    <a:pt x="43" y="17"/>
                    <a:pt x="45" y="6"/>
                  </a:cubicBezTo>
                  <a:lnTo>
                    <a:pt x="2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5" name="Freeform 335"/>
            <p:cNvSpPr>
              <a:spLocks noEditPoints="1"/>
            </p:cNvSpPr>
            <p:nvPr/>
          </p:nvSpPr>
          <p:spPr bwMode="auto">
            <a:xfrm>
              <a:off x="8924926" y="4837113"/>
              <a:ext cx="192088" cy="188913"/>
            </a:xfrm>
            <a:custGeom>
              <a:avLst/>
              <a:gdLst>
                <a:gd name="T0" fmla="*/ 18 w 52"/>
                <a:gd name="T1" fmla="*/ 29 h 51"/>
                <a:gd name="T2" fmla="*/ 12 w 52"/>
                <a:gd name="T3" fmla="*/ 19 h 51"/>
                <a:gd name="T4" fmla="*/ 12 w 52"/>
                <a:gd name="T5" fmla="*/ 51 h 51"/>
                <a:gd name="T6" fmla="*/ 9 w 52"/>
                <a:gd name="T7" fmla="*/ 51 h 51"/>
                <a:gd name="T8" fmla="*/ 9 w 52"/>
                <a:gd name="T9" fmla="*/ 21 h 51"/>
                <a:gd name="T10" fmla="*/ 2 w 52"/>
                <a:gd name="T11" fmla="*/ 38 h 51"/>
                <a:gd name="T12" fmla="*/ 0 w 52"/>
                <a:gd name="T13" fmla="*/ 35 h 51"/>
                <a:gd name="T14" fmla="*/ 9 w 52"/>
                <a:gd name="T15" fmla="*/ 13 h 51"/>
                <a:gd name="T16" fmla="*/ 2 w 52"/>
                <a:gd name="T17" fmla="*/ 13 h 51"/>
                <a:gd name="T18" fmla="*/ 2 w 52"/>
                <a:gd name="T19" fmla="*/ 11 h 51"/>
                <a:gd name="T20" fmla="*/ 9 w 52"/>
                <a:gd name="T21" fmla="*/ 11 h 51"/>
                <a:gd name="T22" fmla="*/ 9 w 52"/>
                <a:gd name="T23" fmla="*/ 0 h 51"/>
                <a:gd name="T24" fmla="*/ 12 w 52"/>
                <a:gd name="T25" fmla="*/ 0 h 51"/>
                <a:gd name="T26" fmla="*/ 12 w 52"/>
                <a:gd name="T27" fmla="*/ 11 h 51"/>
                <a:gd name="T28" fmla="*/ 19 w 52"/>
                <a:gd name="T29" fmla="*/ 11 h 51"/>
                <a:gd name="T30" fmla="*/ 19 w 52"/>
                <a:gd name="T31" fmla="*/ 13 h 51"/>
                <a:gd name="T32" fmla="*/ 12 w 52"/>
                <a:gd name="T33" fmla="*/ 13 h 51"/>
                <a:gd name="T34" fmla="*/ 12 w 52"/>
                <a:gd name="T35" fmla="*/ 16 h 51"/>
                <a:gd name="T36" fmla="*/ 20 w 52"/>
                <a:gd name="T37" fmla="*/ 27 h 51"/>
                <a:gd name="T38" fmla="*/ 18 w 52"/>
                <a:gd name="T39" fmla="*/ 29 h 51"/>
                <a:gd name="T40" fmla="*/ 45 w 52"/>
                <a:gd name="T41" fmla="*/ 3 h 51"/>
                <a:gd name="T42" fmla="*/ 48 w 52"/>
                <a:gd name="T43" fmla="*/ 47 h 51"/>
                <a:gd name="T44" fmla="*/ 50 w 52"/>
                <a:gd name="T45" fmla="*/ 41 h 51"/>
                <a:gd name="T46" fmla="*/ 52 w 52"/>
                <a:gd name="T47" fmla="*/ 43 h 51"/>
                <a:gd name="T48" fmla="*/ 48 w 52"/>
                <a:gd name="T49" fmla="*/ 50 h 51"/>
                <a:gd name="T50" fmla="*/ 43 w 52"/>
                <a:gd name="T51" fmla="*/ 6 h 51"/>
                <a:gd name="T52" fmla="*/ 24 w 52"/>
                <a:gd name="T53" fmla="*/ 6 h 51"/>
                <a:gd name="T54" fmla="*/ 24 w 52"/>
                <a:gd name="T55" fmla="*/ 22 h 51"/>
                <a:gd name="T56" fmla="*/ 17 w 52"/>
                <a:gd name="T57" fmla="*/ 51 h 51"/>
                <a:gd name="T58" fmla="*/ 15 w 52"/>
                <a:gd name="T59" fmla="*/ 49 h 51"/>
                <a:gd name="T60" fmla="*/ 21 w 52"/>
                <a:gd name="T61" fmla="*/ 22 h 51"/>
                <a:gd name="T62" fmla="*/ 21 w 52"/>
                <a:gd name="T63" fmla="*/ 3 h 51"/>
                <a:gd name="T64" fmla="*/ 45 w 52"/>
                <a:gd name="T65" fmla="*/ 3 h 51"/>
                <a:gd name="T66" fmla="*/ 41 w 52"/>
                <a:gd name="T67" fmla="*/ 11 h 51"/>
                <a:gd name="T68" fmla="*/ 36 w 52"/>
                <a:gd name="T69" fmla="*/ 27 h 51"/>
                <a:gd name="T70" fmla="*/ 42 w 52"/>
                <a:gd name="T71" fmla="*/ 42 h 51"/>
                <a:gd name="T72" fmla="*/ 40 w 52"/>
                <a:gd name="T73" fmla="*/ 44 h 51"/>
                <a:gd name="T74" fmla="*/ 34 w 52"/>
                <a:gd name="T75" fmla="*/ 30 h 51"/>
                <a:gd name="T76" fmla="*/ 26 w 52"/>
                <a:gd name="T77" fmla="*/ 45 h 51"/>
                <a:gd name="T78" fmla="*/ 23 w 52"/>
                <a:gd name="T79" fmla="*/ 44 h 51"/>
                <a:gd name="T80" fmla="*/ 33 w 52"/>
                <a:gd name="T81" fmla="*/ 28 h 51"/>
                <a:gd name="T82" fmla="*/ 25 w 52"/>
                <a:gd name="T83" fmla="*/ 14 h 51"/>
                <a:gd name="T84" fmla="*/ 27 w 52"/>
                <a:gd name="T85" fmla="*/ 13 h 51"/>
                <a:gd name="T86" fmla="*/ 34 w 52"/>
                <a:gd name="T87" fmla="*/ 25 h 51"/>
                <a:gd name="T88" fmla="*/ 39 w 52"/>
                <a:gd name="T89" fmla="*/ 10 h 51"/>
                <a:gd name="T90" fmla="*/ 41 w 52"/>
                <a:gd name="T91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" h="51">
                  <a:moveTo>
                    <a:pt x="18" y="29"/>
                  </a:moveTo>
                  <a:cubicBezTo>
                    <a:pt x="17" y="27"/>
                    <a:pt x="14" y="23"/>
                    <a:pt x="12" y="19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8"/>
                    <a:pt x="5" y="34"/>
                    <a:pt x="2" y="38"/>
                  </a:cubicBezTo>
                  <a:cubicBezTo>
                    <a:pt x="2" y="37"/>
                    <a:pt x="1" y="36"/>
                    <a:pt x="0" y="35"/>
                  </a:cubicBezTo>
                  <a:cubicBezTo>
                    <a:pt x="4" y="31"/>
                    <a:pt x="7" y="21"/>
                    <a:pt x="9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8"/>
                    <a:pt x="18" y="25"/>
                    <a:pt x="20" y="27"/>
                  </a:cubicBezTo>
                  <a:lnTo>
                    <a:pt x="18" y="29"/>
                  </a:lnTo>
                  <a:close/>
                  <a:moveTo>
                    <a:pt x="45" y="3"/>
                  </a:moveTo>
                  <a:cubicBezTo>
                    <a:pt x="45" y="30"/>
                    <a:pt x="46" y="47"/>
                    <a:pt x="48" y="47"/>
                  </a:cubicBezTo>
                  <a:cubicBezTo>
                    <a:pt x="49" y="47"/>
                    <a:pt x="49" y="45"/>
                    <a:pt x="50" y="41"/>
                  </a:cubicBezTo>
                  <a:cubicBezTo>
                    <a:pt x="50" y="42"/>
                    <a:pt x="51" y="43"/>
                    <a:pt x="52" y="43"/>
                  </a:cubicBezTo>
                  <a:cubicBezTo>
                    <a:pt x="51" y="48"/>
                    <a:pt x="50" y="50"/>
                    <a:pt x="48" y="50"/>
                  </a:cubicBezTo>
                  <a:cubicBezTo>
                    <a:pt x="43" y="50"/>
                    <a:pt x="43" y="32"/>
                    <a:pt x="43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31"/>
                    <a:pt x="23" y="43"/>
                    <a:pt x="17" y="51"/>
                  </a:cubicBezTo>
                  <a:cubicBezTo>
                    <a:pt x="17" y="50"/>
                    <a:pt x="16" y="49"/>
                    <a:pt x="15" y="49"/>
                  </a:cubicBezTo>
                  <a:cubicBezTo>
                    <a:pt x="20" y="41"/>
                    <a:pt x="21" y="30"/>
                    <a:pt x="21" y="22"/>
                  </a:cubicBezTo>
                  <a:cubicBezTo>
                    <a:pt x="21" y="3"/>
                    <a:pt x="21" y="3"/>
                    <a:pt x="21" y="3"/>
                  </a:cubicBezTo>
                  <a:lnTo>
                    <a:pt x="45" y="3"/>
                  </a:lnTo>
                  <a:close/>
                  <a:moveTo>
                    <a:pt x="41" y="11"/>
                  </a:moveTo>
                  <a:cubicBezTo>
                    <a:pt x="40" y="16"/>
                    <a:pt x="38" y="22"/>
                    <a:pt x="36" y="27"/>
                  </a:cubicBezTo>
                  <a:cubicBezTo>
                    <a:pt x="38" y="33"/>
                    <a:pt x="41" y="38"/>
                    <a:pt x="42" y="42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39" y="40"/>
                    <a:pt x="37" y="35"/>
                    <a:pt x="34" y="30"/>
                  </a:cubicBezTo>
                  <a:cubicBezTo>
                    <a:pt x="32" y="36"/>
                    <a:pt x="29" y="41"/>
                    <a:pt x="26" y="45"/>
                  </a:cubicBezTo>
                  <a:cubicBezTo>
                    <a:pt x="25" y="45"/>
                    <a:pt x="24" y="44"/>
                    <a:pt x="23" y="44"/>
                  </a:cubicBezTo>
                  <a:cubicBezTo>
                    <a:pt x="27" y="40"/>
                    <a:pt x="30" y="34"/>
                    <a:pt x="33" y="28"/>
                  </a:cubicBezTo>
                  <a:cubicBezTo>
                    <a:pt x="30" y="23"/>
                    <a:pt x="28" y="18"/>
                    <a:pt x="25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0" y="16"/>
                    <a:pt x="32" y="20"/>
                    <a:pt x="34" y="25"/>
                  </a:cubicBezTo>
                  <a:cubicBezTo>
                    <a:pt x="36" y="20"/>
                    <a:pt x="37" y="15"/>
                    <a:pt x="39" y="10"/>
                  </a:cubicBezTo>
                  <a:lnTo>
                    <a:pt x="41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6" name="Freeform 336"/>
            <p:cNvSpPr>
              <a:spLocks/>
            </p:cNvSpPr>
            <p:nvPr/>
          </p:nvSpPr>
          <p:spPr bwMode="auto">
            <a:xfrm>
              <a:off x="7937501" y="4741863"/>
              <a:ext cx="58738" cy="58738"/>
            </a:xfrm>
            <a:custGeom>
              <a:avLst/>
              <a:gdLst>
                <a:gd name="T0" fmla="*/ 37 w 37"/>
                <a:gd name="T1" fmla="*/ 37 h 37"/>
                <a:gd name="T2" fmla="*/ 25 w 37"/>
                <a:gd name="T3" fmla="*/ 37 h 37"/>
                <a:gd name="T4" fmla="*/ 9 w 37"/>
                <a:gd name="T5" fmla="*/ 12 h 37"/>
                <a:gd name="T6" fmla="*/ 9 w 37"/>
                <a:gd name="T7" fmla="*/ 37 h 37"/>
                <a:gd name="T8" fmla="*/ 0 w 37"/>
                <a:gd name="T9" fmla="*/ 37 h 37"/>
                <a:gd name="T10" fmla="*/ 0 w 37"/>
                <a:gd name="T11" fmla="*/ 0 h 37"/>
                <a:gd name="T12" fmla="*/ 11 w 37"/>
                <a:gd name="T13" fmla="*/ 0 h 37"/>
                <a:gd name="T14" fmla="*/ 27 w 37"/>
                <a:gd name="T15" fmla="*/ 21 h 37"/>
                <a:gd name="T16" fmla="*/ 27 w 37"/>
                <a:gd name="T17" fmla="*/ 0 h 37"/>
                <a:gd name="T18" fmla="*/ 37 w 37"/>
                <a:gd name="T19" fmla="*/ 0 h 37"/>
                <a:gd name="T20" fmla="*/ 37 w 37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37" y="37"/>
                  </a:moveTo>
                  <a:lnTo>
                    <a:pt x="25" y="37"/>
                  </a:lnTo>
                  <a:lnTo>
                    <a:pt x="9" y="12"/>
                  </a:lnTo>
                  <a:lnTo>
                    <a:pt x="9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7" y="21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7" name="Freeform 337"/>
            <p:cNvSpPr>
              <a:spLocks noEditPoints="1"/>
            </p:cNvSpPr>
            <p:nvPr/>
          </p:nvSpPr>
          <p:spPr bwMode="auto">
            <a:xfrm>
              <a:off x="7999413" y="4756150"/>
              <a:ext cx="50800" cy="49213"/>
            </a:xfrm>
            <a:custGeom>
              <a:avLst/>
              <a:gdLst>
                <a:gd name="T0" fmla="*/ 14 w 14"/>
                <a:gd name="T1" fmla="*/ 7 h 13"/>
                <a:gd name="T2" fmla="*/ 4 w 14"/>
                <a:gd name="T3" fmla="*/ 7 h 13"/>
                <a:gd name="T4" fmla="*/ 5 w 14"/>
                <a:gd name="T5" fmla="*/ 9 h 13"/>
                <a:gd name="T6" fmla="*/ 9 w 14"/>
                <a:gd name="T7" fmla="*/ 10 h 13"/>
                <a:gd name="T8" fmla="*/ 11 w 14"/>
                <a:gd name="T9" fmla="*/ 10 h 13"/>
                <a:gd name="T10" fmla="*/ 13 w 14"/>
                <a:gd name="T11" fmla="*/ 9 h 13"/>
                <a:gd name="T12" fmla="*/ 14 w 14"/>
                <a:gd name="T13" fmla="*/ 9 h 13"/>
                <a:gd name="T14" fmla="*/ 14 w 14"/>
                <a:gd name="T15" fmla="*/ 12 h 13"/>
                <a:gd name="T16" fmla="*/ 11 w 14"/>
                <a:gd name="T17" fmla="*/ 12 h 13"/>
                <a:gd name="T18" fmla="*/ 8 w 14"/>
                <a:gd name="T19" fmla="*/ 13 h 13"/>
                <a:gd name="T20" fmla="*/ 2 w 14"/>
                <a:gd name="T21" fmla="*/ 11 h 13"/>
                <a:gd name="T22" fmla="*/ 0 w 14"/>
                <a:gd name="T23" fmla="*/ 6 h 13"/>
                <a:gd name="T24" fmla="*/ 2 w 14"/>
                <a:gd name="T25" fmla="*/ 1 h 13"/>
                <a:gd name="T26" fmla="*/ 7 w 14"/>
                <a:gd name="T27" fmla="*/ 0 h 13"/>
                <a:gd name="T28" fmla="*/ 12 w 14"/>
                <a:gd name="T29" fmla="*/ 1 h 13"/>
                <a:gd name="T30" fmla="*/ 14 w 14"/>
                <a:gd name="T31" fmla="*/ 6 h 13"/>
                <a:gd name="T32" fmla="*/ 14 w 14"/>
                <a:gd name="T33" fmla="*/ 7 h 13"/>
                <a:gd name="T34" fmla="*/ 10 w 14"/>
                <a:gd name="T35" fmla="*/ 5 h 13"/>
                <a:gd name="T36" fmla="*/ 9 w 14"/>
                <a:gd name="T37" fmla="*/ 3 h 13"/>
                <a:gd name="T38" fmla="*/ 7 w 14"/>
                <a:gd name="T39" fmla="*/ 2 h 13"/>
                <a:gd name="T40" fmla="*/ 5 w 14"/>
                <a:gd name="T41" fmla="*/ 3 h 13"/>
                <a:gd name="T42" fmla="*/ 4 w 14"/>
                <a:gd name="T43" fmla="*/ 5 h 13"/>
                <a:gd name="T44" fmla="*/ 10 w 14"/>
                <a:gd name="T45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13">
                  <a:moveTo>
                    <a:pt x="1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5" y="9"/>
                    <a:pt x="5" y="9"/>
                  </a:cubicBezTo>
                  <a:cubicBezTo>
                    <a:pt x="6" y="10"/>
                    <a:pt x="7" y="10"/>
                    <a:pt x="9" y="10"/>
                  </a:cubicBezTo>
                  <a:cubicBezTo>
                    <a:pt x="9" y="10"/>
                    <a:pt x="10" y="10"/>
                    <a:pt x="11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2"/>
                    <a:pt x="12" y="12"/>
                    <a:pt x="11" y="12"/>
                  </a:cubicBezTo>
                  <a:cubicBezTo>
                    <a:pt x="10" y="13"/>
                    <a:pt x="9" y="13"/>
                    <a:pt x="8" y="13"/>
                  </a:cubicBezTo>
                  <a:cubicBezTo>
                    <a:pt x="5" y="13"/>
                    <a:pt x="3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4"/>
                    <a:pt x="0" y="3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3" y="2"/>
                    <a:pt x="14" y="4"/>
                    <a:pt x="14" y="6"/>
                  </a:cubicBezTo>
                  <a:lnTo>
                    <a:pt x="14" y="7"/>
                  </a:lnTo>
                  <a:close/>
                  <a:moveTo>
                    <a:pt x="10" y="5"/>
                  </a:moveTo>
                  <a:cubicBezTo>
                    <a:pt x="10" y="4"/>
                    <a:pt x="9" y="3"/>
                    <a:pt x="9" y="3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4" y="3"/>
                    <a:pt x="4" y="4"/>
                    <a:pt x="4" y="5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8" name="Freeform 338"/>
            <p:cNvSpPr>
              <a:spLocks/>
            </p:cNvSpPr>
            <p:nvPr/>
          </p:nvSpPr>
          <p:spPr bwMode="auto">
            <a:xfrm>
              <a:off x="8054976" y="4756150"/>
              <a:ext cx="47625" cy="49213"/>
            </a:xfrm>
            <a:custGeom>
              <a:avLst/>
              <a:gdLst>
                <a:gd name="T0" fmla="*/ 13 w 13"/>
                <a:gd name="T1" fmla="*/ 12 h 13"/>
                <a:gd name="T2" fmla="*/ 9 w 13"/>
                <a:gd name="T3" fmla="*/ 12 h 13"/>
                <a:gd name="T4" fmla="*/ 9 w 13"/>
                <a:gd name="T5" fmla="*/ 11 h 13"/>
                <a:gd name="T6" fmla="*/ 7 w 13"/>
                <a:gd name="T7" fmla="*/ 12 h 13"/>
                <a:gd name="T8" fmla="*/ 5 w 13"/>
                <a:gd name="T9" fmla="*/ 13 h 13"/>
                <a:gd name="T10" fmla="*/ 1 w 13"/>
                <a:gd name="T11" fmla="*/ 12 h 13"/>
                <a:gd name="T12" fmla="*/ 0 w 13"/>
                <a:gd name="T13" fmla="*/ 8 h 13"/>
                <a:gd name="T14" fmla="*/ 0 w 13"/>
                <a:gd name="T15" fmla="*/ 0 h 13"/>
                <a:gd name="T16" fmla="*/ 4 w 13"/>
                <a:gd name="T17" fmla="*/ 0 h 13"/>
                <a:gd name="T18" fmla="*/ 4 w 13"/>
                <a:gd name="T19" fmla="*/ 6 h 13"/>
                <a:gd name="T20" fmla="*/ 4 w 13"/>
                <a:gd name="T21" fmla="*/ 8 h 13"/>
                <a:gd name="T22" fmla="*/ 5 w 13"/>
                <a:gd name="T23" fmla="*/ 9 h 13"/>
                <a:gd name="T24" fmla="*/ 5 w 13"/>
                <a:gd name="T25" fmla="*/ 9 h 13"/>
                <a:gd name="T26" fmla="*/ 7 w 13"/>
                <a:gd name="T27" fmla="*/ 10 h 13"/>
                <a:gd name="T28" fmla="*/ 8 w 13"/>
                <a:gd name="T29" fmla="*/ 9 h 13"/>
                <a:gd name="T30" fmla="*/ 9 w 13"/>
                <a:gd name="T31" fmla="*/ 9 h 13"/>
                <a:gd name="T32" fmla="*/ 9 w 13"/>
                <a:gd name="T33" fmla="*/ 0 h 13"/>
                <a:gd name="T34" fmla="*/ 13 w 13"/>
                <a:gd name="T35" fmla="*/ 0 h 13"/>
                <a:gd name="T36" fmla="*/ 13 w 13"/>
                <a:gd name="T3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3">
                  <a:moveTo>
                    <a:pt x="13" y="12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8" y="12"/>
                    <a:pt x="7" y="12"/>
                  </a:cubicBezTo>
                  <a:cubicBezTo>
                    <a:pt x="6" y="13"/>
                    <a:pt x="6" y="13"/>
                    <a:pt x="5" y="13"/>
                  </a:cubicBezTo>
                  <a:cubicBezTo>
                    <a:pt x="3" y="13"/>
                    <a:pt x="2" y="12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9"/>
                    <a:pt x="6" y="10"/>
                    <a:pt x="7" y="10"/>
                  </a:cubicBezTo>
                  <a:cubicBezTo>
                    <a:pt x="7" y="10"/>
                    <a:pt x="7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9" name="Freeform 339"/>
            <p:cNvSpPr>
              <a:spLocks/>
            </p:cNvSpPr>
            <p:nvPr/>
          </p:nvSpPr>
          <p:spPr bwMode="auto">
            <a:xfrm>
              <a:off x="8110538" y="4756150"/>
              <a:ext cx="42863" cy="49213"/>
            </a:xfrm>
            <a:custGeom>
              <a:avLst/>
              <a:gdLst>
                <a:gd name="T0" fmla="*/ 12 w 12"/>
                <a:gd name="T1" fmla="*/ 8 h 13"/>
                <a:gd name="T2" fmla="*/ 10 w 12"/>
                <a:gd name="T3" fmla="*/ 12 h 13"/>
                <a:gd name="T4" fmla="*/ 5 w 12"/>
                <a:gd name="T5" fmla="*/ 13 h 13"/>
                <a:gd name="T6" fmla="*/ 2 w 12"/>
                <a:gd name="T7" fmla="*/ 12 h 13"/>
                <a:gd name="T8" fmla="*/ 0 w 12"/>
                <a:gd name="T9" fmla="*/ 12 h 13"/>
                <a:gd name="T10" fmla="*/ 0 w 12"/>
                <a:gd name="T11" fmla="*/ 9 h 13"/>
                <a:gd name="T12" fmla="*/ 0 w 12"/>
                <a:gd name="T13" fmla="*/ 9 h 13"/>
                <a:gd name="T14" fmla="*/ 1 w 12"/>
                <a:gd name="T15" fmla="*/ 9 h 13"/>
                <a:gd name="T16" fmla="*/ 2 w 12"/>
                <a:gd name="T17" fmla="*/ 9 h 13"/>
                <a:gd name="T18" fmla="*/ 3 w 12"/>
                <a:gd name="T19" fmla="*/ 10 h 13"/>
                <a:gd name="T20" fmla="*/ 5 w 12"/>
                <a:gd name="T21" fmla="*/ 10 h 13"/>
                <a:gd name="T22" fmla="*/ 7 w 12"/>
                <a:gd name="T23" fmla="*/ 10 h 13"/>
                <a:gd name="T24" fmla="*/ 8 w 12"/>
                <a:gd name="T25" fmla="*/ 9 h 13"/>
                <a:gd name="T26" fmla="*/ 7 w 12"/>
                <a:gd name="T27" fmla="*/ 8 h 13"/>
                <a:gd name="T28" fmla="*/ 6 w 12"/>
                <a:gd name="T29" fmla="*/ 8 h 13"/>
                <a:gd name="T30" fmla="*/ 5 w 12"/>
                <a:gd name="T31" fmla="*/ 8 h 13"/>
                <a:gd name="T32" fmla="*/ 3 w 12"/>
                <a:gd name="T33" fmla="*/ 8 h 13"/>
                <a:gd name="T34" fmla="*/ 1 w 12"/>
                <a:gd name="T35" fmla="*/ 6 h 13"/>
                <a:gd name="T36" fmla="*/ 0 w 12"/>
                <a:gd name="T37" fmla="*/ 4 h 13"/>
                <a:gd name="T38" fmla="*/ 1 w 12"/>
                <a:gd name="T39" fmla="*/ 1 h 13"/>
                <a:gd name="T40" fmla="*/ 6 w 12"/>
                <a:gd name="T41" fmla="*/ 0 h 13"/>
                <a:gd name="T42" fmla="*/ 9 w 12"/>
                <a:gd name="T43" fmla="*/ 0 h 13"/>
                <a:gd name="T44" fmla="*/ 11 w 12"/>
                <a:gd name="T45" fmla="*/ 1 h 13"/>
                <a:gd name="T46" fmla="*/ 11 w 12"/>
                <a:gd name="T47" fmla="*/ 4 h 13"/>
                <a:gd name="T48" fmla="*/ 11 w 12"/>
                <a:gd name="T49" fmla="*/ 4 h 13"/>
                <a:gd name="T50" fmla="*/ 9 w 12"/>
                <a:gd name="T51" fmla="*/ 3 h 13"/>
                <a:gd name="T52" fmla="*/ 6 w 12"/>
                <a:gd name="T53" fmla="*/ 2 h 13"/>
                <a:gd name="T54" fmla="*/ 5 w 12"/>
                <a:gd name="T55" fmla="*/ 3 h 13"/>
                <a:gd name="T56" fmla="*/ 4 w 12"/>
                <a:gd name="T57" fmla="*/ 3 h 13"/>
                <a:gd name="T58" fmla="*/ 4 w 12"/>
                <a:gd name="T59" fmla="*/ 4 h 13"/>
                <a:gd name="T60" fmla="*/ 6 w 12"/>
                <a:gd name="T61" fmla="*/ 5 h 13"/>
                <a:gd name="T62" fmla="*/ 7 w 12"/>
                <a:gd name="T63" fmla="*/ 5 h 13"/>
                <a:gd name="T64" fmla="*/ 9 w 12"/>
                <a:gd name="T65" fmla="*/ 5 h 13"/>
                <a:gd name="T66" fmla="*/ 11 w 12"/>
                <a:gd name="T67" fmla="*/ 6 h 13"/>
                <a:gd name="T68" fmla="*/ 12 w 12"/>
                <a:gd name="T6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" h="13">
                  <a:moveTo>
                    <a:pt x="12" y="8"/>
                  </a:moveTo>
                  <a:cubicBezTo>
                    <a:pt x="12" y="10"/>
                    <a:pt x="11" y="11"/>
                    <a:pt x="10" y="12"/>
                  </a:cubicBezTo>
                  <a:cubicBezTo>
                    <a:pt x="9" y="12"/>
                    <a:pt x="7" y="13"/>
                    <a:pt x="5" y="13"/>
                  </a:cubicBezTo>
                  <a:cubicBezTo>
                    <a:pt x="4" y="13"/>
                    <a:pt x="3" y="13"/>
                    <a:pt x="2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10"/>
                    <a:pt x="3" y="10"/>
                    <a:pt x="3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0"/>
                    <a:pt x="8" y="9"/>
                    <a:pt x="8" y="9"/>
                  </a:cubicBezTo>
                  <a:cubicBezTo>
                    <a:pt x="8" y="9"/>
                    <a:pt x="8" y="9"/>
                    <a:pt x="7" y="8"/>
                  </a:cubicBezTo>
                  <a:cubicBezTo>
                    <a:pt x="7" y="8"/>
                    <a:pt x="7" y="8"/>
                    <a:pt x="6" y="8"/>
                  </a:cubicBezTo>
                  <a:cubicBezTo>
                    <a:pt x="6" y="8"/>
                    <a:pt x="5" y="8"/>
                    <a:pt x="5" y="8"/>
                  </a:cubicBezTo>
                  <a:cubicBezTo>
                    <a:pt x="4" y="8"/>
                    <a:pt x="4" y="8"/>
                    <a:pt x="3" y="8"/>
                  </a:cubicBezTo>
                  <a:cubicBezTo>
                    <a:pt x="2" y="7"/>
                    <a:pt x="1" y="7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3"/>
                    <a:pt x="10" y="3"/>
                    <a:pt x="9" y="3"/>
                  </a:cubicBezTo>
                  <a:cubicBezTo>
                    <a:pt x="8" y="3"/>
                    <a:pt x="7" y="2"/>
                    <a:pt x="6" y="2"/>
                  </a:cubicBezTo>
                  <a:cubicBezTo>
                    <a:pt x="6" y="2"/>
                    <a:pt x="5" y="2"/>
                    <a:pt x="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8" y="5"/>
                    <a:pt x="8" y="5"/>
                    <a:pt x="9" y="5"/>
                  </a:cubicBezTo>
                  <a:cubicBezTo>
                    <a:pt x="10" y="5"/>
                    <a:pt x="11" y="6"/>
                    <a:pt x="11" y="6"/>
                  </a:cubicBezTo>
                  <a:cubicBezTo>
                    <a:pt x="12" y="7"/>
                    <a:pt x="12" y="8"/>
                    <a:pt x="12" y="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0" name="Freeform 340"/>
            <p:cNvSpPr>
              <a:spLocks noEditPoints="1"/>
            </p:cNvSpPr>
            <p:nvPr/>
          </p:nvSpPr>
          <p:spPr bwMode="auto">
            <a:xfrm>
              <a:off x="8158163" y="4756150"/>
              <a:ext cx="53975" cy="49213"/>
            </a:xfrm>
            <a:custGeom>
              <a:avLst/>
              <a:gdLst>
                <a:gd name="T0" fmla="*/ 15 w 15"/>
                <a:gd name="T1" fmla="*/ 6 h 13"/>
                <a:gd name="T2" fmla="*/ 13 w 15"/>
                <a:gd name="T3" fmla="*/ 11 h 13"/>
                <a:gd name="T4" fmla="*/ 7 w 15"/>
                <a:gd name="T5" fmla="*/ 13 h 13"/>
                <a:gd name="T6" fmla="*/ 2 w 15"/>
                <a:gd name="T7" fmla="*/ 11 h 13"/>
                <a:gd name="T8" fmla="*/ 0 w 15"/>
                <a:gd name="T9" fmla="*/ 6 h 13"/>
                <a:gd name="T10" fmla="*/ 2 w 15"/>
                <a:gd name="T11" fmla="*/ 1 h 13"/>
                <a:gd name="T12" fmla="*/ 7 w 15"/>
                <a:gd name="T13" fmla="*/ 0 h 13"/>
                <a:gd name="T14" fmla="*/ 13 w 15"/>
                <a:gd name="T15" fmla="*/ 1 h 13"/>
                <a:gd name="T16" fmla="*/ 15 w 15"/>
                <a:gd name="T17" fmla="*/ 6 h 13"/>
                <a:gd name="T18" fmla="*/ 9 w 15"/>
                <a:gd name="T19" fmla="*/ 9 h 13"/>
                <a:gd name="T20" fmla="*/ 10 w 15"/>
                <a:gd name="T21" fmla="*/ 8 h 13"/>
                <a:gd name="T22" fmla="*/ 10 w 15"/>
                <a:gd name="T23" fmla="*/ 6 h 13"/>
                <a:gd name="T24" fmla="*/ 10 w 15"/>
                <a:gd name="T25" fmla="*/ 4 h 13"/>
                <a:gd name="T26" fmla="*/ 9 w 15"/>
                <a:gd name="T27" fmla="*/ 3 h 13"/>
                <a:gd name="T28" fmla="*/ 8 w 15"/>
                <a:gd name="T29" fmla="*/ 3 h 13"/>
                <a:gd name="T30" fmla="*/ 7 w 15"/>
                <a:gd name="T31" fmla="*/ 2 h 13"/>
                <a:gd name="T32" fmla="*/ 6 w 15"/>
                <a:gd name="T33" fmla="*/ 3 h 13"/>
                <a:gd name="T34" fmla="*/ 5 w 15"/>
                <a:gd name="T35" fmla="*/ 3 h 13"/>
                <a:gd name="T36" fmla="*/ 5 w 15"/>
                <a:gd name="T37" fmla="*/ 4 h 13"/>
                <a:gd name="T38" fmla="*/ 4 w 15"/>
                <a:gd name="T39" fmla="*/ 6 h 13"/>
                <a:gd name="T40" fmla="*/ 5 w 15"/>
                <a:gd name="T41" fmla="*/ 8 h 13"/>
                <a:gd name="T42" fmla="*/ 5 w 15"/>
                <a:gd name="T43" fmla="*/ 9 h 13"/>
                <a:gd name="T44" fmla="*/ 6 w 15"/>
                <a:gd name="T45" fmla="*/ 10 h 13"/>
                <a:gd name="T46" fmla="*/ 7 w 15"/>
                <a:gd name="T47" fmla="*/ 10 h 13"/>
                <a:gd name="T48" fmla="*/ 8 w 15"/>
                <a:gd name="T49" fmla="*/ 10 h 13"/>
                <a:gd name="T50" fmla="*/ 9 w 15"/>
                <a:gd name="T5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13">
                  <a:moveTo>
                    <a:pt x="15" y="6"/>
                  </a:moveTo>
                  <a:cubicBezTo>
                    <a:pt x="15" y="8"/>
                    <a:pt x="14" y="10"/>
                    <a:pt x="13" y="11"/>
                  </a:cubicBezTo>
                  <a:cubicBezTo>
                    <a:pt x="11" y="12"/>
                    <a:pt x="10" y="13"/>
                    <a:pt x="7" y="13"/>
                  </a:cubicBezTo>
                  <a:cubicBezTo>
                    <a:pt x="5" y="13"/>
                    <a:pt x="3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10" y="0"/>
                    <a:pt x="11" y="0"/>
                    <a:pt x="13" y="1"/>
                  </a:cubicBezTo>
                  <a:cubicBezTo>
                    <a:pt x="14" y="3"/>
                    <a:pt x="15" y="4"/>
                    <a:pt x="15" y="6"/>
                  </a:cubicBezTo>
                  <a:moveTo>
                    <a:pt x="9" y="9"/>
                  </a:move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6"/>
                    <a:pt x="10" y="5"/>
                    <a:pt x="10" y="4"/>
                  </a:cubicBezTo>
                  <a:cubicBezTo>
                    <a:pt x="10" y="4"/>
                    <a:pt x="10" y="4"/>
                    <a:pt x="9" y="3"/>
                  </a:cubicBezTo>
                  <a:cubicBezTo>
                    <a:pt x="9" y="3"/>
                    <a:pt x="9" y="3"/>
                    <a:pt x="8" y="3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7" y="2"/>
                    <a:pt x="6" y="2"/>
                    <a:pt x="6" y="3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10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1" name="Freeform 341"/>
            <p:cNvSpPr>
              <a:spLocks/>
            </p:cNvSpPr>
            <p:nvPr/>
          </p:nvSpPr>
          <p:spPr bwMode="auto">
            <a:xfrm>
              <a:off x="8212138" y="4738688"/>
              <a:ext cx="69850" cy="66675"/>
            </a:xfrm>
            <a:custGeom>
              <a:avLst/>
              <a:gdLst>
                <a:gd name="T0" fmla="*/ 6 w 19"/>
                <a:gd name="T1" fmla="*/ 5 h 18"/>
                <a:gd name="T2" fmla="*/ 11 w 19"/>
                <a:gd name="T3" fmla="*/ 5 h 18"/>
                <a:gd name="T4" fmla="*/ 11 w 19"/>
                <a:gd name="T5" fmla="*/ 3 h 18"/>
                <a:gd name="T6" fmla="*/ 15 w 19"/>
                <a:gd name="T7" fmla="*/ 2 h 18"/>
                <a:gd name="T8" fmla="*/ 15 w 19"/>
                <a:gd name="T9" fmla="*/ 2 h 18"/>
                <a:gd name="T10" fmla="*/ 15 w 19"/>
                <a:gd name="T11" fmla="*/ 5 h 18"/>
                <a:gd name="T12" fmla="*/ 19 w 19"/>
                <a:gd name="T13" fmla="*/ 5 h 18"/>
                <a:gd name="T14" fmla="*/ 19 w 19"/>
                <a:gd name="T15" fmla="*/ 8 h 18"/>
                <a:gd name="T16" fmla="*/ 15 w 19"/>
                <a:gd name="T17" fmla="*/ 8 h 18"/>
                <a:gd name="T18" fmla="*/ 15 w 19"/>
                <a:gd name="T19" fmla="*/ 13 h 18"/>
                <a:gd name="T20" fmla="*/ 17 w 19"/>
                <a:gd name="T21" fmla="*/ 15 h 18"/>
                <a:gd name="T22" fmla="*/ 19 w 19"/>
                <a:gd name="T23" fmla="*/ 15 h 18"/>
                <a:gd name="T24" fmla="*/ 19 w 19"/>
                <a:gd name="T25" fmla="*/ 15 h 18"/>
                <a:gd name="T26" fmla="*/ 19 w 19"/>
                <a:gd name="T27" fmla="*/ 17 h 18"/>
                <a:gd name="T28" fmla="*/ 14 w 19"/>
                <a:gd name="T29" fmla="*/ 17 h 18"/>
                <a:gd name="T30" fmla="*/ 11 w 19"/>
                <a:gd name="T31" fmla="*/ 15 h 18"/>
                <a:gd name="T32" fmla="*/ 11 w 19"/>
                <a:gd name="T33" fmla="*/ 14 h 18"/>
                <a:gd name="T34" fmla="*/ 11 w 19"/>
                <a:gd name="T35" fmla="*/ 8 h 18"/>
                <a:gd name="T36" fmla="*/ 6 w 19"/>
                <a:gd name="T37" fmla="*/ 8 h 18"/>
                <a:gd name="T38" fmla="*/ 6 w 19"/>
                <a:gd name="T39" fmla="*/ 17 h 18"/>
                <a:gd name="T40" fmla="*/ 2 w 19"/>
                <a:gd name="T41" fmla="*/ 17 h 18"/>
                <a:gd name="T42" fmla="*/ 2 w 19"/>
                <a:gd name="T43" fmla="*/ 8 h 18"/>
                <a:gd name="T44" fmla="*/ 0 w 19"/>
                <a:gd name="T45" fmla="*/ 8 h 18"/>
                <a:gd name="T46" fmla="*/ 0 w 19"/>
                <a:gd name="T47" fmla="*/ 5 h 18"/>
                <a:gd name="T48" fmla="*/ 2 w 19"/>
                <a:gd name="T49" fmla="*/ 5 h 18"/>
                <a:gd name="T50" fmla="*/ 3 w 19"/>
                <a:gd name="T51" fmla="*/ 1 h 18"/>
                <a:gd name="T52" fmla="*/ 10 w 19"/>
                <a:gd name="T53" fmla="*/ 0 h 18"/>
                <a:gd name="T54" fmla="*/ 10 w 19"/>
                <a:gd name="T55" fmla="*/ 3 h 18"/>
                <a:gd name="T56" fmla="*/ 10 w 19"/>
                <a:gd name="T57" fmla="*/ 3 h 18"/>
                <a:gd name="T58" fmla="*/ 6 w 19"/>
                <a:gd name="T59" fmla="*/ 4 h 18"/>
                <a:gd name="T60" fmla="*/ 6 w 19"/>
                <a:gd name="T61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" h="18">
                  <a:moveTo>
                    <a:pt x="6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5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7" y="18"/>
                    <a:pt x="14" y="17"/>
                  </a:cubicBezTo>
                  <a:cubicBezTo>
                    <a:pt x="14" y="17"/>
                    <a:pt x="12" y="17"/>
                    <a:pt x="11" y="15"/>
                  </a:cubicBezTo>
                  <a:cubicBezTo>
                    <a:pt x="11" y="15"/>
                    <a:pt x="11" y="15"/>
                    <a:pt x="11" y="1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2"/>
                    <a:pt x="3" y="1"/>
                  </a:cubicBezTo>
                  <a:cubicBezTo>
                    <a:pt x="3" y="1"/>
                    <a:pt x="5" y="0"/>
                    <a:pt x="10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7" y="2"/>
                    <a:pt x="6" y="4"/>
                  </a:cubicBezTo>
                  <a:cubicBezTo>
                    <a:pt x="6" y="4"/>
                    <a:pt x="6" y="4"/>
                    <a:pt x="6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2" name="Freeform 342"/>
            <p:cNvSpPr>
              <a:spLocks/>
            </p:cNvSpPr>
            <p:nvPr/>
          </p:nvSpPr>
          <p:spPr bwMode="auto">
            <a:xfrm>
              <a:off x="7951788" y="4830763"/>
              <a:ext cx="165100" cy="195263"/>
            </a:xfrm>
            <a:custGeom>
              <a:avLst/>
              <a:gdLst>
                <a:gd name="T0" fmla="*/ 45 w 45"/>
                <a:gd name="T1" fmla="*/ 43 h 53"/>
                <a:gd name="T2" fmla="*/ 45 w 45"/>
                <a:gd name="T3" fmla="*/ 43 h 53"/>
                <a:gd name="T4" fmla="*/ 43 w 45"/>
                <a:gd name="T5" fmla="*/ 42 h 53"/>
                <a:gd name="T6" fmla="*/ 13 w 45"/>
                <a:gd name="T7" fmla="*/ 42 h 53"/>
                <a:gd name="T8" fmla="*/ 11 w 45"/>
                <a:gd name="T9" fmla="*/ 40 h 53"/>
                <a:gd name="T10" fmla="*/ 11 w 45"/>
                <a:gd name="T11" fmla="*/ 2 h 53"/>
                <a:gd name="T12" fmla="*/ 10 w 45"/>
                <a:gd name="T13" fmla="*/ 0 h 53"/>
                <a:gd name="T14" fmla="*/ 10 w 45"/>
                <a:gd name="T15" fmla="*/ 0 h 53"/>
                <a:gd name="T16" fmla="*/ 0 w 45"/>
                <a:gd name="T17" fmla="*/ 0 h 53"/>
                <a:gd name="T18" fmla="*/ 0 w 45"/>
                <a:gd name="T19" fmla="*/ 53 h 53"/>
                <a:gd name="T20" fmla="*/ 45 w 45"/>
                <a:gd name="T21" fmla="*/ 53 h 53"/>
                <a:gd name="T22" fmla="*/ 45 w 45"/>
                <a:gd name="T23" fmla="*/ 4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53">
                  <a:moveTo>
                    <a:pt x="45" y="43"/>
                  </a:moveTo>
                  <a:cubicBezTo>
                    <a:pt x="45" y="43"/>
                    <a:pt x="45" y="43"/>
                    <a:pt x="45" y="43"/>
                  </a:cubicBezTo>
                  <a:cubicBezTo>
                    <a:pt x="45" y="42"/>
                    <a:pt x="44" y="42"/>
                    <a:pt x="4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2" y="42"/>
                    <a:pt x="11" y="41"/>
                    <a:pt x="11" y="4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5" y="53"/>
                    <a:pt x="45" y="53"/>
                    <a:pt x="45" y="53"/>
                  </a:cubicBezTo>
                  <a:lnTo>
                    <a:pt x="45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3" name="Freeform 343"/>
            <p:cNvSpPr>
              <a:spLocks/>
            </p:cNvSpPr>
            <p:nvPr/>
          </p:nvSpPr>
          <p:spPr bwMode="auto">
            <a:xfrm>
              <a:off x="7661276" y="4830763"/>
              <a:ext cx="41275" cy="195263"/>
            </a:xfrm>
            <a:custGeom>
              <a:avLst/>
              <a:gdLst>
                <a:gd name="T0" fmla="*/ 11 w 11"/>
                <a:gd name="T1" fmla="*/ 2 h 53"/>
                <a:gd name="T2" fmla="*/ 9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0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4" name="Freeform 344"/>
            <p:cNvSpPr>
              <a:spLocks/>
            </p:cNvSpPr>
            <p:nvPr/>
          </p:nvSpPr>
          <p:spPr bwMode="auto">
            <a:xfrm>
              <a:off x="7440613" y="4830763"/>
              <a:ext cx="41275" cy="195263"/>
            </a:xfrm>
            <a:custGeom>
              <a:avLst/>
              <a:gdLst>
                <a:gd name="T0" fmla="*/ 11 w 11"/>
                <a:gd name="T1" fmla="*/ 2 h 53"/>
                <a:gd name="T2" fmla="*/ 9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0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5" name="Freeform 345"/>
            <p:cNvSpPr>
              <a:spLocks/>
            </p:cNvSpPr>
            <p:nvPr/>
          </p:nvSpPr>
          <p:spPr bwMode="auto">
            <a:xfrm>
              <a:off x="7580313" y="4830763"/>
              <a:ext cx="41275" cy="195263"/>
            </a:xfrm>
            <a:custGeom>
              <a:avLst/>
              <a:gdLst>
                <a:gd name="T0" fmla="*/ 11 w 11"/>
                <a:gd name="T1" fmla="*/ 2 h 53"/>
                <a:gd name="T2" fmla="*/ 9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0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6" name="Freeform 346"/>
            <p:cNvSpPr>
              <a:spLocks/>
            </p:cNvSpPr>
            <p:nvPr/>
          </p:nvSpPr>
          <p:spPr bwMode="auto">
            <a:xfrm>
              <a:off x="8080376" y="4827588"/>
              <a:ext cx="98425" cy="117475"/>
            </a:xfrm>
            <a:custGeom>
              <a:avLst/>
              <a:gdLst>
                <a:gd name="T0" fmla="*/ 11 w 27"/>
                <a:gd name="T1" fmla="*/ 18 h 32"/>
                <a:gd name="T2" fmla="*/ 27 w 27"/>
                <a:gd name="T3" fmla="*/ 32 h 32"/>
                <a:gd name="T4" fmla="*/ 27 w 27"/>
                <a:gd name="T5" fmla="*/ 31 h 32"/>
                <a:gd name="T6" fmla="*/ 21 w 27"/>
                <a:gd name="T7" fmla="*/ 29 h 32"/>
                <a:gd name="T8" fmla="*/ 18 w 27"/>
                <a:gd name="T9" fmla="*/ 16 h 32"/>
                <a:gd name="T10" fmla="*/ 8 w 27"/>
                <a:gd name="T11" fmla="*/ 2 h 32"/>
                <a:gd name="T12" fmla="*/ 0 w 27"/>
                <a:gd name="T13" fmla="*/ 2 h 32"/>
                <a:gd name="T14" fmla="*/ 2 w 27"/>
                <a:gd name="T15" fmla="*/ 13 h 32"/>
                <a:gd name="T16" fmla="*/ 16 w 27"/>
                <a:gd name="T17" fmla="*/ 28 h 32"/>
                <a:gd name="T18" fmla="*/ 9 w 27"/>
                <a:gd name="T19" fmla="*/ 15 h 32"/>
                <a:gd name="T20" fmla="*/ 5 w 27"/>
                <a:gd name="T21" fmla="*/ 5 h 32"/>
                <a:gd name="T22" fmla="*/ 11 w 27"/>
                <a:gd name="T2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32">
                  <a:moveTo>
                    <a:pt x="11" y="18"/>
                  </a:moveTo>
                  <a:cubicBezTo>
                    <a:pt x="12" y="31"/>
                    <a:pt x="27" y="32"/>
                    <a:pt x="27" y="32"/>
                  </a:cubicBezTo>
                  <a:cubicBezTo>
                    <a:pt x="26" y="32"/>
                    <a:pt x="27" y="31"/>
                    <a:pt x="27" y="31"/>
                  </a:cubicBezTo>
                  <a:cubicBezTo>
                    <a:pt x="25" y="31"/>
                    <a:pt x="22" y="30"/>
                    <a:pt x="21" y="29"/>
                  </a:cubicBezTo>
                  <a:cubicBezTo>
                    <a:pt x="17" y="27"/>
                    <a:pt x="18" y="23"/>
                    <a:pt x="18" y="16"/>
                  </a:cubicBezTo>
                  <a:cubicBezTo>
                    <a:pt x="18" y="8"/>
                    <a:pt x="12" y="4"/>
                    <a:pt x="8" y="2"/>
                  </a:cubicBezTo>
                  <a:cubicBezTo>
                    <a:pt x="3" y="0"/>
                    <a:pt x="0" y="2"/>
                    <a:pt x="0" y="2"/>
                  </a:cubicBezTo>
                  <a:cubicBezTo>
                    <a:pt x="2" y="5"/>
                    <a:pt x="2" y="9"/>
                    <a:pt x="2" y="13"/>
                  </a:cubicBezTo>
                  <a:cubicBezTo>
                    <a:pt x="2" y="25"/>
                    <a:pt x="16" y="28"/>
                    <a:pt x="16" y="28"/>
                  </a:cubicBezTo>
                  <a:cubicBezTo>
                    <a:pt x="11" y="24"/>
                    <a:pt x="10" y="22"/>
                    <a:pt x="9" y="15"/>
                  </a:cubicBezTo>
                  <a:cubicBezTo>
                    <a:pt x="8" y="8"/>
                    <a:pt x="5" y="5"/>
                    <a:pt x="5" y="5"/>
                  </a:cubicBezTo>
                  <a:cubicBezTo>
                    <a:pt x="5" y="5"/>
                    <a:pt x="10" y="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7" name="Freeform 347"/>
            <p:cNvSpPr>
              <a:spLocks/>
            </p:cNvSpPr>
            <p:nvPr/>
          </p:nvSpPr>
          <p:spPr bwMode="auto">
            <a:xfrm>
              <a:off x="7745413" y="4830763"/>
              <a:ext cx="166688" cy="195263"/>
            </a:xfrm>
            <a:custGeom>
              <a:avLst/>
              <a:gdLst>
                <a:gd name="T0" fmla="*/ 11 w 45"/>
                <a:gd name="T1" fmla="*/ 53 h 53"/>
                <a:gd name="T2" fmla="*/ 11 w 45"/>
                <a:gd name="T3" fmla="*/ 32 h 53"/>
                <a:gd name="T4" fmla="*/ 13 w 45"/>
                <a:gd name="T5" fmla="*/ 30 h 53"/>
                <a:gd name="T6" fmla="*/ 43 w 45"/>
                <a:gd name="T7" fmla="*/ 30 h 53"/>
                <a:gd name="T8" fmla="*/ 45 w 45"/>
                <a:gd name="T9" fmla="*/ 29 h 53"/>
                <a:gd name="T10" fmla="*/ 45 w 45"/>
                <a:gd name="T11" fmla="*/ 21 h 53"/>
                <a:gd name="T12" fmla="*/ 43 w 45"/>
                <a:gd name="T13" fmla="*/ 19 h 53"/>
                <a:gd name="T14" fmla="*/ 13 w 45"/>
                <a:gd name="T15" fmla="*/ 19 h 53"/>
                <a:gd name="T16" fmla="*/ 11 w 45"/>
                <a:gd name="T17" fmla="*/ 17 h 53"/>
                <a:gd name="T18" fmla="*/ 11 w 45"/>
                <a:gd name="T19" fmla="*/ 13 h 53"/>
                <a:gd name="T20" fmla="*/ 13 w 45"/>
                <a:gd name="T21" fmla="*/ 12 h 53"/>
                <a:gd name="T22" fmla="*/ 43 w 45"/>
                <a:gd name="T23" fmla="*/ 12 h 53"/>
                <a:gd name="T24" fmla="*/ 45 w 45"/>
                <a:gd name="T25" fmla="*/ 10 h 53"/>
                <a:gd name="T26" fmla="*/ 45 w 45"/>
                <a:gd name="T27" fmla="*/ 2 h 53"/>
                <a:gd name="T28" fmla="*/ 43 w 45"/>
                <a:gd name="T29" fmla="*/ 0 h 53"/>
                <a:gd name="T30" fmla="*/ 0 w 45"/>
                <a:gd name="T31" fmla="*/ 0 h 53"/>
                <a:gd name="T32" fmla="*/ 0 w 45"/>
                <a:gd name="T33" fmla="*/ 53 h 53"/>
                <a:gd name="T34" fmla="*/ 11 w 45"/>
                <a:gd name="T3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" h="53">
                  <a:moveTo>
                    <a:pt x="11" y="53"/>
                  </a:moveTo>
                  <a:cubicBezTo>
                    <a:pt x="11" y="32"/>
                    <a:pt x="11" y="32"/>
                    <a:pt x="11" y="32"/>
                  </a:cubicBezTo>
                  <a:cubicBezTo>
                    <a:pt x="11" y="31"/>
                    <a:pt x="12" y="30"/>
                    <a:pt x="1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5" y="30"/>
                    <a:pt x="45" y="29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45" y="20"/>
                    <a:pt x="44" y="19"/>
                    <a:pt x="4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1" y="18"/>
                    <a:pt x="11" y="17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2" y="12"/>
                    <a:pt x="1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lnTo>
                    <a:pt x="11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8" name="Freeform 348"/>
            <p:cNvSpPr>
              <a:spLocks/>
            </p:cNvSpPr>
            <p:nvPr/>
          </p:nvSpPr>
          <p:spPr bwMode="auto">
            <a:xfrm>
              <a:off x="8161338" y="4830763"/>
              <a:ext cx="120650" cy="195263"/>
            </a:xfrm>
            <a:custGeom>
              <a:avLst/>
              <a:gdLst>
                <a:gd name="T0" fmla="*/ 33 w 33"/>
                <a:gd name="T1" fmla="*/ 3 h 53"/>
                <a:gd name="T2" fmla="*/ 33 w 33"/>
                <a:gd name="T3" fmla="*/ 2 h 53"/>
                <a:gd name="T4" fmla="*/ 32 w 33"/>
                <a:gd name="T5" fmla="*/ 0 h 53"/>
                <a:gd name="T6" fmla="*/ 21 w 33"/>
                <a:gd name="T7" fmla="*/ 0 h 53"/>
                <a:gd name="T8" fmla="*/ 0 w 33"/>
                <a:gd name="T9" fmla="*/ 30 h 53"/>
                <a:gd name="T10" fmla="*/ 0 w 33"/>
                <a:gd name="T11" fmla="*/ 35 h 53"/>
                <a:gd name="T12" fmla="*/ 0 w 33"/>
                <a:gd name="T13" fmla="*/ 35 h 53"/>
                <a:gd name="T14" fmla="*/ 0 w 33"/>
                <a:gd name="T15" fmla="*/ 53 h 53"/>
                <a:gd name="T16" fmla="*/ 11 w 33"/>
                <a:gd name="T17" fmla="*/ 53 h 53"/>
                <a:gd name="T18" fmla="*/ 11 w 33"/>
                <a:gd name="T19" fmla="*/ 34 h 53"/>
                <a:gd name="T20" fmla="*/ 33 w 33"/>
                <a:gd name="T21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53">
                  <a:moveTo>
                    <a:pt x="33" y="3"/>
                  </a:moveTo>
                  <a:cubicBezTo>
                    <a:pt x="33" y="3"/>
                    <a:pt x="33" y="3"/>
                    <a:pt x="33" y="2"/>
                  </a:cubicBezTo>
                  <a:cubicBezTo>
                    <a:pt x="33" y="1"/>
                    <a:pt x="33" y="0"/>
                    <a:pt x="3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33" y="3"/>
                    <a:pt x="33" y="3"/>
                    <a:pt x="3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9" name="Freeform 349"/>
            <p:cNvSpPr>
              <a:spLocks/>
            </p:cNvSpPr>
            <p:nvPr/>
          </p:nvSpPr>
          <p:spPr bwMode="auto">
            <a:xfrm>
              <a:off x="7462838" y="4914900"/>
              <a:ext cx="19050" cy="52388"/>
            </a:xfrm>
            <a:custGeom>
              <a:avLst/>
              <a:gdLst>
                <a:gd name="T0" fmla="*/ 5 w 5"/>
                <a:gd name="T1" fmla="*/ 0 h 14"/>
                <a:gd name="T2" fmla="*/ 1 w 5"/>
                <a:gd name="T3" fmla="*/ 9 h 14"/>
                <a:gd name="T4" fmla="*/ 4 w 5"/>
                <a:gd name="T5" fmla="*/ 3 h 14"/>
                <a:gd name="T6" fmla="*/ 0 w 5"/>
                <a:gd name="T7" fmla="*/ 11 h 14"/>
                <a:gd name="T8" fmla="*/ 3 w 5"/>
                <a:gd name="T9" fmla="*/ 6 h 14"/>
                <a:gd name="T10" fmla="*/ 1 w 5"/>
                <a:gd name="T11" fmla="*/ 11 h 14"/>
                <a:gd name="T12" fmla="*/ 4 w 5"/>
                <a:gd name="T13" fmla="*/ 5 h 14"/>
                <a:gd name="T14" fmla="*/ 0 w 5"/>
                <a:gd name="T15" fmla="*/ 14 h 14"/>
                <a:gd name="T16" fmla="*/ 4 w 5"/>
                <a:gd name="T17" fmla="*/ 7 h 14"/>
                <a:gd name="T18" fmla="*/ 5 w 5"/>
                <a:gd name="T19" fmla="*/ 6 h 14"/>
                <a:gd name="T20" fmla="*/ 5 w 5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4">
                  <a:moveTo>
                    <a:pt x="5" y="0"/>
                  </a:moveTo>
                  <a:cubicBezTo>
                    <a:pt x="2" y="4"/>
                    <a:pt x="1" y="9"/>
                    <a:pt x="1" y="9"/>
                  </a:cubicBezTo>
                  <a:cubicBezTo>
                    <a:pt x="2" y="6"/>
                    <a:pt x="3" y="4"/>
                    <a:pt x="4" y="3"/>
                  </a:cubicBezTo>
                  <a:cubicBezTo>
                    <a:pt x="2" y="7"/>
                    <a:pt x="0" y="11"/>
                    <a:pt x="0" y="11"/>
                  </a:cubicBezTo>
                  <a:cubicBezTo>
                    <a:pt x="1" y="9"/>
                    <a:pt x="2" y="8"/>
                    <a:pt x="3" y="6"/>
                  </a:cubicBezTo>
                  <a:cubicBezTo>
                    <a:pt x="1" y="9"/>
                    <a:pt x="1" y="11"/>
                    <a:pt x="1" y="11"/>
                  </a:cubicBezTo>
                  <a:cubicBezTo>
                    <a:pt x="2" y="9"/>
                    <a:pt x="3" y="6"/>
                    <a:pt x="4" y="5"/>
                  </a:cubicBezTo>
                  <a:cubicBezTo>
                    <a:pt x="2" y="9"/>
                    <a:pt x="0" y="14"/>
                    <a:pt x="0" y="14"/>
                  </a:cubicBezTo>
                  <a:cubicBezTo>
                    <a:pt x="1" y="11"/>
                    <a:pt x="3" y="8"/>
                    <a:pt x="4" y="7"/>
                  </a:cubicBezTo>
                  <a:cubicBezTo>
                    <a:pt x="5" y="6"/>
                    <a:pt x="5" y="6"/>
                    <a:pt x="5" y="6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0" name="Freeform 350"/>
            <p:cNvSpPr>
              <a:spLocks/>
            </p:cNvSpPr>
            <p:nvPr/>
          </p:nvSpPr>
          <p:spPr bwMode="auto">
            <a:xfrm>
              <a:off x="7488238" y="4878388"/>
              <a:ext cx="111125" cy="100013"/>
            </a:xfrm>
            <a:custGeom>
              <a:avLst/>
              <a:gdLst>
                <a:gd name="T0" fmla="*/ 30 w 30"/>
                <a:gd name="T1" fmla="*/ 2 h 27"/>
                <a:gd name="T2" fmla="*/ 27 w 30"/>
                <a:gd name="T3" fmla="*/ 8 h 27"/>
                <a:gd name="T4" fmla="*/ 29 w 30"/>
                <a:gd name="T5" fmla="*/ 2 h 27"/>
                <a:gd name="T6" fmla="*/ 24 w 30"/>
                <a:gd name="T7" fmla="*/ 11 h 27"/>
                <a:gd name="T8" fmla="*/ 30 w 30"/>
                <a:gd name="T9" fmla="*/ 0 h 27"/>
                <a:gd name="T10" fmla="*/ 11 w 30"/>
                <a:gd name="T11" fmla="*/ 7 h 27"/>
                <a:gd name="T12" fmla="*/ 0 w 30"/>
                <a:gd name="T13" fmla="*/ 7 h 27"/>
                <a:gd name="T14" fmla="*/ 0 w 30"/>
                <a:gd name="T15" fmla="*/ 14 h 27"/>
                <a:gd name="T16" fmla="*/ 12 w 30"/>
                <a:gd name="T17" fmla="*/ 18 h 27"/>
                <a:gd name="T18" fmla="*/ 29 w 30"/>
                <a:gd name="T19" fmla="*/ 4 h 27"/>
                <a:gd name="T20" fmla="*/ 24 w 30"/>
                <a:gd name="T21" fmla="*/ 13 h 27"/>
                <a:gd name="T22" fmla="*/ 30 w 30"/>
                <a:gd name="T2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27">
                  <a:moveTo>
                    <a:pt x="30" y="2"/>
                  </a:moveTo>
                  <a:cubicBezTo>
                    <a:pt x="29" y="4"/>
                    <a:pt x="28" y="6"/>
                    <a:pt x="27" y="8"/>
                  </a:cubicBezTo>
                  <a:cubicBezTo>
                    <a:pt x="29" y="5"/>
                    <a:pt x="29" y="2"/>
                    <a:pt x="29" y="2"/>
                  </a:cubicBezTo>
                  <a:cubicBezTo>
                    <a:pt x="28" y="6"/>
                    <a:pt x="26" y="9"/>
                    <a:pt x="24" y="11"/>
                  </a:cubicBezTo>
                  <a:cubicBezTo>
                    <a:pt x="28" y="7"/>
                    <a:pt x="30" y="0"/>
                    <a:pt x="30" y="0"/>
                  </a:cubicBezTo>
                  <a:cubicBezTo>
                    <a:pt x="26" y="8"/>
                    <a:pt x="23" y="16"/>
                    <a:pt x="11" y="7"/>
                  </a:cubicBezTo>
                  <a:cubicBezTo>
                    <a:pt x="6" y="4"/>
                    <a:pt x="3" y="5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2"/>
                    <a:pt x="7" y="14"/>
                    <a:pt x="12" y="18"/>
                  </a:cubicBezTo>
                  <a:cubicBezTo>
                    <a:pt x="24" y="27"/>
                    <a:pt x="29" y="4"/>
                    <a:pt x="29" y="4"/>
                  </a:cubicBezTo>
                  <a:cubicBezTo>
                    <a:pt x="28" y="8"/>
                    <a:pt x="26" y="11"/>
                    <a:pt x="24" y="13"/>
                  </a:cubicBezTo>
                  <a:cubicBezTo>
                    <a:pt x="28" y="9"/>
                    <a:pt x="30" y="2"/>
                    <a:pt x="3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1" name="Freeform 351"/>
            <p:cNvSpPr>
              <a:spLocks noEditPoints="1"/>
            </p:cNvSpPr>
            <p:nvPr/>
          </p:nvSpPr>
          <p:spPr bwMode="auto">
            <a:xfrm>
              <a:off x="10439401" y="4837113"/>
              <a:ext cx="176213" cy="184150"/>
            </a:xfrm>
            <a:custGeom>
              <a:avLst/>
              <a:gdLst>
                <a:gd name="T0" fmla="*/ 14 w 48"/>
                <a:gd name="T1" fmla="*/ 33 h 50"/>
                <a:gd name="T2" fmla="*/ 3 w 48"/>
                <a:gd name="T3" fmla="*/ 48 h 50"/>
                <a:gd name="T4" fmla="*/ 0 w 48"/>
                <a:gd name="T5" fmla="*/ 46 h 50"/>
                <a:gd name="T6" fmla="*/ 11 w 48"/>
                <a:gd name="T7" fmla="*/ 32 h 50"/>
                <a:gd name="T8" fmla="*/ 14 w 48"/>
                <a:gd name="T9" fmla="*/ 33 h 50"/>
                <a:gd name="T10" fmla="*/ 28 w 48"/>
                <a:gd name="T11" fmla="*/ 27 h 50"/>
                <a:gd name="T12" fmla="*/ 28 w 48"/>
                <a:gd name="T13" fmla="*/ 46 h 50"/>
                <a:gd name="T14" fmla="*/ 26 w 48"/>
                <a:gd name="T15" fmla="*/ 50 h 50"/>
                <a:gd name="T16" fmla="*/ 18 w 48"/>
                <a:gd name="T17" fmla="*/ 50 h 50"/>
                <a:gd name="T18" fmla="*/ 17 w 48"/>
                <a:gd name="T19" fmla="*/ 47 h 50"/>
                <a:gd name="T20" fmla="*/ 24 w 48"/>
                <a:gd name="T21" fmla="*/ 47 h 50"/>
                <a:gd name="T22" fmla="*/ 25 w 48"/>
                <a:gd name="T23" fmla="*/ 46 h 50"/>
                <a:gd name="T24" fmla="*/ 25 w 48"/>
                <a:gd name="T25" fmla="*/ 27 h 50"/>
                <a:gd name="T26" fmla="*/ 12 w 48"/>
                <a:gd name="T27" fmla="*/ 27 h 50"/>
                <a:gd name="T28" fmla="*/ 6 w 48"/>
                <a:gd name="T29" fmla="*/ 28 h 50"/>
                <a:gd name="T30" fmla="*/ 5 w 48"/>
                <a:gd name="T31" fmla="*/ 25 h 50"/>
                <a:gd name="T32" fmla="*/ 9 w 48"/>
                <a:gd name="T33" fmla="*/ 20 h 50"/>
                <a:gd name="T34" fmla="*/ 15 w 48"/>
                <a:gd name="T35" fmla="*/ 10 h 50"/>
                <a:gd name="T36" fmla="*/ 0 w 48"/>
                <a:gd name="T37" fmla="*/ 10 h 50"/>
                <a:gd name="T38" fmla="*/ 0 w 48"/>
                <a:gd name="T39" fmla="*/ 7 h 50"/>
                <a:gd name="T40" fmla="*/ 16 w 48"/>
                <a:gd name="T41" fmla="*/ 7 h 50"/>
                <a:gd name="T42" fmla="*/ 20 w 48"/>
                <a:gd name="T43" fmla="*/ 0 h 50"/>
                <a:gd name="T44" fmla="*/ 23 w 48"/>
                <a:gd name="T45" fmla="*/ 1 h 50"/>
                <a:gd name="T46" fmla="*/ 20 w 48"/>
                <a:gd name="T47" fmla="*/ 7 h 50"/>
                <a:gd name="T48" fmla="*/ 47 w 48"/>
                <a:gd name="T49" fmla="*/ 7 h 50"/>
                <a:gd name="T50" fmla="*/ 47 w 48"/>
                <a:gd name="T51" fmla="*/ 10 h 50"/>
                <a:gd name="T52" fmla="*/ 18 w 48"/>
                <a:gd name="T53" fmla="*/ 10 h 50"/>
                <a:gd name="T54" fmla="*/ 10 w 48"/>
                <a:gd name="T55" fmla="*/ 24 h 50"/>
                <a:gd name="T56" fmla="*/ 25 w 48"/>
                <a:gd name="T57" fmla="*/ 24 h 50"/>
                <a:gd name="T58" fmla="*/ 25 w 48"/>
                <a:gd name="T59" fmla="*/ 15 h 50"/>
                <a:gd name="T60" fmla="*/ 28 w 48"/>
                <a:gd name="T61" fmla="*/ 15 h 50"/>
                <a:gd name="T62" fmla="*/ 28 w 48"/>
                <a:gd name="T63" fmla="*/ 24 h 50"/>
                <a:gd name="T64" fmla="*/ 44 w 48"/>
                <a:gd name="T65" fmla="*/ 24 h 50"/>
                <a:gd name="T66" fmla="*/ 44 w 48"/>
                <a:gd name="T67" fmla="*/ 27 h 50"/>
                <a:gd name="T68" fmla="*/ 28 w 48"/>
                <a:gd name="T69" fmla="*/ 27 h 50"/>
                <a:gd name="T70" fmla="*/ 35 w 48"/>
                <a:gd name="T71" fmla="*/ 32 h 50"/>
                <a:gd name="T72" fmla="*/ 48 w 48"/>
                <a:gd name="T73" fmla="*/ 46 h 50"/>
                <a:gd name="T74" fmla="*/ 45 w 48"/>
                <a:gd name="T75" fmla="*/ 47 h 50"/>
                <a:gd name="T76" fmla="*/ 33 w 48"/>
                <a:gd name="T77" fmla="*/ 33 h 50"/>
                <a:gd name="T78" fmla="*/ 35 w 48"/>
                <a:gd name="T79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" h="50">
                  <a:moveTo>
                    <a:pt x="14" y="33"/>
                  </a:moveTo>
                  <a:cubicBezTo>
                    <a:pt x="11" y="38"/>
                    <a:pt x="7" y="44"/>
                    <a:pt x="3" y="48"/>
                  </a:cubicBezTo>
                  <a:cubicBezTo>
                    <a:pt x="2" y="48"/>
                    <a:pt x="1" y="47"/>
                    <a:pt x="0" y="46"/>
                  </a:cubicBezTo>
                  <a:cubicBezTo>
                    <a:pt x="4" y="43"/>
                    <a:pt x="9" y="37"/>
                    <a:pt x="11" y="32"/>
                  </a:cubicBezTo>
                  <a:lnTo>
                    <a:pt x="14" y="33"/>
                  </a:lnTo>
                  <a:close/>
                  <a:moveTo>
                    <a:pt x="28" y="27"/>
                  </a:moveTo>
                  <a:cubicBezTo>
                    <a:pt x="28" y="46"/>
                    <a:pt x="28" y="46"/>
                    <a:pt x="28" y="46"/>
                  </a:cubicBezTo>
                  <a:cubicBezTo>
                    <a:pt x="28" y="48"/>
                    <a:pt x="27" y="49"/>
                    <a:pt x="26" y="50"/>
                  </a:cubicBezTo>
                  <a:cubicBezTo>
                    <a:pt x="24" y="50"/>
                    <a:pt x="22" y="50"/>
                    <a:pt x="18" y="50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20" y="47"/>
                    <a:pt x="23" y="47"/>
                    <a:pt x="24" y="47"/>
                  </a:cubicBezTo>
                  <a:cubicBezTo>
                    <a:pt x="25" y="47"/>
                    <a:pt x="25" y="47"/>
                    <a:pt x="25" y="46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8" y="27"/>
                    <a:pt x="7" y="27"/>
                    <a:pt x="6" y="28"/>
                  </a:cubicBezTo>
                  <a:cubicBezTo>
                    <a:pt x="6" y="27"/>
                    <a:pt x="6" y="25"/>
                    <a:pt x="5" y="25"/>
                  </a:cubicBezTo>
                  <a:cubicBezTo>
                    <a:pt x="6" y="24"/>
                    <a:pt x="7" y="23"/>
                    <a:pt x="9" y="20"/>
                  </a:cubicBezTo>
                  <a:cubicBezTo>
                    <a:pt x="10" y="19"/>
                    <a:pt x="13" y="15"/>
                    <a:pt x="15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8" y="5"/>
                    <a:pt x="19" y="2"/>
                    <a:pt x="20" y="0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5"/>
                    <a:pt x="20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6" y="15"/>
                    <a:pt x="13" y="20"/>
                    <a:pt x="10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7"/>
                    <a:pt x="44" y="27"/>
                    <a:pt x="44" y="27"/>
                  </a:cubicBezTo>
                  <a:lnTo>
                    <a:pt x="28" y="27"/>
                  </a:lnTo>
                  <a:close/>
                  <a:moveTo>
                    <a:pt x="35" y="32"/>
                  </a:moveTo>
                  <a:cubicBezTo>
                    <a:pt x="40" y="36"/>
                    <a:pt x="45" y="42"/>
                    <a:pt x="48" y="46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3" y="44"/>
                    <a:pt x="38" y="37"/>
                    <a:pt x="33" y="33"/>
                  </a:cubicBezTo>
                  <a:lnTo>
                    <a:pt x="35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2" name="Freeform 352"/>
            <p:cNvSpPr>
              <a:spLocks noEditPoints="1"/>
            </p:cNvSpPr>
            <p:nvPr/>
          </p:nvSpPr>
          <p:spPr bwMode="auto">
            <a:xfrm>
              <a:off x="10626726" y="4837113"/>
              <a:ext cx="187325" cy="188913"/>
            </a:xfrm>
            <a:custGeom>
              <a:avLst/>
              <a:gdLst>
                <a:gd name="T0" fmla="*/ 16 w 51"/>
                <a:gd name="T1" fmla="*/ 38 h 51"/>
                <a:gd name="T2" fmla="*/ 16 w 51"/>
                <a:gd name="T3" fmla="*/ 50 h 51"/>
                <a:gd name="T4" fmla="*/ 14 w 51"/>
                <a:gd name="T5" fmla="*/ 50 h 51"/>
                <a:gd name="T6" fmla="*/ 14 w 51"/>
                <a:gd name="T7" fmla="*/ 39 h 51"/>
                <a:gd name="T8" fmla="*/ 1 w 51"/>
                <a:gd name="T9" fmla="*/ 41 h 51"/>
                <a:gd name="T10" fmla="*/ 0 w 51"/>
                <a:gd name="T11" fmla="*/ 38 h 51"/>
                <a:gd name="T12" fmla="*/ 14 w 51"/>
                <a:gd name="T13" fmla="*/ 36 h 51"/>
                <a:gd name="T14" fmla="*/ 14 w 51"/>
                <a:gd name="T15" fmla="*/ 27 h 51"/>
                <a:gd name="T16" fmla="*/ 8 w 51"/>
                <a:gd name="T17" fmla="*/ 27 h 51"/>
                <a:gd name="T18" fmla="*/ 3 w 51"/>
                <a:gd name="T19" fmla="*/ 27 h 51"/>
                <a:gd name="T20" fmla="*/ 2 w 51"/>
                <a:gd name="T21" fmla="*/ 25 h 51"/>
                <a:gd name="T22" fmla="*/ 5 w 51"/>
                <a:gd name="T23" fmla="*/ 20 h 51"/>
                <a:gd name="T24" fmla="*/ 10 w 51"/>
                <a:gd name="T25" fmla="*/ 9 h 51"/>
                <a:gd name="T26" fmla="*/ 1 w 51"/>
                <a:gd name="T27" fmla="*/ 9 h 51"/>
                <a:gd name="T28" fmla="*/ 1 w 51"/>
                <a:gd name="T29" fmla="*/ 7 h 51"/>
                <a:gd name="T30" fmla="*/ 10 w 51"/>
                <a:gd name="T31" fmla="*/ 7 h 51"/>
                <a:gd name="T32" fmla="*/ 12 w 51"/>
                <a:gd name="T33" fmla="*/ 0 h 51"/>
                <a:gd name="T34" fmla="*/ 15 w 51"/>
                <a:gd name="T35" fmla="*/ 1 h 51"/>
                <a:gd name="T36" fmla="*/ 13 w 51"/>
                <a:gd name="T37" fmla="*/ 7 h 51"/>
                <a:gd name="T38" fmla="*/ 25 w 51"/>
                <a:gd name="T39" fmla="*/ 7 h 51"/>
                <a:gd name="T40" fmla="*/ 25 w 51"/>
                <a:gd name="T41" fmla="*/ 9 h 51"/>
                <a:gd name="T42" fmla="*/ 12 w 51"/>
                <a:gd name="T43" fmla="*/ 9 h 51"/>
                <a:gd name="T44" fmla="*/ 6 w 51"/>
                <a:gd name="T45" fmla="*/ 24 h 51"/>
                <a:gd name="T46" fmla="*/ 14 w 51"/>
                <a:gd name="T47" fmla="*/ 24 h 51"/>
                <a:gd name="T48" fmla="*/ 14 w 51"/>
                <a:gd name="T49" fmla="*/ 15 h 51"/>
                <a:gd name="T50" fmla="*/ 16 w 51"/>
                <a:gd name="T51" fmla="*/ 15 h 51"/>
                <a:gd name="T52" fmla="*/ 16 w 51"/>
                <a:gd name="T53" fmla="*/ 24 h 51"/>
                <a:gd name="T54" fmla="*/ 24 w 51"/>
                <a:gd name="T55" fmla="*/ 24 h 51"/>
                <a:gd name="T56" fmla="*/ 24 w 51"/>
                <a:gd name="T57" fmla="*/ 27 h 51"/>
                <a:gd name="T58" fmla="*/ 16 w 51"/>
                <a:gd name="T59" fmla="*/ 27 h 51"/>
                <a:gd name="T60" fmla="*/ 16 w 51"/>
                <a:gd name="T61" fmla="*/ 36 h 51"/>
                <a:gd name="T62" fmla="*/ 25 w 51"/>
                <a:gd name="T63" fmla="*/ 34 h 51"/>
                <a:gd name="T64" fmla="*/ 25 w 51"/>
                <a:gd name="T65" fmla="*/ 37 h 51"/>
                <a:gd name="T66" fmla="*/ 16 w 51"/>
                <a:gd name="T67" fmla="*/ 38 h 51"/>
                <a:gd name="T68" fmla="*/ 38 w 51"/>
                <a:gd name="T69" fmla="*/ 19 h 51"/>
                <a:gd name="T70" fmla="*/ 38 w 51"/>
                <a:gd name="T71" fmla="*/ 24 h 51"/>
                <a:gd name="T72" fmla="*/ 51 w 51"/>
                <a:gd name="T73" fmla="*/ 49 h 51"/>
                <a:gd name="T74" fmla="*/ 49 w 51"/>
                <a:gd name="T75" fmla="*/ 51 h 51"/>
                <a:gd name="T76" fmla="*/ 37 w 51"/>
                <a:gd name="T77" fmla="*/ 31 h 51"/>
                <a:gd name="T78" fmla="*/ 24 w 51"/>
                <a:gd name="T79" fmla="*/ 51 h 51"/>
                <a:gd name="T80" fmla="*/ 22 w 51"/>
                <a:gd name="T81" fmla="*/ 49 h 51"/>
                <a:gd name="T82" fmla="*/ 36 w 51"/>
                <a:gd name="T83" fmla="*/ 19 h 51"/>
                <a:gd name="T84" fmla="*/ 36 w 51"/>
                <a:gd name="T85" fmla="*/ 17 h 51"/>
                <a:gd name="T86" fmla="*/ 38 w 51"/>
                <a:gd name="T87" fmla="*/ 17 h 51"/>
                <a:gd name="T88" fmla="*/ 38 w 51"/>
                <a:gd name="T89" fmla="*/ 19 h 51"/>
                <a:gd name="T90" fmla="*/ 32 w 51"/>
                <a:gd name="T91" fmla="*/ 11 h 51"/>
                <a:gd name="T92" fmla="*/ 26 w 51"/>
                <a:gd name="T93" fmla="*/ 24 h 51"/>
                <a:gd name="T94" fmla="*/ 24 w 51"/>
                <a:gd name="T95" fmla="*/ 22 h 51"/>
                <a:gd name="T96" fmla="*/ 31 w 51"/>
                <a:gd name="T97" fmla="*/ 0 h 51"/>
                <a:gd name="T98" fmla="*/ 34 w 51"/>
                <a:gd name="T99" fmla="*/ 0 h 51"/>
                <a:gd name="T100" fmla="*/ 32 w 51"/>
                <a:gd name="T101" fmla="*/ 9 h 51"/>
                <a:gd name="T102" fmla="*/ 49 w 51"/>
                <a:gd name="T103" fmla="*/ 9 h 51"/>
                <a:gd name="T104" fmla="*/ 49 w 51"/>
                <a:gd name="T105" fmla="*/ 9 h 51"/>
                <a:gd name="T106" fmla="*/ 51 w 51"/>
                <a:gd name="T107" fmla="*/ 9 h 51"/>
                <a:gd name="T108" fmla="*/ 47 w 51"/>
                <a:gd name="T109" fmla="*/ 24 h 51"/>
                <a:gd name="T110" fmla="*/ 45 w 51"/>
                <a:gd name="T111" fmla="*/ 23 h 51"/>
                <a:gd name="T112" fmla="*/ 48 w 51"/>
                <a:gd name="T113" fmla="*/ 11 h 51"/>
                <a:gd name="T114" fmla="*/ 32 w 51"/>
                <a:gd name="T11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" h="51">
                  <a:moveTo>
                    <a:pt x="16" y="38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9" y="39"/>
                    <a:pt x="5" y="40"/>
                    <a:pt x="1" y="4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4" y="37"/>
                    <a:pt x="9" y="37"/>
                    <a:pt x="14" y="3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5" y="27"/>
                    <a:pt x="4" y="27"/>
                    <a:pt x="3" y="27"/>
                  </a:cubicBezTo>
                  <a:cubicBezTo>
                    <a:pt x="3" y="27"/>
                    <a:pt x="3" y="25"/>
                    <a:pt x="2" y="25"/>
                  </a:cubicBezTo>
                  <a:cubicBezTo>
                    <a:pt x="3" y="25"/>
                    <a:pt x="4" y="23"/>
                    <a:pt x="5" y="20"/>
                  </a:cubicBezTo>
                  <a:cubicBezTo>
                    <a:pt x="6" y="19"/>
                    <a:pt x="8" y="14"/>
                    <a:pt x="1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5"/>
                    <a:pt x="12" y="2"/>
                    <a:pt x="12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3"/>
                    <a:pt x="14" y="5"/>
                    <a:pt x="13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0" y="15"/>
                    <a:pt x="8" y="20"/>
                    <a:pt x="6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7"/>
                    <a:pt x="25" y="37"/>
                    <a:pt x="25" y="37"/>
                  </a:cubicBezTo>
                  <a:lnTo>
                    <a:pt x="16" y="38"/>
                  </a:lnTo>
                  <a:close/>
                  <a:moveTo>
                    <a:pt x="38" y="19"/>
                  </a:moveTo>
                  <a:cubicBezTo>
                    <a:pt x="38" y="21"/>
                    <a:pt x="38" y="22"/>
                    <a:pt x="38" y="24"/>
                  </a:cubicBezTo>
                  <a:cubicBezTo>
                    <a:pt x="40" y="35"/>
                    <a:pt x="44" y="45"/>
                    <a:pt x="51" y="49"/>
                  </a:cubicBezTo>
                  <a:cubicBezTo>
                    <a:pt x="51" y="49"/>
                    <a:pt x="50" y="50"/>
                    <a:pt x="49" y="51"/>
                  </a:cubicBezTo>
                  <a:cubicBezTo>
                    <a:pt x="43" y="47"/>
                    <a:pt x="40" y="40"/>
                    <a:pt x="37" y="31"/>
                  </a:cubicBezTo>
                  <a:cubicBezTo>
                    <a:pt x="36" y="38"/>
                    <a:pt x="32" y="45"/>
                    <a:pt x="24" y="51"/>
                  </a:cubicBezTo>
                  <a:cubicBezTo>
                    <a:pt x="24" y="50"/>
                    <a:pt x="23" y="49"/>
                    <a:pt x="22" y="49"/>
                  </a:cubicBezTo>
                  <a:cubicBezTo>
                    <a:pt x="35" y="40"/>
                    <a:pt x="36" y="28"/>
                    <a:pt x="36" y="1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8" y="17"/>
                    <a:pt x="38" y="17"/>
                    <a:pt x="38" y="17"/>
                  </a:cubicBezTo>
                  <a:lnTo>
                    <a:pt x="38" y="19"/>
                  </a:lnTo>
                  <a:close/>
                  <a:moveTo>
                    <a:pt x="32" y="11"/>
                  </a:moveTo>
                  <a:cubicBezTo>
                    <a:pt x="30" y="16"/>
                    <a:pt x="29" y="20"/>
                    <a:pt x="26" y="24"/>
                  </a:cubicBezTo>
                  <a:cubicBezTo>
                    <a:pt x="26" y="23"/>
                    <a:pt x="25" y="22"/>
                    <a:pt x="24" y="22"/>
                  </a:cubicBezTo>
                  <a:cubicBezTo>
                    <a:pt x="28" y="17"/>
                    <a:pt x="30" y="9"/>
                    <a:pt x="3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3"/>
                    <a:pt x="33" y="6"/>
                    <a:pt x="32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0" y="14"/>
                    <a:pt x="49" y="20"/>
                    <a:pt x="47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0"/>
                    <a:pt x="47" y="15"/>
                    <a:pt x="48" y="11"/>
                  </a:cubicBezTo>
                  <a:lnTo>
                    <a:pt x="32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3" name="Freeform 353"/>
            <p:cNvSpPr>
              <a:spLocks noEditPoints="1"/>
            </p:cNvSpPr>
            <p:nvPr/>
          </p:nvSpPr>
          <p:spPr bwMode="auto">
            <a:xfrm>
              <a:off x="10828338" y="4841875"/>
              <a:ext cx="188913" cy="184150"/>
            </a:xfrm>
            <a:custGeom>
              <a:avLst/>
              <a:gdLst>
                <a:gd name="T0" fmla="*/ 10 w 51"/>
                <a:gd name="T1" fmla="*/ 23 h 50"/>
                <a:gd name="T2" fmla="*/ 0 w 51"/>
                <a:gd name="T3" fmla="*/ 17 h 50"/>
                <a:gd name="T4" fmla="*/ 1 w 51"/>
                <a:gd name="T5" fmla="*/ 15 h 50"/>
                <a:gd name="T6" fmla="*/ 11 w 51"/>
                <a:gd name="T7" fmla="*/ 21 h 50"/>
                <a:gd name="T8" fmla="*/ 10 w 51"/>
                <a:gd name="T9" fmla="*/ 23 h 50"/>
                <a:gd name="T10" fmla="*/ 14 w 51"/>
                <a:gd name="T11" fmla="*/ 30 h 50"/>
                <a:gd name="T12" fmla="*/ 4 w 51"/>
                <a:gd name="T13" fmla="*/ 49 h 50"/>
                <a:gd name="T14" fmla="*/ 2 w 51"/>
                <a:gd name="T15" fmla="*/ 47 h 50"/>
                <a:gd name="T16" fmla="*/ 12 w 51"/>
                <a:gd name="T17" fmla="*/ 29 h 50"/>
                <a:gd name="T18" fmla="*/ 14 w 51"/>
                <a:gd name="T19" fmla="*/ 30 h 50"/>
                <a:gd name="T20" fmla="*/ 13 w 51"/>
                <a:gd name="T21" fmla="*/ 8 h 50"/>
                <a:gd name="T22" fmla="*/ 3 w 51"/>
                <a:gd name="T23" fmla="*/ 1 h 50"/>
                <a:gd name="T24" fmla="*/ 4 w 51"/>
                <a:gd name="T25" fmla="*/ 0 h 50"/>
                <a:gd name="T26" fmla="*/ 15 w 51"/>
                <a:gd name="T27" fmla="*/ 6 h 50"/>
                <a:gd name="T28" fmla="*/ 13 w 51"/>
                <a:gd name="T29" fmla="*/ 8 h 50"/>
                <a:gd name="T30" fmla="*/ 47 w 51"/>
                <a:gd name="T31" fmla="*/ 4 h 50"/>
                <a:gd name="T32" fmla="*/ 35 w 51"/>
                <a:gd name="T33" fmla="*/ 34 h 50"/>
                <a:gd name="T34" fmla="*/ 51 w 51"/>
                <a:gd name="T35" fmla="*/ 47 h 50"/>
                <a:gd name="T36" fmla="*/ 50 w 51"/>
                <a:gd name="T37" fmla="*/ 50 h 50"/>
                <a:gd name="T38" fmla="*/ 33 w 51"/>
                <a:gd name="T39" fmla="*/ 36 h 50"/>
                <a:gd name="T40" fmla="*/ 14 w 51"/>
                <a:gd name="T41" fmla="*/ 50 h 50"/>
                <a:gd name="T42" fmla="*/ 13 w 51"/>
                <a:gd name="T43" fmla="*/ 48 h 50"/>
                <a:gd name="T44" fmla="*/ 32 w 51"/>
                <a:gd name="T45" fmla="*/ 34 h 50"/>
                <a:gd name="T46" fmla="*/ 20 w 51"/>
                <a:gd name="T47" fmla="*/ 6 h 50"/>
                <a:gd name="T48" fmla="*/ 17 w 51"/>
                <a:gd name="T49" fmla="*/ 6 h 50"/>
                <a:gd name="T50" fmla="*/ 17 w 51"/>
                <a:gd name="T51" fmla="*/ 4 h 50"/>
                <a:gd name="T52" fmla="*/ 45 w 51"/>
                <a:gd name="T53" fmla="*/ 4 h 50"/>
                <a:gd name="T54" fmla="*/ 46 w 51"/>
                <a:gd name="T55" fmla="*/ 3 h 50"/>
                <a:gd name="T56" fmla="*/ 47 w 51"/>
                <a:gd name="T57" fmla="*/ 4 h 50"/>
                <a:gd name="T58" fmla="*/ 23 w 51"/>
                <a:gd name="T59" fmla="*/ 6 h 50"/>
                <a:gd name="T60" fmla="*/ 33 w 51"/>
                <a:gd name="T61" fmla="*/ 32 h 50"/>
                <a:gd name="T62" fmla="*/ 45 w 51"/>
                <a:gd name="T63" fmla="*/ 6 h 50"/>
                <a:gd name="T64" fmla="*/ 23 w 51"/>
                <a:gd name="T6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" h="50">
                  <a:moveTo>
                    <a:pt x="10" y="23"/>
                  </a:moveTo>
                  <a:cubicBezTo>
                    <a:pt x="8" y="21"/>
                    <a:pt x="3" y="18"/>
                    <a:pt x="0" y="17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5" y="17"/>
                    <a:pt x="9" y="19"/>
                    <a:pt x="11" y="21"/>
                  </a:cubicBezTo>
                  <a:lnTo>
                    <a:pt x="10" y="23"/>
                  </a:lnTo>
                  <a:close/>
                  <a:moveTo>
                    <a:pt x="14" y="30"/>
                  </a:moveTo>
                  <a:cubicBezTo>
                    <a:pt x="11" y="36"/>
                    <a:pt x="7" y="44"/>
                    <a:pt x="4" y="49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5" y="43"/>
                    <a:pt x="9" y="35"/>
                    <a:pt x="12" y="29"/>
                  </a:cubicBezTo>
                  <a:lnTo>
                    <a:pt x="14" y="30"/>
                  </a:lnTo>
                  <a:close/>
                  <a:moveTo>
                    <a:pt x="13" y="8"/>
                  </a:moveTo>
                  <a:cubicBezTo>
                    <a:pt x="11" y="6"/>
                    <a:pt x="6" y="3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8" y="1"/>
                    <a:pt x="12" y="4"/>
                    <a:pt x="15" y="6"/>
                  </a:cubicBezTo>
                  <a:lnTo>
                    <a:pt x="13" y="8"/>
                  </a:lnTo>
                  <a:close/>
                  <a:moveTo>
                    <a:pt x="47" y="4"/>
                  </a:moveTo>
                  <a:cubicBezTo>
                    <a:pt x="45" y="17"/>
                    <a:pt x="41" y="27"/>
                    <a:pt x="35" y="34"/>
                  </a:cubicBezTo>
                  <a:cubicBezTo>
                    <a:pt x="39" y="40"/>
                    <a:pt x="45" y="45"/>
                    <a:pt x="51" y="47"/>
                  </a:cubicBezTo>
                  <a:cubicBezTo>
                    <a:pt x="51" y="48"/>
                    <a:pt x="50" y="49"/>
                    <a:pt x="50" y="50"/>
                  </a:cubicBezTo>
                  <a:cubicBezTo>
                    <a:pt x="43" y="47"/>
                    <a:pt x="38" y="42"/>
                    <a:pt x="33" y="36"/>
                  </a:cubicBezTo>
                  <a:cubicBezTo>
                    <a:pt x="28" y="43"/>
                    <a:pt x="21" y="47"/>
                    <a:pt x="14" y="50"/>
                  </a:cubicBezTo>
                  <a:cubicBezTo>
                    <a:pt x="14" y="49"/>
                    <a:pt x="13" y="48"/>
                    <a:pt x="13" y="48"/>
                  </a:cubicBezTo>
                  <a:cubicBezTo>
                    <a:pt x="20" y="45"/>
                    <a:pt x="26" y="41"/>
                    <a:pt x="32" y="34"/>
                  </a:cubicBezTo>
                  <a:cubicBezTo>
                    <a:pt x="26" y="27"/>
                    <a:pt x="23" y="17"/>
                    <a:pt x="2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lnTo>
                    <a:pt x="47" y="4"/>
                  </a:lnTo>
                  <a:close/>
                  <a:moveTo>
                    <a:pt x="23" y="6"/>
                  </a:moveTo>
                  <a:cubicBezTo>
                    <a:pt x="25" y="16"/>
                    <a:pt x="28" y="25"/>
                    <a:pt x="33" y="32"/>
                  </a:cubicBezTo>
                  <a:cubicBezTo>
                    <a:pt x="38" y="26"/>
                    <a:pt x="42" y="17"/>
                    <a:pt x="45" y="6"/>
                  </a:cubicBezTo>
                  <a:lnTo>
                    <a:pt x="2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4" name="Freeform 354"/>
            <p:cNvSpPr>
              <a:spLocks noEditPoints="1"/>
            </p:cNvSpPr>
            <p:nvPr/>
          </p:nvSpPr>
          <p:spPr bwMode="auto">
            <a:xfrm>
              <a:off x="11026776" y="4837113"/>
              <a:ext cx="188913" cy="188913"/>
            </a:xfrm>
            <a:custGeom>
              <a:avLst/>
              <a:gdLst>
                <a:gd name="T0" fmla="*/ 17 w 51"/>
                <a:gd name="T1" fmla="*/ 29 h 51"/>
                <a:gd name="T2" fmla="*/ 11 w 51"/>
                <a:gd name="T3" fmla="*/ 19 h 51"/>
                <a:gd name="T4" fmla="*/ 11 w 51"/>
                <a:gd name="T5" fmla="*/ 51 h 51"/>
                <a:gd name="T6" fmla="*/ 9 w 51"/>
                <a:gd name="T7" fmla="*/ 51 h 51"/>
                <a:gd name="T8" fmla="*/ 9 w 51"/>
                <a:gd name="T9" fmla="*/ 21 h 51"/>
                <a:gd name="T10" fmla="*/ 1 w 51"/>
                <a:gd name="T11" fmla="*/ 38 h 51"/>
                <a:gd name="T12" fmla="*/ 0 w 51"/>
                <a:gd name="T13" fmla="*/ 35 h 51"/>
                <a:gd name="T14" fmla="*/ 8 w 51"/>
                <a:gd name="T15" fmla="*/ 13 h 51"/>
                <a:gd name="T16" fmla="*/ 1 w 51"/>
                <a:gd name="T17" fmla="*/ 13 h 51"/>
                <a:gd name="T18" fmla="*/ 1 w 51"/>
                <a:gd name="T19" fmla="*/ 11 h 51"/>
                <a:gd name="T20" fmla="*/ 9 w 51"/>
                <a:gd name="T21" fmla="*/ 11 h 51"/>
                <a:gd name="T22" fmla="*/ 9 w 51"/>
                <a:gd name="T23" fmla="*/ 0 h 51"/>
                <a:gd name="T24" fmla="*/ 11 w 51"/>
                <a:gd name="T25" fmla="*/ 0 h 51"/>
                <a:gd name="T26" fmla="*/ 11 w 51"/>
                <a:gd name="T27" fmla="*/ 11 h 51"/>
                <a:gd name="T28" fmla="*/ 18 w 51"/>
                <a:gd name="T29" fmla="*/ 11 h 51"/>
                <a:gd name="T30" fmla="*/ 18 w 51"/>
                <a:gd name="T31" fmla="*/ 13 h 51"/>
                <a:gd name="T32" fmla="*/ 11 w 51"/>
                <a:gd name="T33" fmla="*/ 13 h 51"/>
                <a:gd name="T34" fmla="*/ 11 w 51"/>
                <a:gd name="T35" fmla="*/ 16 h 51"/>
                <a:gd name="T36" fmla="*/ 19 w 51"/>
                <a:gd name="T37" fmla="*/ 27 h 51"/>
                <a:gd name="T38" fmla="*/ 17 w 51"/>
                <a:gd name="T39" fmla="*/ 29 h 51"/>
                <a:gd name="T40" fmla="*/ 45 w 51"/>
                <a:gd name="T41" fmla="*/ 3 h 51"/>
                <a:gd name="T42" fmla="*/ 48 w 51"/>
                <a:gd name="T43" fmla="*/ 47 h 51"/>
                <a:gd name="T44" fmla="*/ 49 w 51"/>
                <a:gd name="T45" fmla="*/ 41 h 51"/>
                <a:gd name="T46" fmla="*/ 51 w 51"/>
                <a:gd name="T47" fmla="*/ 43 h 51"/>
                <a:gd name="T48" fmla="*/ 48 w 51"/>
                <a:gd name="T49" fmla="*/ 50 h 51"/>
                <a:gd name="T50" fmla="*/ 42 w 51"/>
                <a:gd name="T51" fmla="*/ 6 h 51"/>
                <a:gd name="T52" fmla="*/ 23 w 51"/>
                <a:gd name="T53" fmla="*/ 6 h 51"/>
                <a:gd name="T54" fmla="*/ 23 w 51"/>
                <a:gd name="T55" fmla="*/ 22 h 51"/>
                <a:gd name="T56" fmla="*/ 16 w 51"/>
                <a:gd name="T57" fmla="*/ 51 h 51"/>
                <a:gd name="T58" fmla="*/ 14 w 51"/>
                <a:gd name="T59" fmla="*/ 49 h 51"/>
                <a:gd name="T60" fmla="*/ 20 w 51"/>
                <a:gd name="T61" fmla="*/ 22 h 51"/>
                <a:gd name="T62" fmla="*/ 20 w 51"/>
                <a:gd name="T63" fmla="*/ 3 h 51"/>
                <a:gd name="T64" fmla="*/ 45 w 51"/>
                <a:gd name="T65" fmla="*/ 3 h 51"/>
                <a:gd name="T66" fmla="*/ 40 w 51"/>
                <a:gd name="T67" fmla="*/ 11 h 51"/>
                <a:gd name="T68" fmla="*/ 35 w 51"/>
                <a:gd name="T69" fmla="*/ 27 h 51"/>
                <a:gd name="T70" fmla="*/ 42 w 51"/>
                <a:gd name="T71" fmla="*/ 42 h 51"/>
                <a:gd name="T72" fmla="*/ 40 w 51"/>
                <a:gd name="T73" fmla="*/ 44 h 51"/>
                <a:gd name="T74" fmla="*/ 34 w 51"/>
                <a:gd name="T75" fmla="*/ 30 h 51"/>
                <a:gd name="T76" fmla="*/ 25 w 51"/>
                <a:gd name="T77" fmla="*/ 45 h 51"/>
                <a:gd name="T78" fmla="*/ 23 w 51"/>
                <a:gd name="T79" fmla="*/ 44 h 51"/>
                <a:gd name="T80" fmla="*/ 32 w 51"/>
                <a:gd name="T81" fmla="*/ 28 h 51"/>
                <a:gd name="T82" fmla="*/ 25 w 51"/>
                <a:gd name="T83" fmla="*/ 14 h 51"/>
                <a:gd name="T84" fmla="*/ 27 w 51"/>
                <a:gd name="T85" fmla="*/ 13 h 51"/>
                <a:gd name="T86" fmla="*/ 33 w 51"/>
                <a:gd name="T87" fmla="*/ 25 h 51"/>
                <a:gd name="T88" fmla="*/ 38 w 51"/>
                <a:gd name="T89" fmla="*/ 10 h 51"/>
                <a:gd name="T90" fmla="*/ 40 w 51"/>
                <a:gd name="T91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" h="51">
                  <a:moveTo>
                    <a:pt x="17" y="29"/>
                  </a:moveTo>
                  <a:cubicBezTo>
                    <a:pt x="16" y="27"/>
                    <a:pt x="13" y="23"/>
                    <a:pt x="11" y="19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8"/>
                    <a:pt x="4" y="34"/>
                    <a:pt x="1" y="38"/>
                  </a:cubicBezTo>
                  <a:cubicBezTo>
                    <a:pt x="1" y="37"/>
                    <a:pt x="0" y="36"/>
                    <a:pt x="0" y="35"/>
                  </a:cubicBezTo>
                  <a:cubicBezTo>
                    <a:pt x="3" y="31"/>
                    <a:pt x="7" y="21"/>
                    <a:pt x="8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3" y="18"/>
                    <a:pt x="18" y="25"/>
                    <a:pt x="19" y="27"/>
                  </a:cubicBezTo>
                  <a:lnTo>
                    <a:pt x="17" y="29"/>
                  </a:lnTo>
                  <a:close/>
                  <a:moveTo>
                    <a:pt x="45" y="3"/>
                  </a:moveTo>
                  <a:cubicBezTo>
                    <a:pt x="44" y="30"/>
                    <a:pt x="45" y="47"/>
                    <a:pt x="48" y="47"/>
                  </a:cubicBezTo>
                  <a:cubicBezTo>
                    <a:pt x="48" y="47"/>
                    <a:pt x="49" y="45"/>
                    <a:pt x="49" y="41"/>
                  </a:cubicBezTo>
                  <a:cubicBezTo>
                    <a:pt x="50" y="42"/>
                    <a:pt x="51" y="43"/>
                    <a:pt x="51" y="43"/>
                  </a:cubicBezTo>
                  <a:cubicBezTo>
                    <a:pt x="50" y="48"/>
                    <a:pt x="49" y="50"/>
                    <a:pt x="48" y="50"/>
                  </a:cubicBezTo>
                  <a:cubicBezTo>
                    <a:pt x="42" y="50"/>
                    <a:pt x="42" y="32"/>
                    <a:pt x="42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31"/>
                    <a:pt x="22" y="43"/>
                    <a:pt x="16" y="51"/>
                  </a:cubicBezTo>
                  <a:cubicBezTo>
                    <a:pt x="16" y="50"/>
                    <a:pt x="15" y="49"/>
                    <a:pt x="14" y="49"/>
                  </a:cubicBezTo>
                  <a:cubicBezTo>
                    <a:pt x="20" y="41"/>
                    <a:pt x="20" y="30"/>
                    <a:pt x="20" y="22"/>
                  </a:cubicBezTo>
                  <a:cubicBezTo>
                    <a:pt x="20" y="3"/>
                    <a:pt x="20" y="3"/>
                    <a:pt x="20" y="3"/>
                  </a:cubicBezTo>
                  <a:lnTo>
                    <a:pt x="45" y="3"/>
                  </a:lnTo>
                  <a:close/>
                  <a:moveTo>
                    <a:pt x="40" y="11"/>
                  </a:moveTo>
                  <a:cubicBezTo>
                    <a:pt x="39" y="16"/>
                    <a:pt x="37" y="22"/>
                    <a:pt x="35" y="27"/>
                  </a:cubicBezTo>
                  <a:cubicBezTo>
                    <a:pt x="38" y="33"/>
                    <a:pt x="40" y="38"/>
                    <a:pt x="42" y="42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38" y="40"/>
                    <a:pt x="36" y="35"/>
                    <a:pt x="34" y="30"/>
                  </a:cubicBezTo>
                  <a:cubicBezTo>
                    <a:pt x="31" y="36"/>
                    <a:pt x="28" y="41"/>
                    <a:pt x="25" y="45"/>
                  </a:cubicBezTo>
                  <a:cubicBezTo>
                    <a:pt x="24" y="45"/>
                    <a:pt x="23" y="44"/>
                    <a:pt x="23" y="44"/>
                  </a:cubicBezTo>
                  <a:cubicBezTo>
                    <a:pt x="26" y="40"/>
                    <a:pt x="29" y="34"/>
                    <a:pt x="32" y="28"/>
                  </a:cubicBezTo>
                  <a:cubicBezTo>
                    <a:pt x="30" y="23"/>
                    <a:pt x="27" y="18"/>
                    <a:pt x="25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9" y="16"/>
                    <a:pt x="31" y="20"/>
                    <a:pt x="33" y="25"/>
                  </a:cubicBezTo>
                  <a:cubicBezTo>
                    <a:pt x="35" y="20"/>
                    <a:pt x="37" y="15"/>
                    <a:pt x="38" y="10"/>
                  </a:cubicBezTo>
                  <a:lnTo>
                    <a:pt x="4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5" name="Freeform 355"/>
            <p:cNvSpPr>
              <a:spLocks/>
            </p:cNvSpPr>
            <p:nvPr/>
          </p:nvSpPr>
          <p:spPr bwMode="auto">
            <a:xfrm>
              <a:off x="10034588" y="4741863"/>
              <a:ext cx="60325" cy="58738"/>
            </a:xfrm>
            <a:custGeom>
              <a:avLst/>
              <a:gdLst>
                <a:gd name="T0" fmla="*/ 38 w 38"/>
                <a:gd name="T1" fmla="*/ 37 h 37"/>
                <a:gd name="T2" fmla="*/ 28 w 38"/>
                <a:gd name="T3" fmla="*/ 37 h 37"/>
                <a:gd name="T4" fmla="*/ 10 w 38"/>
                <a:gd name="T5" fmla="*/ 12 h 37"/>
                <a:gd name="T6" fmla="*/ 10 w 38"/>
                <a:gd name="T7" fmla="*/ 37 h 37"/>
                <a:gd name="T8" fmla="*/ 0 w 38"/>
                <a:gd name="T9" fmla="*/ 37 h 37"/>
                <a:gd name="T10" fmla="*/ 0 w 38"/>
                <a:gd name="T11" fmla="*/ 0 h 37"/>
                <a:gd name="T12" fmla="*/ 12 w 38"/>
                <a:gd name="T13" fmla="*/ 0 h 37"/>
                <a:gd name="T14" fmla="*/ 28 w 38"/>
                <a:gd name="T15" fmla="*/ 21 h 37"/>
                <a:gd name="T16" fmla="*/ 28 w 38"/>
                <a:gd name="T17" fmla="*/ 0 h 37"/>
                <a:gd name="T18" fmla="*/ 38 w 38"/>
                <a:gd name="T19" fmla="*/ 0 h 37"/>
                <a:gd name="T20" fmla="*/ 38 w 38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37">
                  <a:moveTo>
                    <a:pt x="38" y="37"/>
                  </a:moveTo>
                  <a:lnTo>
                    <a:pt x="28" y="37"/>
                  </a:lnTo>
                  <a:lnTo>
                    <a:pt x="10" y="12"/>
                  </a:lnTo>
                  <a:lnTo>
                    <a:pt x="10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8" y="21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38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6" name="Freeform 356"/>
            <p:cNvSpPr>
              <a:spLocks noEditPoints="1"/>
            </p:cNvSpPr>
            <p:nvPr/>
          </p:nvSpPr>
          <p:spPr bwMode="auto">
            <a:xfrm>
              <a:off x="10098088" y="4756150"/>
              <a:ext cx="50800" cy="49213"/>
            </a:xfrm>
            <a:custGeom>
              <a:avLst/>
              <a:gdLst>
                <a:gd name="T0" fmla="*/ 14 w 14"/>
                <a:gd name="T1" fmla="*/ 7 h 13"/>
                <a:gd name="T2" fmla="*/ 5 w 14"/>
                <a:gd name="T3" fmla="*/ 7 h 13"/>
                <a:gd name="T4" fmla="*/ 6 w 14"/>
                <a:gd name="T5" fmla="*/ 9 h 13"/>
                <a:gd name="T6" fmla="*/ 9 w 14"/>
                <a:gd name="T7" fmla="*/ 10 h 13"/>
                <a:gd name="T8" fmla="*/ 12 w 14"/>
                <a:gd name="T9" fmla="*/ 10 h 13"/>
                <a:gd name="T10" fmla="*/ 14 w 14"/>
                <a:gd name="T11" fmla="*/ 9 h 13"/>
                <a:gd name="T12" fmla="*/ 14 w 14"/>
                <a:gd name="T13" fmla="*/ 9 h 13"/>
                <a:gd name="T14" fmla="*/ 14 w 14"/>
                <a:gd name="T15" fmla="*/ 12 h 13"/>
                <a:gd name="T16" fmla="*/ 11 w 14"/>
                <a:gd name="T17" fmla="*/ 12 h 13"/>
                <a:gd name="T18" fmla="*/ 9 w 14"/>
                <a:gd name="T19" fmla="*/ 13 h 13"/>
                <a:gd name="T20" fmla="*/ 2 w 14"/>
                <a:gd name="T21" fmla="*/ 11 h 13"/>
                <a:gd name="T22" fmla="*/ 0 w 14"/>
                <a:gd name="T23" fmla="*/ 6 h 13"/>
                <a:gd name="T24" fmla="*/ 2 w 14"/>
                <a:gd name="T25" fmla="*/ 1 h 13"/>
                <a:gd name="T26" fmla="*/ 8 w 14"/>
                <a:gd name="T27" fmla="*/ 0 h 13"/>
                <a:gd name="T28" fmla="*/ 13 w 14"/>
                <a:gd name="T29" fmla="*/ 1 h 13"/>
                <a:gd name="T30" fmla="*/ 14 w 14"/>
                <a:gd name="T31" fmla="*/ 6 h 13"/>
                <a:gd name="T32" fmla="*/ 14 w 14"/>
                <a:gd name="T33" fmla="*/ 7 h 13"/>
                <a:gd name="T34" fmla="*/ 10 w 14"/>
                <a:gd name="T35" fmla="*/ 5 h 13"/>
                <a:gd name="T36" fmla="*/ 9 w 14"/>
                <a:gd name="T37" fmla="*/ 3 h 13"/>
                <a:gd name="T38" fmla="*/ 7 w 14"/>
                <a:gd name="T39" fmla="*/ 2 h 13"/>
                <a:gd name="T40" fmla="*/ 5 w 14"/>
                <a:gd name="T41" fmla="*/ 3 h 13"/>
                <a:gd name="T42" fmla="*/ 5 w 14"/>
                <a:gd name="T43" fmla="*/ 5 h 13"/>
                <a:gd name="T44" fmla="*/ 10 w 14"/>
                <a:gd name="T45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13">
                  <a:moveTo>
                    <a:pt x="14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6" y="10"/>
                    <a:pt x="8" y="10"/>
                    <a:pt x="9" y="10"/>
                  </a:cubicBezTo>
                  <a:cubicBezTo>
                    <a:pt x="10" y="10"/>
                    <a:pt x="11" y="10"/>
                    <a:pt x="12" y="10"/>
                  </a:cubicBezTo>
                  <a:cubicBezTo>
                    <a:pt x="12" y="9"/>
                    <a:pt x="13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2"/>
                    <a:pt x="12" y="12"/>
                    <a:pt x="11" y="12"/>
                  </a:cubicBezTo>
                  <a:cubicBezTo>
                    <a:pt x="11" y="13"/>
                    <a:pt x="10" y="13"/>
                    <a:pt x="9" y="13"/>
                  </a:cubicBezTo>
                  <a:cubicBezTo>
                    <a:pt x="6" y="13"/>
                    <a:pt x="4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4" y="0"/>
                    <a:pt x="5" y="0"/>
                    <a:pt x="8" y="0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4" y="2"/>
                    <a:pt x="14" y="4"/>
                    <a:pt x="14" y="6"/>
                  </a:cubicBezTo>
                  <a:lnTo>
                    <a:pt x="14" y="7"/>
                  </a:lnTo>
                  <a:close/>
                  <a:moveTo>
                    <a:pt x="10" y="5"/>
                  </a:moveTo>
                  <a:cubicBezTo>
                    <a:pt x="10" y="4"/>
                    <a:pt x="10" y="3"/>
                    <a:pt x="9" y="3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7" y="2"/>
                    <a:pt x="6" y="2"/>
                    <a:pt x="5" y="3"/>
                  </a:cubicBezTo>
                  <a:cubicBezTo>
                    <a:pt x="5" y="3"/>
                    <a:pt x="5" y="4"/>
                    <a:pt x="5" y="5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7" name="Freeform 357"/>
            <p:cNvSpPr>
              <a:spLocks/>
            </p:cNvSpPr>
            <p:nvPr/>
          </p:nvSpPr>
          <p:spPr bwMode="auto">
            <a:xfrm>
              <a:off x="10153651" y="4756150"/>
              <a:ext cx="50800" cy="49213"/>
            </a:xfrm>
            <a:custGeom>
              <a:avLst/>
              <a:gdLst>
                <a:gd name="T0" fmla="*/ 14 w 14"/>
                <a:gd name="T1" fmla="*/ 12 h 13"/>
                <a:gd name="T2" fmla="*/ 10 w 14"/>
                <a:gd name="T3" fmla="*/ 12 h 13"/>
                <a:gd name="T4" fmla="*/ 10 w 14"/>
                <a:gd name="T5" fmla="*/ 11 h 13"/>
                <a:gd name="T6" fmla="*/ 7 w 14"/>
                <a:gd name="T7" fmla="*/ 12 h 13"/>
                <a:gd name="T8" fmla="*/ 5 w 14"/>
                <a:gd name="T9" fmla="*/ 13 h 13"/>
                <a:gd name="T10" fmla="*/ 2 w 14"/>
                <a:gd name="T11" fmla="*/ 12 h 13"/>
                <a:gd name="T12" fmla="*/ 0 w 14"/>
                <a:gd name="T13" fmla="*/ 8 h 13"/>
                <a:gd name="T14" fmla="*/ 0 w 14"/>
                <a:gd name="T15" fmla="*/ 0 h 13"/>
                <a:gd name="T16" fmla="*/ 5 w 14"/>
                <a:gd name="T17" fmla="*/ 0 h 13"/>
                <a:gd name="T18" fmla="*/ 5 w 14"/>
                <a:gd name="T19" fmla="*/ 6 h 13"/>
                <a:gd name="T20" fmla="*/ 5 w 14"/>
                <a:gd name="T21" fmla="*/ 8 h 13"/>
                <a:gd name="T22" fmla="*/ 5 w 14"/>
                <a:gd name="T23" fmla="*/ 9 h 13"/>
                <a:gd name="T24" fmla="*/ 6 w 14"/>
                <a:gd name="T25" fmla="*/ 9 h 13"/>
                <a:gd name="T26" fmla="*/ 7 w 14"/>
                <a:gd name="T27" fmla="*/ 10 h 13"/>
                <a:gd name="T28" fmla="*/ 8 w 14"/>
                <a:gd name="T29" fmla="*/ 9 h 13"/>
                <a:gd name="T30" fmla="*/ 10 w 14"/>
                <a:gd name="T31" fmla="*/ 9 h 13"/>
                <a:gd name="T32" fmla="*/ 10 w 14"/>
                <a:gd name="T33" fmla="*/ 0 h 13"/>
                <a:gd name="T34" fmla="*/ 14 w 14"/>
                <a:gd name="T35" fmla="*/ 0 h 13"/>
                <a:gd name="T36" fmla="*/ 14 w 14"/>
                <a:gd name="T3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13">
                  <a:moveTo>
                    <a:pt x="14" y="12"/>
                  </a:move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" y="12"/>
                    <a:pt x="8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4" y="13"/>
                    <a:pt x="2" y="12"/>
                    <a:pt x="2" y="12"/>
                  </a:cubicBezTo>
                  <a:cubicBezTo>
                    <a:pt x="1" y="11"/>
                    <a:pt x="0" y="10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5" y="8"/>
                    <a:pt x="5" y="8"/>
                    <a:pt x="5" y="9"/>
                  </a:cubicBezTo>
                  <a:cubicBezTo>
                    <a:pt x="5" y="9"/>
                    <a:pt x="6" y="9"/>
                    <a:pt x="6" y="9"/>
                  </a:cubicBezTo>
                  <a:cubicBezTo>
                    <a:pt x="6" y="9"/>
                    <a:pt x="7" y="10"/>
                    <a:pt x="7" y="10"/>
                  </a:cubicBezTo>
                  <a:cubicBezTo>
                    <a:pt x="7" y="10"/>
                    <a:pt x="8" y="9"/>
                    <a:pt x="8" y="9"/>
                  </a:cubicBezTo>
                  <a:cubicBezTo>
                    <a:pt x="9" y="9"/>
                    <a:pt x="9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0"/>
                    <a:pt x="14" y="0"/>
                    <a:pt x="14" y="0"/>
                  </a:cubicBezTo>
                  <a:lnTo>
                    <a:pt x="14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8" name="Freeform 358"/>
            <p:cNvSpPr>
              <a:spLocks/>
            </p:cNvSpPr>
            <p:nvPr/>
          </p:nvSpPr>
          <p:spPr bwMode="auto">
            <a:xfrm>
              <a:off x="10207626" y="4756150"/>
              <a:ext cx="44450" cy="49213"/>
            </a:xfrm>
            <a:custGeom>
              <a:avLst/>
              <a:gdLst>
                <a:gd name="T0" fmla="*/ 12 w 12"/>
                <a:gd name="T1" fmla="*/ 8 h 13"/>
                <a:gd name="T2" fmla="*/ 11 w 12"/>
                <a:gd name="T3" fmla="*/ 12 h 13"/>
                <a:gd name="T4" fmla="*/ 6 w 12"/>
                <a:gd name="T5" fmla="*/ 13 h 13"/>
                <a:gd name="T6" fmla="*/ 2 w 12"/>
                <a:gd name="T7" fmla="*/ 12 h 13"/>
                <a:gd name="T8" fmla="*/ 0 w 12"/>
                <a:gd name="T9" fmla="*/ 12 h 13"/>
                <a:gd name="T10" fmla="*/ 0 w 12"/>
                <a:gd name="T11" fmla="*/ 9 h 13"/>
                <a:gd name="T12" fmla="*/ 0 w 12"/>
                <a:gd name="T13" fmla="*/ 9 h 13"/>
                <a:gd name="T14" fmla="*/ 1 w 12"/>
                <a:gd name="T15" fmla="*/ 9 h 13"/>
                <a:gd name="T16" fmla="*/ 2 w 12"/>
                <a:gd name="T17" fmla="*/ 9 h 13"/>
                <a:gd name="T18" fmla="*/ 4 w 12"/>
                <a:gd name="T19" fmla="*/ 10 h 13"/>
                <a:gd name="T20" fmla="*/ 6 w 12"/>
                <a:gd name="T21" fmla="*/ 10 h 13"/>
                <a:gd name="T22" fmla="*/ 8 w 12"/>
                <a:gd name="T23" fmla="*/ 10 h 13"/>
                <a:gd name="T24" fmla="*/ 8 w 12"/>
                <a:gd name="T25" fmla="*/ 9 h 13"/>
                <a:gd name="T26" fmla="*/ 8 w 12"/>
                <a:gd name="T27" fmla="*/ 8 h 13"/>
                <a:gd name="T28" fmla="*/ 6 w 12"/>
                <a:gd name="T29" fmla="*/ 8 h 13"/>
                <a:gd name="T30" fmla="*/ 5 w 12"/>
                <a:gd name="T31" fmla="*/ 8 h 13"/>
                <a:gd name="T32" fmla="*/ 4 w 12"/>
                <a:gd name="T33" fmla="*/ 8 h 13"/>
                <a:gd name="T34" fmla="*/ 1 w 12"/>
                <a:gd name="T35" fmla="*/ 6 h 13"/>
                <a:gd name="T36" fmla="*/ 0 w 12"/>
                <a:gd name="T37" fmla="*/ 4 h 13"/>
                <a:gd name="T38" fmla="*/ 2 w 12"/>
                <a:gd name="T39" fmla="*/ 1 h 13"/>
                <a:gd name="T40" fmla="*/ 7 w 12"/>
                <a:gd name="T41" fmla="*/ 0 h 13"/>
                <a:gd name="T42" fmla="*/ 10 w 12"/>
                <a:gd name="T43" fmla="*/ 0 h 13"/>
                <a:gd name="T44" fmla="*/ 12 w 12"/>
                <a:gd name="T45" fmla="*/ 1 h 13"/>
                <a:gd name="T46" fmla="*/ 12 w 12"/>
                <a:gd name="T47" fmla="*/ 4 h 13"/>
                <a:gd name="T48" fmla="*/ 11 w 12"/>
                <a:gd name="T49" fmla="*/ 4 h 13"/>
                <a:gd name="T50" fmla="*/ 9 w 12"/>
                <a:gd name="T51" fmla="*/ 3 h 13"/>
                <a:gd name="T52" fmla="*/ 7 w 12"/>
                <a:gd name="T53" fmla="*/ 2 h 13"/>
                <a:gd name="T54" fmla="*/ 5 w 12"/>
                <a:gd name="T55" fmla="*/ 3 h 13"/>
                <a:gd name="T56" fmla="*/ 4 w 12"/>
                <a:gd name="T57" fmla="*/ 3 h 13"/>
                <a:gd name="T58" fmla="*/ 5 w 12"/>
                <a:gd name="T59" fmla="*/ 4 h 13"/>
                <a:gd name="T60" fmla="*/ 6 w 12"/>
                <a:gd name="T61" fmla="*/ 5 h 13"/>
                <a:gd name="T62" fmla="*/ 8 w 12"/>
                <a:gd name="T63" fmla="*/ 5 h 13"/>
                <a:gd name="T64" fmla="*/ 9 w 12"/>
                <a:gd name="T65" fmla="*/ 5 h 13"/>
                <a:gd name="T66" fmla="*/ 12 w 12"/>
                <a:gd name="T67" fmla="*/ 6 h 13"/>
                <a:gd name="T68" fmla="*/ 12 w 12"/>
                <a:gd name="T6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" h="13">
                  <a:moveTo>
                    <a:pt x="12" y="8"/>
                  </a:moveTo>
                  <a:cubicBezTo>
                    <a:pt x="12" y="10"/>
                    <a:pt x="12" y="11"/>
                    <a:pt x="11" y="12"/>
                  </a:cubicBezTo>
                  <a:cubicBezTo>
                    <a:pt x="9" y="12"/>
                    <a:pt x="8" y="13"/>
                    <a:pt x="6" y="13"/>
                  </a:cubicBezTo>
                  <a:cubicBezTo>
                    <a:pt x="4" y="13"/>
                    <a:pt x="3" y="13"/>
                    <a:pt x="2" y="12"/>
                  </a:cubicBezTo>
                  <a:cubicBezTo>
                    <a:pt x="1" y="12"/>
                    <a:pt x="1" y="12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7" y="8"/>
                    <a:pt x="6" y="8"/>
                  </a:cubicBezTo>
                  <a:cubicBezTo>
                    <a:pt x="6" y="8"/>
                    <a:pt x="6" y="8"/>
                    <a:pt x="5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2" y="7"/>
                    <a:pt x="2" y="7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1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0" y="3"/>
                    <a:pt x="9" y="3"/>
                  </a:cubicBezTo>
                  <a:cubicBezTo>
                    <a:pt x="9" y="3"/>
                    <a:pt x="8" y="2"/>
                    <a:pt x="7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5" y="4"/>
                    <a:pt x="5" y="4"/>
                    <a:pt x="6" y="5"/>
                  </a:cubicBezTo>
                  <a:cubicBezTo>
                    <a:pt x="7" y="5"/>
                    <a:pt x="7" y="5"/>
                    <a:pt x="8" y="5"/>
                  </a:cubicBezTo>
                  <a:cubicBezTo>
                    <a:pt x="8" y="5"/>
                    <a:pt x="9" y="5"/>
                    <a:pt x="9" y="5"/>
                  </a:cubicBezTo>
                  <a:cubicBezTo>
                    <a:pt x="10" y="5"/>
                    <a:pt x="11" y="6"/>
                    <a:pt x="12" y="6"/>
                  </a:cubicBezTo>
                  <a:cubicBezTo>
                    <a:pt x="12" y="7"/>
                    <a:pt x="12" y="8"/>
                    <a:pt x="12" y="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9" name="Freeform 359"/>
            <p:cNvSpPr>
              <a:spLocks noEditPoints="1"/>
            </p:cNvSpPr>
            <p:nvPr/>
          </p:nvSpPr>
          <p:spPr bwMode="auto">
            <a:xfrm>
              <a:off x="10255251" y="4756150"/>
              <a:ext cx="55563" cy="49213"/>
            </a:xfrm>
            <a:custGeom>
              <a:avLst/>
              <a:gdLst>
                <a:gd name="T0" fmla="*/ 15 w 15"/>
                <a:gd name="T1" fmla="*/ 6 h 13"/>
                <a:gd name="T2" fmla="*/ 13 w 15"/>
                <a:gd name="T3" fmla="*/ 11 h 13"/>
                <a:gd name="T4" fmla="*/ 8 w 15"/>
                <a:gd name="T5" fmla="*/ 13 h 13"/>
                <a:gd name="T6" fmla="*/ 2 w 15"/>
                <a:gd name="T7" fmla="*/ 11 h 13"/>
                <a:gd name="T8" fmla="*/ 0 w 15"/>
                <a:gd name="T9" fmla="*/ 6 h 13"/>
                <a:gd name="T10" fmla="*/ 2 w 15"/>
                <a:gd name="T11" fmla="*/ 1 h 13"/>
                <a:gd name="T12" fmla="*/ 8 w 15"/>
                <a:gd name="T13" fmla="*/ 0 h 13"/>
                <a:gd name="T14" fmla="*/ 13 w 15"/>
                <a:gd name="T15" fmla="*/ 1 h 13"/>
                <a:gd name="T16" fmla="*/ 15 w 15"/>
                <a:gd name="T17" fmla="*/ 6 h 13"/>
                <a:gd name="T18" fmla="*/ 10 w 15"/>
                <a:gd name="T19" fmla="*/ 9 h 13"/>
                <a:gd name="T20" fmla="*/ 10 w 15"/>
                <a:gd name="T21" fmla="*/ 8 h 13"/>
                <a:gd name="T22" fmla="*/ 11 w 15"/>
                <a:gd name="T23" fmla="*/ 6 h 13"/>
                <a:gd name="T24" fmla="*/ 10 w 15"/>
                <a:gd name="T25" fmla="*/ 4 h 13"/>
                <a:gd name="T26" fmla="*/ 10 w 15"/>
                <a:gd name="T27" fmla="*/ 3 h 13"/>
                <a:gd name="T28" fmla="*/ 9 w 15"/>
                <a:gd name="T29" fmla="*/ 3 h 13"/>
                <a:gd name="T30" fmla="*/ 8 w 15"/>
                <a:gd name="T31" fmla="*/ 2 h 13"/>
                <a:gd name="T32" fmla="*/ 7 w 15"/>
                <a:gd name="T33" fmla="*/ 3 h 13"/>
                <a:gd name="T34" fmla="*/ 6 w 15"/>
                <a:gd name="T35" fmla="*/ 3 h 13"/>
                <a:gd name="T36" fmla="*/ 5 w 15"/>
                <a:gd name="T37" fmla="*/ 4 h 13"/>
                <a:gd name="T38" fmla="*/ 5 w 15"/>
                <a:gd name="T39" fmla="*/ 6 h 13"/>
                <a:gd name="T40" fmla="*/ 5 w 15"/>
                <a:gd name="T41" fmla="*/ 8 h 13"/>
                <a:gd name="T42" fmla="*/ 6 w 15"/>
                <a:gd name="T43" fmla="*/ 9 h 13"/>
                <a:gd name="T44" fmla="*/ 6 w 15"/>
                <a:gd name="T45" fmla="*/ 10 h 13"/>
                <a:gd name="T46" fmla="*/ 8 w 15"/>
                <a:gd name="T47" fmla="*/ 10 h 13"/>
                <a:gd name="T48" fmla="*/ 9 w 15"/>
                <a:gd name="T49" fmla="*/ 10 h 13"/>
                <a:gd name="T50" fmla="*/ 10 w 15"/>
                <a:gd name="T5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13">
                  <a:moveTo>
                    <a:pt x="15" y="6"/>
                  </a:moveTo>
                  <a:cubicBezTo>
                    <a:pt x="15" y="8"/>
                    <a:pt x="14" y="10"/>
                    <a:pt x="13" y="11"/>
                  </a:cubicBezTo>
                  <a:cubicBezTo>
                    <a:pt x="12" y="12"/>
                    <a:pt x="10" y="13"/>
                    <a:pt x="8" y="13"/>
                  </a:cubicBezTo>
                  <a:cubicBezTo>
                    <a:pt x="5" y="13"/>
                    <a:pt x="4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4"/>
                    <a:pt x="1" y="3"/>
                    <a:pt x="2" y="1"/>
                  </a:cubicBezTo>
                  <a:cubicBezTo>
                    <a:pt x="4" y="0"/>
                    <a:pt x="5" y="0"/>
                    <a:pt x="8" y="0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14" y="3"/>
                    <a:pt x="15" y="4"/>
                    <a:pt x="15" y="6"/>
                  </a:cubicBezTo>
                  <a:moveTo>
                    <a:pt x="10" y="9"/>
                  </a:move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6"/>
                    <a:pt x="10" y="5"/>
                    <a:pt x="10" y="4"/>
                  </a:cubicBezTo>
                  <a:cubicBezTo>
                    <a:pt x="10" y="4"/>
                    <a:pt x="10" y="4"/>
                    <a:pt x="10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6" y="10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10"/>
                    <a:pt x="10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0" name="Freeform 360"/>
            <p:cNvSpPr>
              <a:spLocks/>
            </p:cNvSpPr>
            <p:nvPr/>
          </p:nvSpPr>
          <p:spPr bwMode="auto">
            <a:xfrm>
              <a:off x="10310813" y="4738688"/>
              <a:ext cx="73025" cy="66675"/>
            </a:xfrm>
            <a:custGeom>
              <a:avLst/>
              <a:gdLst>
                <a:gd name="T0" fmla="*/ 7 w 20"/>
                <a:gd name="T1" fmla="*/ 5 h 18"/>
                <a:gd name="T2" fmla="*/ 12 w 20"/>
                <a:gd name="T3" fmla="*/ 5 h 18"/>
                <a:gd name="T4" fmla="*/ 12 w 20"/>
                <a:gd name="T5" fmla="*/ 3 h 18"/>
                <a:gd name="T6" fmla="*/ 15 w 20"/>
                <a:gd name="T7" fmla="*/ 2 h 18"/>
                <a:gd name="T8" fmla="*/ 16 w 20"/>
                <a:gd name="T9" fmla="*/ 2 h 18"/>
                <a:gd name="T10" fmla="*/ 16 w 20"/>
                <a:gd name="T11" fmla="*/ 5 h 18"/>
                <a:gd name="T12" fmla="*/ 20 w 20"/>
                <a:gd name="T13" fmla="*/ 5 h 18"/>
                <a:gd name="T14" fmla="*/ 20 w 20"/>
                <a:gd name="T15" fmla="*/ 8 h 18"/>
                <a:gd name="T16" fmla="*/ 16 w 20"/>
                <a:gd name="T17" fmla="*/ 8 h 18"/>
                <a:gd name="T18" fmla="*/ 16 w 20"/>
                <a:gd name="T19" fmla="*/ 13 h 18"/>
                <a:gd name="T20" fmla="*/ 18 w 20"/>
                <a:gd name="T21" fmla="*/ 15 h 18"/>
                <a:gd name="T22" fmla="*/ 19 w 20"/>
                <a:gd name="T23" fmla="*/ 15 h 18"/>
                <a:gd name="T24" fmla="*/ 20 w 20"/>
                <a:gd name="T25" fmla="*/ 15 h 18"/>
                <a:gd name="T26" fmla="*/ 20 w 20"/>
                <a:gd name="T27" fmla="*/ 17 h 18"/>
                <a:gd name="T28" fmla="*/ 14 w 20"/>
                <a:gd name="T29" fmla="*/ 17 h 18"/>
                <a:gd name="T30" fmla="*/ 12 w 20"/>
                <a:gd name="T31" fmla="*/ 15 h 18"/>
                <a:gd name="T32" fmla="*/ 12 w 20"/>
                <a:gd name="T33" fmla="*/ 14 h 18"/>
                <a:gd name="T34" fmla="*/ 12 w 20"/>
                <a:gd name="T35" fmla="*/ 8 h 18"/>
                <a:gd name="T36" fmla="*/ 7 w 20"/>
                <a:gd name="T37" fmla="*/ 8 h 18"/>
                <a:gd name="T38" fmla="*/ 7 w 20"/>
                <a:gd name="T39" fmla="*/ 17 h 18"/>
                <a:gd name="T40" fmla="*/ 2 w 20"/>
                <a:gd name="T41" fmla="*/ 17 h 18"/>
                <a:gd name="T42" fmla="*/ 2 w 20"/>
                <a:gd name="T43" fmla="*/ 8 h 18"/>
                <a:gd name="T44" fmla="*/ 0 w 20"/>
                <a:gd name="T45" fmla="*/ 8 h 18"/>
                <a:gd name="T46" fmla="*/ 0 w 20"/>
                <a:gd name="T47" fmla="*/ 5 h 18"/>
                <a:gd name="T48" fmla="*/ 2 w 20"/>
                <a:gd name="T49" fmla="*/ 5 h 18"/>
                <a:gd name="T50" fmla="*/ 4 w 20"/>
                <a:gd name="T51" fmla="*/ 1 h 18"/>
                <a:gd name="T52" fmla="*/ 11 w 20"/>
                <a:gd name="T53" fmla="*/ 0 h 18"/>
                <a:gd name="T54" fmla="*/ 11 w 20"/>
                <a:gd name="T55" fmla="*/ 3 h 18"/>
                <a:gd name="T56" fmla="*/ 10 w 20"/>
                <a:gd name="T57" fmla="*/ 3 h 18"/>
                <a:gd name="T58" fmla="*/ 7 w 20"/>
                <a:gd name="T59" fmla="*/ 4 h 18"/>
                <a:gd name="T60" fmla="*/ 7 w 20"/>
                <a:gd name="T61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" h="18">
                  <a:moveTo>
                    <a:pt x="7" y="5"/>
                  </a:moveTo>
                  <a:cubicBezTo>
                    <a:pt x="12" y="5"/>
                    <a:pt x="12" y="5"/>
                    <a:pt x="12" y="5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5"/>
                    <a:pt x="18" y="15"/>
                  </a:cubicBezTo>
                  <a:cubicBezTo>
                    <a:pt x="18" y="15"/>
                    <a:pt x="19" y="15"/>
                    <a:pt x="19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17" y="18"/>
                    <a:pt x="14" y="17"/>
                  </a:cubicBezTo>
                  <a:cubicBezTo>
                    <a:pt x="14" y="17"/>
                    <a:pt x="12" y="17"/>
                    <a:pt x="12" y="15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2"/>
                    <a:pt x="4" y="1"/>
                  </a:cubicBezTo>
                  <a:cubicBezTo>
                    <a:pt x="4" y="1"/>
                    <a:pt x="6" y="0"/>
                    <a:pt x="11" y="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7" y="2"/>
                    <a:pt x="7" y="4"/>
                  </a:cubicBezTo>
                  <a:cubicBezTo>
                    <a:pt x="7" y="4"/>
                    <a:pt x="6" y="4"/>
                    <a:pt x="7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1" name="Freeform 361"/>
            <p:cNvSpPr>
              <a:spLocks/>
            </p:cNvSpPr>
            <p:nvPr/>
          </p:nvSpPr>
          <p:spPr bwMode="auto">
            <a:xfrm>
              <a:off x="10050463" y="4830763"/>
              <a:ext cx="168275" cy="195263"/>
            </a:xfrm>
            <a:custGeom>
              <a:avLst/>
              <a:gdLst>
                <a:gd name="T0" fmla="*/ 46 w 46"/>
                <a:gd name="T1" fmla="*/ 43 h 53"/>
                <a:gd name="T2" fmla="*/ 46 w 46"/>
                <a:gd name="T3" fmla="*/ 43 h 53"/>
                <a:gd name="T4" fmla="*/ 44 w 46"/>
                <a:gd name="T5" fmla="*/ 42 h 53"/>
                <a:gd name="T6" fmla="*/ 14 w 46"/>
                <a:gd name="T7" fmla="*/ 42 h 53"/>
                <a:gd name="T8" fmla="*/ 12 w 46"/>
                <a:gd name="T9" fmla="*/ 40 h 53"/>
                <a:gd name="T10" fmla="*/ 12 w 46"/>
                <a:gd name="T11" fmla="*/ 2 h 53"/>
                <a:gd name="T12" fmla="*/ 10 w 46"/>
                <a:gd name="T13" fmla="*/ 0 h 53"/>
                <a:gd name="T14" fmla="*/ 10 w 46"/>
                <a:gd name="T15" fmla="*/ 0 h 53"/>
                <a:gd name="T16" fmla="*/ 0 w 46"/>
                <a:gd name="T17" fmla="*/ 0 h 53"/>
                <a:gd name="T18" fmla="*/ 0 w 46"/>
                <a:gd name="T19" fmla="*/ 53 h 53"/>
                <a:gd name="T20" fmla="*/ 46 w 46"/>
                <a:gd name="T21" fmla="*/ 53 h 53"/>
                <a:gd name="T22" fmla="*/ 46 w 46"/>
                <a:gd name="T23" fmla="*/ 4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3">
                  <a:moveTo>
                    <a:pt x="46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45" y="42"/>
                    <a:pt x="45" y="42"/>
                    <a:pt x="4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3" y="42"/>
                    <a:pt x="12" y="41"/>
                    <a:pt x="12" y="4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6" y="53"/>
                    <a:pt x="46" y="53"/>
                    <a:pt x="46" y="53"/>
                  </a:cubicBezTo>
                  <a:lnTo>
                    <a:pt x="46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2" name="Freeform 362"/>
            <p:cNvSpPr>
              <a:spLocks/>
            </p:cNvSpPr>
            <p:nvPr/>
          </p:nvSpPr>
          <p:spPr bwMode="auto">
            <a:xfrm>
              <a:off x="9759951" y="4830763"/>
              <a:ext cx="44450" cy="195263"/>
            </a:xfrm>
            <a:custGeom>
              <a:avLst/>
              <a:gdLst>
                <a:gd name="T0" fmla="*/ 12 w 12"/>
                <a:gd name="T1" fmla="*/ 2 h 53"/>
                <a:gd name="T2" fmla="*/ 10 w 12"/>
                <a:gd name="T3" fmla="*/ 0 h 53"/>
                <a:gd name="T4" fmla="*/ 0 w 12"/>
                <a:gd name="T5" fmla="*/ 0 h 53"/>
                <a:gd name="T6" fmla="*/ 0 w 12"/>
                <a:gd name="T7" fmla="*/ 53 h 53"/>
                <a:gd name="T8" fmla="*/ 12 w 12"/>
                <a:gd name="T9" fmla="*/ 53 h 53"/>
                <a:gd name="T10" fmla="*/ 12 w 12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3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2" y="53"/>
                    <a:pt x="12" y="53"/>
                    <a:pt x="12" y="53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3" name="Freeform 363"/>
            <p:cNvSpPr>
              <a:spLocks/>
            </p:cNvSpPr>
            <p:nvPr/>
          </p:nvSpPr>
          <p:spPr bwMode="auto">
            <a:xfrm>
              <a:off x="9539288" y="4830763"/>
              <a:ext cx="44450" cy="195263"/>
            </a:xfrm>
            <a:custGeom>
              <a:avLst/>
              <a:gdLst>
                <a:gd name="T0" fmla="*/ 12 w 12"/>
                <a:gd name="T1" fmla="*/ 2 h 53"/>
                <a:gd name="T2" fmla="*/ 10 w 12"/>
                <a:gd name="T3" fmla="*/ 0 h 53"/>
                <a:gd name="T4" fmla="*/ 0 w 12"/>
                <a:gd name="T5" fmla="*/ 0 h 53"/>
                <a:gd name="T6" fmla="*/ 0 w 12"/>
                <a:gd name="T7" fmla="*/ 53 h 53"/>
                <a:gd name="T8" fmla="*/ 12 w 12"/>
                <a:gd name="T9" fmla="*/ 53 h 53"/>
                <a:gd name="T10" fmla="*/ 12 w 12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3">
                  <a:moveTo>
                    <a:pt x="12" y="2"/>
                  </a:moveTo>
                  <a:cubicBezTo>
                    <a:pt x="12" y="1"/>
                    <a:pt x="11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2" y="53"/>
                    <a:pt x="12" y="53"/>
                    <a:pt x="12" y="53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4" name="Freeform 364"/>
            <p:cNvSpPr>
              <a:spLocks/>
            </p:cNvSpPr>
            <p:nvPr/>
          </p:nvSpPr>
          <p:spPr bwMode="auto">
            <a:xfrm>
              <a:off x="9678988" y="4830763"/>
              <a:ext cx="39688" cy="195263"/>
            </a:xfrm>
            <a:custGeom>
              <a:avLst/>
              <a:gdLst>
                <a:gd name="T0" fmla="*/ 11 w 11"/>
                <a:gd name="T1" fmla="*/ 2 h 53"/>
                <a:gd name="T2" fmla="*/ 9 w 11"/>
                <a:gd name="T3" fmla="*/ 0 h 53"/>
                <a:gd name="T4" fmla="*/ 0 w 11"/>
                <a:gd name="T5" fmla="*/ 0 h 53"/>
                <a:gd name="T6" fmla="*/ 0 w 11"/>
                <a:gd name="T7" fmla="*/ 53 h 53"/>
                <a:gd name="T8" fmla="*/ 11 w 11"/>
                <a:gd name="T9" fmla="*/ 53 h 53"/>
                <a:gd name="T10" fmla="*/ 11 w 11"/>
                <a:gd name="T1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11" y="2"/>
                  </a:moveTo>
                  <a:cubicBezTo>
                    <a:pt x="11" y="1"/>
                    <a:pt x="10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5" name="Freeform 365"/>
            <p:cNvSpPr>
              <a:spLocks/>
            </p:cNvSpPr>
            <p:nvPr/>
          </p:nvSpPr>
          <p:spPr bwMode="auto">
            <a:xfrm>
              <a:off x="10182226" y="4827588"/>
              <a:ext cx="95250" cy="117475"/>
            </a:xfrm>
            <a:custGeom>
              <a:avLst/>
              <a:gdLst>
                <a:gd name="T0" fmla="*/ 11 w 26"/>
                <a:gd name="T1" fmla="*/ 18 h 32"/>
                <a:gd name="T2" fmla="*/ 26 w 26"/>
                <a:gd name="T3" fmla="*/ 32 h 32"/>
                <a:gd name="T4" fmla="*/ 26 w 26"/>
                <a:gd name="T5" fmla="*/ 31 h 32"/>
                <a:gd name="T6" fmla="*/ 20 w 26"/>
                <a:gd name="T7" fmla="*/ 29 h 32"/>
                <a:gd name="T8" fmla="*/ 17 w 26"/>
                <a:gd name="T9" fmla="*/ 16 h 32"/>
                <a:gd name="T10" fmla="*/ 7 w 26"/>
                <a:gd name="T11" fmla="*/ 2 h 32"/>
                <a:gd name="T12" fmla="*/ 0 w 26"/>
                <a:gd name="T13" fmla="*/ 2 h 32"/>
                <a:gd name="T14" fmla="*/ 2 w 26"/>
                <a:gd name="T15" fmla="*/ 13 h 32"/>
                <a:gd name="T16" fmla="*/ 15 w 26"/>
                <a:gd name="T17" fmla="*/ 28 h 32"/>
                <a:gd name="T18" fmla="*/ 8 w 26"/>
                <a:gd name="T19" fmla="*/ 15 h 32"/>
                <a:gd name="T20" fmla="*/ 4 w 26"/>
                <a:gd name="T21" fmla="*/ 5 h 32"/>
                <a:gd name="T22" fmla="*/ 11 w 26"/>
                <a:gd name="T2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2">
                  <a:moveTo>
                    <a:pt x="11" y="18"/>
                  </a:moveTo>
                  <a:cubicBezTo>
                    <a:pt x="12" y="31"/>
                    <a:pt x="26" y="32"/>
                    <a:pt x="26" y="32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4" y="31"/>
                    <a:pt x="22" y="30"/>
                    <a:pt x="20" y="29"/>
                  </a:cubicBezTo>
                  <a:cubicBezTo>
                    <a:pt x="17" y="27"/>
                    <a:pt x="17" y="23"/>
                    <a:pt x="17" y="16"/>
                  </a:cubicBezTo>
                  <a:cubicBezTo>
                    <a:pt x="17" y="8"/>
                    <a:pt x="11" y="4"/>
                    <a:pt x="7" y="2"/>
                  </a:cubicBezTo>
                  <a:cubicBezTo>
                    <a:pt x="3" y="0"/>
                    <a:pt x="0" y="2"/>
                    <a:pt x="0" y="2"/>
                  </a:cubicBezTo>
                  <a:cubicBezTo>
                    <a:pt x="2" y="5"/>
                    <a:pt x="2" y="9"/>
                    <a:pt x="2" y="13"/>
                  </a:cubicBezTo>
                  <a:cubicBezTo>
                    <a:pt x="2" y="25"/>
                    <a:pt x="15" y="28"/>
                    <a:pt x="15" y="28"/>
                  </a:cubicBezTo>
                  <a:cubicBezTo>
                    <a:pt x="11" y="24"/>
                    <a:pt x="10" y="22"/>
                    <a:pt x="8" y="15"/>
                  </a:cubicBezTo>
                  <a:cubicBezTo>
                    <a:pt x="7" y="8"/>
                    <a:pt x="4" y="5"/>
                    <a:pt x="4" y="5"/>
                  </a:cubicBezTo>
                  <a:cubicBezTo>
                    <a:pt x="4" y="5"/>
                    <a:pt x="10" y="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6" name="Freeform 366"/>
            <p:cNvSpPr>
              <a:spLocks/>
            </p:cNvSpPr>
            <p:nvPr/>
          </p:nvSpPr>
          <p:spPr bwMode="auto">
            <a:xfrm>
              <a:off x="9844088" y="4830763"/>
              <a:ext cx="165100" cy="195263"/>
            </a:xfrm>
            <a:custGeom>
              <a:avLst/>
              <a:gdLst>
                <a:gd name="T0" fmla="*/ 11 w 45"/>
                <a:gd name="T1" fmla="*/ 53 h 53"/>
                <a:gd name="T2" fmla="*/ 11 w 45"/>
                <a:gd name="T3" fmla="*/ 32 h 53"/>
                <a:gd name="T4" fmla="*/ 13 w 45"/>
                <a:gd name="T5" fmla="*/ 30 h 53"/>
                <a:gd name="T6" fmla="*/ 43 w 45"/>
                <a:gd name="T7" fmla="*/ 30 h 53"/>
                <a:gd name="T8" fmla="*/ 45 w 45"/>
                <a:gd name="T9" fmla="*/ 29 h 53"/>
                <a:gd name="T10" fmla="*/ 45 w 45"/>
                <a:gd name="T11" fmla="*/ 21 h 53"/>
                <a:gd name="T12" fmla="*/ 43 w 45"/>
                <a:gd name="T13" fmla="*/ 19 h 53"/>
                <a:gd name="T14" fmla="*/ 13 w 45"/>
                <a:gd name="T15" fmla="*/ 19 h 53"/>
                <a:gd name="T16" fmla="*/ 11 w 45"/>
                <a:gd name="T17" fmla="*/ 17 h 53"/>
                <a:gd name="T18" fmla="*/ 11 w 45"/>
                <a:gd name="T19" fmla="*/ 13 h 53"/>
                <a:gd name="T20" fmla="*/ 13 w 45"/>
                <a:gd name="T21" fmla="*/ 12 h 53"/>
                <a:gd name="T22" fmla="*/ 43 w 45"/>
                <a:gd name="T23" fmla="*/ 12 h 53"/>
                <a:gd name="T24" fmla="*/ 45 w 45"/>
                <a:gd name="T25" fmla="*/ 10 h 53"/>
                <a:gd name="T26" fmla="*/ 45 w 45"/>
                <a:gd name="T27" fmla="*/ 2 h 53"/>
                <a:gd name="T28" fmla="*/ 43 w 45"/>
                <a:gd name="T29" fmla="*/ 0 h 53"/>
                <a:gd name="T30" fmla="*/ 0 w 45"/>
                <a:gd name="T31" fmla="*/ 0 h 53"/>
                <a:gd name="T32" fmla="*/ 0 w 45"/>
                <a:gd name="T33" fmla="*/ 53 h 53"/>
                <a:gd name="T34" fmla="*/ 11 w 45"/>
                <a:gd name="T3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" h="53">
                  <a:moveTo>
                    <a:pt x="11" y="53"/>
                  </a:moveTo>
                  <a:cubicBezTo>
                    <a:pt x="11" y="32"/>
                    <a:pt x="11" y="32"/>
                    <a:pt x="11" y="32"/>
                  </a:cubicBezTo>
                  <a:cubicBezTo>
                    <a:pt x="11" y="31"/>
                    <a:pt x="12" y="30"/>
                    <a:pt x="1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5" y="30"/>
                    <a:pt x="45" y="29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45" y="20"/>
                    <a:pt x="44" y="19"/>
                    <a:pt x="4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1" y="18"/>
                    <a:pt x="11" y="17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2" y="12"/>
                    <a:pt x="1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lnTo>
                    <a:pt x="11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" name="Freeform 367"/>
            <p:cNvSpPr>
              <a:spLocks/>
            </p:cNvSpPr>
            <p:nvPr/>
          </p:nvSpPr>
          <p:spPr bwMode="auto">
            <a:xfrm>
              <a:off x="10260013" y="4830763"/>
              <a:ext cx="123825" cy="195263"/>
            </a:xfrm>
            <a:custGeom>
              <a:avLst/>
              <a:gdLst>
                <a:gd name="T0" fmla="*/ 33 w 34"/>
                <a:gd name="T1" fmla="*/ 3 h 53"/>
                <a:gd name="T2" fmla="*/ 34 w 34"/>
                <a:gd name="T3" fmla="*/ 2 h 53"/>
                <a:gd name="T4" fmla="*/ 32 w 34"/>
                <a:gd name="T5" fmla="*/ 0 h 53"/>
                <a:gd name="T6" fmla="*/ 22 w 34"/>
                <a:gd name="T7" fmla="*/ 0 h 53"/>
                <a:gd name="T8" fmla="*/ 0 w 34"/>
                <a:gd name="T9" fmla="*/ 30 h 53"/>
                <a:gd name="T10" fmla="*/ 0 w 34"/>
                <a:gd name="T11" fmla="*/ 35 h 53"/>
                <a:gd name="T12" fmla="*/ 0 w 34"/>
                <a:gd name="T13" fmla="*/ 35 h 53"/>
                <a:gd name="T14" fmla="*/ 0 w 34"/>
                <a:gd name="T15" fmla="*/ 53 h 53"/>
                <a:gd name="T16" fmla="*/ 11 w 34"/>
                <a:gd name="T17" fmla="*/ 53 h 53"/>
                <a:gd name="T18" fmla="*/ 11 w 34"/>
                <a:gd name="T19" fmla="*/ 34 h 53"/>
                <a:gd name="T20" fmla="*/ 33 w 34"/>
                <a:gd name="T21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3">
                  <a:moveTo>
                    <a:pt x="33" y="3"/>
                  </a:moveTo>
                  <a:cubicBezTo>
                    <a:pt x="34" y="3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33" y="3"/>
                    <a:pt x="33" y="3"/>
                    <a:pt x="3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" name="Freeform 368"/>
            <p:cNvSpPr>
              <a:spLocks/>
            </p:cNvSpPr>
            <p:nvPr/>
          </p:nvSpPr>
          <p:spPr bwMode="auto">
            <a:xfrm>
              <a:off x="9564688" y="4914900"/>
              <a:ext cx="19050" cy="52388"/>
            </a:xfrm>
            <a:custGeom>
              <a:avLst/>
              <a:gdLst>
                <a:gd name="T0" fmla="*/ 5 w 5"/>
                <a:gd name="T1" fmla="*/ 0 h 14"/>
                <a:gd name="T2" fmla="*/ 0 w 5"/>
                <a:gd name="T3" fmla="*/ 9 h 14"/>
                <a:gd name="T4" fmla="*/ 4 w 5"/>
                <a:gd name="T5" fmla="*/ 3 h 14"/>
                <a:gd name="T6" fmla="*/ 0 w 5"/>
                <a:gd name="T7" fmla="*/ 11 h 14"/>
                <a:gd name="T8" fmla="*/ 2 w 5"/>
                <a:gd name="T9" fmla="*/ 6 h 14"/>
                <a:gd name="T10" fmla="*/ 0 w 5"/>
                <a:gd name="T11" fmla="*/ 11 h 14"/>
                <a:gd name="T12" fmla="*/ 4 w 5"/>
                <a:gd name="T13" fmla="*/ 5 h 14"/>
                <a:gd name="T14" fmla="*/ 0 w 5"/>
                <a:gd name="T15" fmla="*/ 14 h 14"/>
                <a:gd name="T16" fmla="*/ 4 w 5"/>
                <a:gd name="T17" fmla="*/ 7 h 14"/>
                <a:gd name="T18" fmla="*/ 5 w 5"/>
                <a:gd name="T19" fmla="*/ 6 h 14"/>
                <a:gd name="T20" fmla="*/ 5 w 5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4">
                  <a:moveTo>
                    <a:pt x="5" y="0"/>
                  </a:moveTo>
                  <a:cubicBezTo>
                    <a:pt x="2" y="4"/>
                    <a:pt x="0" y="9"/>
                    <a:pt x="0" y="9"/>
                  </a:cubicBezTo>
                  <a:cubicBezTo>
                    <a:pt x="1" y="6"/>
                    <a:pt x="2" y="4"/>
                    <a:pt x="4" y="3"/>
                  </a:cubicBezTo>
                  <a:cubicBezTo>
                    <a:pt x="1" y="7"/>
                    <a:pt x="0" y="11"/>
                    <a:pt x="0" y="11"/>
                  </a:cubicBezTo>
                  <a:cubicBezTo>
                    <a:pt x="0" y="9"/>
                    <a:pt x="1" y="8"/>
                    <a:pt x="2" y="6"/>
                  </a:cubicBezTo>
                  <a:cubicBezTo>
                    <a:pt x="1" y="9"/>
                    <a:pt x="0" y="11"/>
                    <a:pt x="0" y="11"/>
                  </a:cubicBezTo>
                  <a:cubicBezTo>
                    <a:pt x="1" y="9"/>
                    <a:pt x="3" y="6"/>
                    <a:pt x="4" y="5"/>
                  </a:cubicBezTo>
                  <a:cubicBezTo>
                    <a:pt x="1" y="9"/>
                    <a:pt x="0" y="14"/>
                    <a:pt x="0" y="14"/>
                  </a:cubicBezTo>
                  <a:cubicBezTo>
                    <a:pt x="1" y="11"/>
                    <a:pt x="3" y="8"/>
                    <a:pt x="4" y="7"/>
                  </a:cubicBezTo>
                  <a:cubicBezTo>
                    <a:pt x="4" y="6"/>
                    <a:pt x="4" y="6"/>
                    <a:pt x="5" y="6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" name="Freeform 369"/>
            <p:cNvSpPr>
              <a:spLocks/>
            </p:cNvSpPr>
            <p:nvPr/>
          </p:nvSpPr>
          <p:spPr bwMode="auto">
            <a:xfrm>
              <a:off x="9586913" y="4878388"/>
              <a:ext cx="111125" cy="100013"/>
            </a:xfrm>
            <a:custGeom>
              <a:avLst/>
              <a:gdLst>
                <a:gd name="T0" fmla="*/ 30 w 30"/>
                <a:gd name="T1" fmla="*/ 2 h 27"/>
                <a:gd name="T2" fmla="*/ 28 w 30"/>
                <a:gd name="T3" fmla="*/ 8 h 27"/>
                <a:gd name="T4" fmla="*/ 30 w 30"/>
                <a:gd name="T5" fmla="*/ 2 h 27"/>
                <a:gd name="T6" fmla="*/ 24 w 30"/>
                <a:gd name="T7" fmla="*/ 11 h 27"/>
                <a:gd name="T8" fmla="*/ 30 w 30"/>
                <a:gd name="T9" fmla="*/ 0 h 27"/>
                <a:gd name="T10" fmla="*/ 11 w 30"/>
                <a:gd name="T11" fmla="*/ 7 h 27"/>
                <a:gd name="T12" fmla="*/ 0 w 30"/>
                <a:gd name="T13" fmla="*/ 7 h 27"/>
                <a:gd name="T14" fmla="*/ 0 w 30"/>
                <a:gd name="T15" fmla="*/ 14 h 27"/>
                <a:gd name="T16" fmla="*/ 12 w 30"/>
                <a:gd name="T17" fmla="*/ 18 h 27"/>
                <a:gd name="T18" fmla="*/ 30 w 30"/>
                <a:gd name="T19" fmla="*/ 4 h 27"/>
                <a:gd name="T20" fmla="*/ 25 w 30"/>
                <a:gd name="T21" fmla="*/ 13 h 27"/>
                <a:gd name="T22" fmla="*/ 30 w 30"/>
                <a:gd name="T2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27">
                  <a:moveTo>
                    <a:pt x="30" y="2"/>
                  </a:moveTo>
                  <a:cubicBezTo>
                    <a:pt x="29" y="4"/>
                    <a:pt x="28" y="6"/>
                    <a:pt x="28" y="8"/>
                  </a:cubicBezTo>
                  <a:cubicBezTo>
                    <a:pt x="29" y="5"/>
                    <a:pt x="30" y="2"/>
                    <a:pt x="30" y="2"/>
                  </a:cubicBezTo>
                  <a:cubicBezTo>
                    <a:pt x="28" y="6"/>
                    <a:pt x="27" y="9"/>
                    <a:pt x="24" y="11"/>
                  </a:cubicBezTo>
                  <a:cubicBezTo>
                    <a:pt x="28" y="7"/>
                    <a:pt x="30" y="0"/>
                    <a:pt x="30" y="0"/>
                  </a:cubicBezTo>
                  <a:cubicBezTo>
                    <a:pt x="26" y="8"/>
                    <a:pt x="23" y="16"/>
                    <a:pt x="11" y="7"/>
                  </a:cubicBezTo>
                  <a:cubicBezTo>
                    <a:pt x="7" y="4"/>
                    <a:pt x="3" y="5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" y="12"/>
                    <a:pt x="7" y="14"/>
                    <a:pt x="12" y="18"/>
                  </a:cubicBezTo>
                  <a:cubicBezTo>
                    <a:pt x="24" y="27"/>
                    <a:pt x="30" y="4"/>
                    <a:pt x="30" y="4"/>
                  </a:cubicBezTo>
                  <a:cubicBezTo>
                    <a:pt x="28" y="8"/>
                    <a:pt x="27" y="11"/>
                    <a:pt x="25" y="13"/>
                  </a:cubicBezTo>
                  <a:cubicBezTo>
                    <a:pt x="28" y="9"/>
                    <a:pt x="30" y="2"/>
                    <a:pt x="3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8885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色彩规范</a:t>
            </a:r>
            <a:r>
              <a:rPr lang="en-US" altLang="zh-CN" dirty="0" smtClean="0"/>
              <a:t>-</a:t>
            </a:r>
            <a:r>
              <a:rPr lang="zh-CN" altLang="en-US" dirty="0" smtClean="0"/>
              <a:t>标志色</a:t>
            </a:r>
            <a:endParaRPr lang="zh-CN" altLang="en-US" dirty="0"/>
          </a:p>
        </p:txBody>
      </p:sp>
      <p:grpSp>
        <p:nvGrpSpPr>
          <p:cNvPr id="564" name="Group 4"/>
          <p:cNvGrpSpPr>
            <a:grpSpLocks noChangeAspect="1"/>
          </p:cNvGrpSpPr>
          <p:nvPr/>
        </p:nvGrpSpPr>
        <p:grpSpPr bwMode="auto">
          <a:xfrm>
            <a:off x="936625" y="2149475"/>
            <a:ext cx="7997825" cy="2587625"/>
            <a:chOff x="590" y="1354"/>
            <a:chExt cx="5038" cy="1630"/>
          </a:xfrm>
        </p:grpSpPr>
        <p:sp>
          <p:nvSpPr>
            <p:cNvPr id="56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90" y="1354"/>
              <a:ext cx="5038" cy="1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6" name="Freeform 5"/>
            <p:cNvSpPr>
              <a:spLocks/>
            </p:cNvSpPr>
            <p:nvPr/>
          </p:nvSpPr>
          <p:spPr bwMode="auto">
            <a:xfrm>
              <a:off x="588" y="1356"/>
              <a:ext cx="1620" cy="1626"/>
            </a:xfrm>
            <a:custGeom>
              <a:avLst/>
              <a:gdLst>
                <a:gd name="T0" fmla="*/ 0 w 685"/>
                <a:gd name="T1" fmla="*/ 46 h 685"/>
                <a:gd name="T2" fmla="*/ 0 w 685"/>
                <a:gd name="T3" fmla="*/ 685 h 685"/>
                <a:gd name="T4" fmla="*/ 685 w 685"/>
                <a:gd name="T5" fmla="*/ 685 h 685"/>
                <a:gd name="T6" fmla="*/ 685 w 685"/>
                <a:gd name="T7" fmla="*/ 0 h 685"/>
                <a:gd name="T8" fmla="*/ 46 w 685"/>
                <a:gd name="T9" fmla="*/ 0 h 685"/>
                <a:gd name="T10" fmla="*/ 0 w 685"/>
                <a:gd name="T11" fmla="*/ 46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5" h="685">
                  <a:moveTo>
                    <a:pt x="0" y="46"/>
                  </a:moveTo>
                  <a:cubicBezTo>
                    <a:pt x="0" y="685"/>
                    <a:pt x="0" y="685"/>
                    <a:pt x="0" y="685"/>
                  </a:cubicBezTo>
                  <a:cubicBezTo>
                    <a:pt x="685" y="685"/>
                    <a:pt x="685" y="685"/>
                    <a:pt x="685" y="685"/>
                  </a:cubicBezTo>
                  <a:cubicBezTo>
                    <a:pt x="685" y="0"/>
                    <a:pt x="685" y="0"/>
                    <a:pt x="685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close/>
                </a:path>
              </a:pathLst>
            </a:custGeom>
            <a:solidFill>
              <a:srgbClr val="06B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7" name="Freeform 6"/>
            <p:cNvSpPr>
              <a:spLocks/>
            </p:cNvSpPr>
            <p:nvPr/>
          </p:nvSpPr>
          <p:spPr bwMode="auto">
            <a:xfrm>
              <a:off x="2300" y="1356"/>
              <a:ext cx="1620" cy="1626"/>
            </a:xfrm>
            <a:custGeom>
              <a:avLst/>
              <a:gdLst>
                <a:gd name="T0" fmla="*/ 0 w 685"/>
                <a:gd name="T1" fmla="*/ 46 h 685"/>
                <a:gd name="T2" fmla="*/ 0 w 685"/>
                <a:gd name="T3" fmla="*/ 685 h 685"/>
                <a:gd name="T4" fmla="*/ 685 w 685"/>
                <a:gd name="T5" fmla="*/ 685 h 685"/>
                <a:gd name="T6" fmla="*/ 685 w 685"/>
                <a:gd name="T7" fmla="*/ 0 h 685"/>
                <a:gd name="T8" fmla="*/ 46 w 685"/>
                <a:gd name="T9" fmla="*/ 0 h 685"/>
                <a:gd name="T10" fmla="*/ 0 w 685"/>
                <a:gd name="T11" fmla="*/ 46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5" h="685">
                  <a:moveTo>
                    <a:pt x="0" y="46"/>
                  </a:moveTo>
                  <a:cubicBezTo>
                    <a:pt x="0" y="685"/>
                    <a:pt x="0" y="685"/>
                    <a:pt x="0" y="685"/>
                  </a:cubicBezTo>
                  <a:cubicBezTo>
                    <a:pt x="685" y="685"/>
                    <a:pt x="685" y="685"/>
                    <a:pt x="685" y="685"/>
                  </a:cubicBezTo>
                  <a:cubicBezTo>
                    <a:pt x="685" y="0"/>
                    <a:pt x="685" y="0"/>
                    <a:pt x="685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close/>
                </a:path>
              </a:pathLst>
            </a:custGeom>
            <a:solidFill>
              <a:srgbClr val="EE7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8" name="Freeform 7"/>
            <p:cNvSpPr>
              <a:spLocks/>
            </p:cNvSpPr>
            <p:nvPr/>
          </p:nvSpPr>
          <p:spPr bwMode="auto">
            <a:xfrm>
              <a:off x="4013" y="1356"/>
              <a:ext cx="1617" cy="1626"/>
            </a:xfrm>
            <a:custGeom>
              <a:avLst/>
              <a:gdLst>
                <a:gd name="T0" fmla="*/ 0 w 684"/>
                <a:gd name="T1" fmla="*/ 46 h 685"/>
                <a:gd name="T2" fmla="*/ 0 w 684"/>
                <a:gd name="T3" fmla="*/ 685 h 685"/>
                <a:gd name="T4" fmla="*/ 684 w 684"/>
                <a:gd name="T5" fmla="*/ 685 h 685"/>
                <a:gd name="T6" fmla="*/ 684 w 684"/>
                <a:gd name="T7" fmla="*/ 0 h 685"/>
                <a:gd name="T8" fmla="*/ 46 w 684"/>
                <a:gd name="T9" fmla="*/ 0 h 685"/>
                <a:gd name="T10" fmla="*/ 0 w 684"/>
                <a:gd name="T11" fmla="*/ 46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4" h="685">
                  <a:moveTo>
                    <a:pt x="0" y="46"/>
                  </a:moveTo>
                  <a:cubicBezTo>
                    <a:pt x="0" y="685"/>
                    <a:pt x="0" y="685"/>
                    <a:pt x="0" y="685"/>
                  </a:cubicBezTo>
                  <a:cubicBezTo>
                    <a:pt x="684" y="685"/>
                    <a:pt x="684" y="685"/>
                    <a:pt x="684" y="685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close/>
                </a:path>
              </a:pathLst>
            </a:custGeom>
            <a:solidFill>
              <a:srgbClr val="9C54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9" name="Freeform 8"/>
            <p:cNvSpPr>
              <a:spLocks noEditPoints="1"/>
            </p:cNvSpPr>
            <p:nvPr/>
          </p:nvSpPr>
          <p:spPr bwMode="auto">
            <a:xfrm>
              <a:off x="2466" y="1613"/>
              <a:ext cx="64" cy="61"/>
            </a:xfrm>
            <a:custGeom>
              <a:avLst/>
              <a:gdLst>
                <a:gd name="T0" fmla="*/ 7 w 27"/>
                <a:gd name="T1" fmla="*/ 12 h 26"/>
                <a:gd name="T2" fmla="*/ 4 w 27"/>
                <a:gd name="T3" fmla="*/ 26 h 26"/>
                <a:gd name="T4" fmla="*/ 1 w 27"/>
                <a:gd name="T5" fmla="*/ 20 h 26"/>
                <a:gd name="T6" fmla="*/ 4 w 27"/>
                <a:gd name="T7" fmla="*/ 8 h 26"/>
                <a:gd name="T8" fmla="*/ 1 w 27"/>
                <a:gd name="T9" fmla="*/ 5 h 26"/>
                <a:gd name="T10" fmla="*/ 4 w 27"/>
                <a:gd name="T11" fmla="*/ 0 h 26"/>
                <a:gd name="T12" fmla="*/ 7 w 27"/>
                <a:gd name="T13" fmla="*/ 5 h 26"/>
                <a:gd name="T14" fmla="*/ 9 w 27"/>
                <a:gd name="T15" fmla="*/ 8 h 26"/>
                <a:gd name="T16" fmla="*/ 7 w 27"/>
                <a:gd name="T17" fmla="*/ 9 h 26"/>
                <a:gd name="T18" fmla="*/ 8 w 27"/>
                <a:gd name="T19" fmla="*/ 16 h 26"/>
                <a:gd name="T20" fmla="*/ 23 w 27"/>
                <a:gd name="T21" fmla="*/ 8 h 26"/>
                <a:gd name="T22" fmla="*/ 25 w 27"/>
                <a:gd name="T23" fmla="*/ 12 h 26"/>
                <a:gd name="T24" fmla="*/ 24 w 27"/>
                <a:gd name="T25" fmla="*/ 18 h 26"/>
                <a:gd name="T26" fmla="*/ 11 w 27"/>
                <a:gd name="T27" fmla="*/ 11 h 26"/>
                <a:gd name="T28" fmla="*/ 8 w 27"/>
                <a:gd name="T29" fmla="*/ 11 h 26"/>
                <a:gd name="T30" fmla="*/ 9 w 27"/>
                <a:gd name="T31" fmla="*/ 6 h 26"/>
                <a:gd name="T32" fmla="*/ 13 w 27"/>
                <a:gd name="T33" fmla="*/ 6 h 26"/>
                <a:gd name="T34" fmla="*/ 10 w 27"/>
                <a:gd name="T35" fmla="*/ 3 h 26"/>
                <a:gd name="T36" fmla="*/ 15 w 27"/>
                <a:gd name="T37" fmla="*/ 1 h 26"/>
                <a:gd name="T38" fmla="*/ 17 w 27"/>
                <a:gd name="T39" fmla="*/ 2 h 26"/>
                <a:gd name="T40" fmla="*/ 21 w 27"/>
                <a:gd name="T41" fmla="*/ 8 h 26"/>
                <a:gd name="T42" fmla="*/ 20 w 27"/>
                <a:gd name="T43" fmla="*/ 0 h 26"/>
                <a:gd name="T44" fmla="*/ 23 w 27"/>
                <a:gd name="T45" fmla="*/ 1 h 26"/>
                <a:gd name="T46" fmla="*/ 22 w 27"/>
                <a:gd name="T47" fmla="*/ 5 h 26"/>
                <a:gd name="T48" fmla="*/ 25 w 27"/>
                <a:gd name="T49" fmla="*/ 4 h 26"/>
                <a:gd name="T50" fmla="*/ 23 w 27"/>
                <a:gd name="T51" fmla="*/ 19 h 26"/>
                <a:gd name="T52" fmla="*/ 26 w 27"/>
                <a:gd name="T53" fmla="*/ 23 h 26"/>
                <a:gd name="T54" fmla="*/ 9 w 27"/>
                <a:gd name="T55" fmla="*/ 25 h 26"/>
                <a:gd name="T56" fmla="*/ 14 w 27"/>
                <a:gd name="T57" fmla="*/ 23 h 26"/>
                <a:gd name="T58" fmla="*/ 14 w 27"/>
                <a:gd name="T59" fmla="*/ 18 h 26"/>
                <a:gd name="T60" fmla="*/ 14 w 27"/>
                <a:gd name="T61" fmla="*/ 23 h 26"/>
                <a:gd name="T62" fmla="*/ 20 w 27"/>
                <a:gd name="T63" fmla="*/ 18 h 26"/>
                <a:gd name="T64" fmla="*/ 24 w 27"/>
                <a:gd name="T65" fmla="*/ 11 h 26"/>
                <a:gd name="T66" fmla="*/ 21 w 27"/>
                <a:gd name="T67" fmla="*/ 10 h 26"/>
                <a:gd name="T68" fmla="*/ 14 w 27"/>
                <a:gd name="T69" fmla="*/ 9 h 26"/>
                <a:gd name="T70" fmla="*/ 24 w 27"/>
                <a:gd name="T71" fmla="*/ 11 h 26"/>
                <a:gd name="T72" fmla="*/ 14 w 27"/>
                <a:gd name="T73" fmla="*/ 13 h 26"/>
                <a:gd name="T74" fmla="*/ 21 w 27"/>
                <a:gd name="T75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" h="26">
                  <a:moveTo>
                    <a:pt x="8" y="16"/>
                  </a:moveTo>
                  <a:cubicBezTo>
                    <a:pt x="8" y="15"/>
                    <a:pt x="7" y="14"/>
                    <a:pt x="7" y="12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6"/>
                    <a:pt x="3" y="19"/>
                    <a:pt x="1" y="20"/>
                  </a:cubicBezTo>
                  <a:cubicBezTo>
                    <a:pt x="1" y="20"/>
                    <a:pt x="1" y="18"/>
                    <a:pt x="0" y="18"/>
                  </a:cubicBezTo>
                  <a:cubicBezTo>
                    <a:pt x="2" y="16"/>
                    <a:pt x="3" y="11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9" y="13"/>
                    <a:pt x="10" y="14"/>
                  </a:cubicBezTo>
                  <a:lnTo>
                    <a:pt x="8" y="16"/>
                  </a:lnTo>
                  <a:close/>
                  <a:moveTo>
                    <a:pt x="26" y="6"/>
                  </a:moveTo>
                  <a:cubicBezTo>
                    <a:pt x="25" y="7"/>
                    <a:pt x="24" y="7"/>
                    <a:pt x="23" y="8"/>
                  </a:cubicBezTo>
                  <a:cubicBezTo>
                    <a:pt x="24" y="9"/>
                    <a:pt x="26" y="10"/>
                    <a:pt x="27" y="11"/>
                  </a:cubicBezTo>
                  <a:cubicBezTo>
                    <a:pt x="26" y="11"/>
                    <a:pt x="25" y="12"/>
                    <a:pt x="25" y="12"/>
                  </a:cubicBezTo>
                  <a:cubicBezTo>
                    <a:pt x="25" y="12"/>
                    <a:pt x="24" y="12"/>
                    <a:pt x="24" y="11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0" y="12"/>
                    <a:pt x="10" y="12"/>
                  </a:cubicBezTo>
                  <a:cubicBezTo>
                    <a:pt x="9" y="12"/>
                    <a:pt x="9" y="11"/>
                    <a:pt x="8" y="11"/>
                  </a:cubicBezTo>
                  <a:cubicBezTo>
                    <a:pt x="10" y="10"/>
                    <a:pt x="11" y="9"/>
                    <a:pt x="12" y="8"/>
                  </a:cubicBezTo>
                  <a:cubicBezTo>
                    <a:pt x="11" y="7"/>
                    <a:pt x="10" y="6"/>
                    <a:pt x="9" y="6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5"/>
                    <a:pt x="12" y="5"/>
                    <a:pt x="13" y="6"/>
                  </a:cubicBezTo>
                  <a:cubicBezTo>
                    <a:pt x="13" y="5"/>
                    <a:pt x="14" y="4"/>
                    <a:pt x="14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4"/>
                    <a:pt x="16" y="6"/>
                    <a:pt x="15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6"/>
                    <a:pt x="19" y="4"/>
                    <a:pt x="18" y="1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1"/>
                    <a:pt x="20" y="2"/>
                    <a:pt x="21" y="3"/>
                  </a:cubicBezTo>
                  <a:cubicBezTo>
                    <a:pt x="21" y="2"/>
                    <a:pt x="22" y="1"/>
                    <a:pt x="23" y="1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2" y="4"/>
                    <a:pt x="22" y="5"/>
                  </a:cubicBezTo>
                  <a:cubicBezTo>
                    <a:pt x="22" y="5"/>
                    <a:pt x="22" y="6"/>
                    <a:pt x="22" y="6"/>
                  </a:cubicBezTo>
                  <a:cubicBezTo>
                    <a:pt x="23" y="5"/>
                    <a:pt x="24" y="5"/>
                    <a:pt x="25" y="4"/>
                  </a:cubicBezTo>
                  <a:lnTo>
                    <a:pt x="26" y="6"/>
                  </a:lnTo>
                  <a:close/>
                  <a:moveTo>
                    <a:pt x="23" y="19"/>
                  </a:moveTo>
                  <a:cubicBezTo>
                    <a:pt x="22" y="20"/>
                    <a:pt x="21" y="22"/>
                    <a:pt x="21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3" y="22"/>
                    <a:pt x="13" y="20"/>
                    <a:pt x="12" y="19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9"/>
                    <a:pt x="16" y="21"/>
                    <a:pt x="16" y="22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9" y="21"/>
                    <a:pt x="20" y="19"/>
                    <a:pt x="20" y="18"/>
                  </a:cubicBezTo>
                  <a:lnTo>
                    <a:pt x="23" y="19"/>
                  </a:lnTo>
                  <a:close/>
                  <a:moveTo>
                    <a:pt x="24" y="11"/>
                  </a:moveTo>
                  <a:cubicBezTo>
                    <a:pt x="23" y="10"/>
                    <a:pt x="22" y="9"/>
                    <a:pt x="21" y="8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3" y="10"/>
                    <a:pt x="12" y="11"/>
                    <a:pt x="11" y="11"/>
                  </a:cubicBezTo>
                  <a:lnTo>
                    <a:pt x="24" y="11"/>
                  </a:lnTo>
                  <a:close/>
                  <a:moveTo>
                    <a:pt x="2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21" y="16"/>
                    <a:pt x="21" y="16"/>
                    <a:pt x="21" y="16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0" name="Freeform 9"/>
            <p:cNvSpPr>
              <a:spLocks/>
            </p:cNvSpPr>
            <p:nvPr/>
          </p:nvSpPr>
          <p:spPr bwMode="auto">
            <a:xfrm>
              <a:off x="2468" y="1826"/>
              <a:ext cx="31" cy="50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0 h 21"/>
                <a:gd name="T14" fmla="*/ 13 w 13"/>
                <a:gd name="T15" fmla="*/ 2 h 21"/>
                <a:gd name="T16" fmla="*/ 12 w 13"/>
                <a:gd name="T17" fmla="*/ 2 h 21"/>
                <a:gd name="T18" fmla="*/ 12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8 w 13"/>
                <a:gd name="T27" fmla="*/ 19 h 21"/>
                <a:gd name="T28" fmla="*/ 12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0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1" name="Freeform 10"/>
            <p:cNvSpPr>
              <a:spLocks noEditPoints="1"/>
            </p:cNvSpPr>
            <p:nvPr/>
          </p:nvSpPr>
          <p:spPr bwMode="auto">
            <a:xfrm>
              <a:off x="2504" y="1826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2" y="8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" name="Freeform 11"/>
            <p:cNvSpPr>
              <a:spLocks/>
            </p:cNvSpPr>
            <p:nvPr/>
          </p:nvSpPr>
          <p:spPr bwMode="auto">
            <a:xfrm>
              <a:off x="2579" y="1826"/>
              <a:ext cx="40" cy="50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4 w 17"/>
                <a:gd name="T5" fmla="*/ 20 h 21"/>
                <a:gd name="T6" fmla="*/ 14 w 17"/>
                <a:gd name="T7" fmla="*/ 4 h 21"/>
                <a:gd name="T8" fmla="*/ 14 w 17"/>
                <a:gd name="T9" fmla="*/ 3 h 21"/>
                <a:gd name="T10" fmla="*/ 14 w 17"/>
                <a:gd name="T11" fmla="*/ 3 h 21"/>
                <a:gd name="T12" fmla="*/ 10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6 w 17"/>
                <a:gd name="T19" fmla="*/ 12 h 21"/>
                <a:gd name="T20" fmla="*/ 2 w 17"/>
                <a:gd name="T21" fmla="*/ 3 h 21"/>
                <a:gd name="T22" fmla="*/ 2 w 17"/>
                <a:gd name="T23" fmla="*/ 3 h 21"/>
                <a:gd name="T24" fmla="*/ 2 w 17"/>
                <a:gd name="T25" fmla="*/ 4 h 21"/>
                <a:gd name="T26" fmla="*/ 2 w 17"/>
                <a:gd name="T27" fmla="*/ 20 h 21"/>
                <a:gd name="T28" fmla="*/ 2 w 17"/>
                <a:gd name="T29" fmla="*/ 21 h 21"/>
                <a:gd name="T30" fmla="*/ 0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0 w 17"/>
                <a:gd name="T37" fmla="*/ 0 h 21"/>
                <a:gd name="T38" fmla="*/ 2 w 17"/>
                <a:gd name="T39" fmla="*/ 0 h 21"/>
                <a:gd name="T40" fmla="*/ 3 w 17"/>
                <a:gd name="T41" fmla="*/ 0 h 21"/>
                <a:gd name="T42" fmla="*/ 8 w 17"/>
                <a:gd name="T43" fmla="*/ 10 h 21"/>
                <a:gd name="T44" fmla="*/ 8 w 17"/>
                <a:gd name="T45" fmla="*/ 10 h 21"/>
                <a:gd name="T46" fmla="*/ 8 w 17"/>
                <a:gd name="T47" fmla="*/ 10 h 21"/>
                <a:gd name="T48" fmla="*/ 13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9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2"/>
                    <a:pt x="6" y="1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6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" name="Freeform 12"/>
            <p:cNvSpPr>
              <a:spLocks noEditPoints="1"/>
            </p:cNvSpPr>
            <p:nvPr/>
          </p:nvSpPr>
          <p:spPr bwMode="auto">
            <a:xfrm>
              <a:off x="2627" y="1826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8 h 21"/>
                <a:gd name="T6" fmla="*/ 8 w 14"/>
                <a:gd name="T7" fmla="*/ 0 h 21"/>
                <a:gd name="T8" fmla="*/ 13 w 14"/>
                <a:gd name="T9" fmla="*/ 0 h 21"/>
                <a:gd name="T10" fmla="*/ 13 w 14"/>
                <a:gd name="T11" fmla="*/ 1 h 21"/>
                <a:gd name="T12" fmla="*/ 13 w 14"/>
                <a:gd name="T13" fmla="*/ 2 h 21"/>
                <a:gd name="T14" fmla="*/ 13 w 14"/>
                <a:gd name="T15" fmla="*/ 2 h 21"/>
                <a:gd name="T16" fmla="*/ 13 w 14"/>
                <a:gd name="T17" fmla="*/ 2 h 21"/>
                <a:gd name="T18" fmla="*/ 8 w 14"/>
                <a:gd name="T19" fmla="*/ 2 h 21"/>
                <a:gd name="T20" fmla="*/ 3 w 14"/>
                <a:gd name="T21" fmla="*/ 8 h 21"/>
                <a:gd name="T22" fmla="*/ 3 w 14"/>
                <a:gd name="T23" fmla="*/ 8 h 21"/>
                <a:gd name="T24" fmla="*/ 7 w 14"/>
                <a:gd name="T25" fmla="*/ 8 h 21"/>
                <a:gd name="T26" fmla="*/ 14 w 14"/>
                <a:gd name="T27" fmla="*/ 14 h 21"/>
                <a:gd name="T28" fmla="*/ 14 w 14"/>
                <a:gd name="T29" fmla="*/ 14 h 21"/>
                <a:gd name="T30" fmla="*/ 7 w 14"/>
                <a:gd name="T31" fmla="*/ 21 h 21"/>
                <a:gd name="T32" fmla="*/ 12 w 14"/>
                <a:gd name="T33" fmla="*/ 14 h 21"/>
                <a:gd name="T34" fmla="*/ 7 w 14"/>
                <a:gd name="T35" fmla="*/ 10 h 21"/>
                <a:gd name="T36" fmla="*/ 3 w 14"/>
                <a:gd name="T37" fmla="*/ 10 h 21"/>
                <a:gd name="T38" fmla="*/ 3 w 14"/>
                <a:gd name="T39" fmla="*/ 13 h 21"/>
                <a:gd name="T40" fmla="*/ 7 w 14"/>
                <a:gd name="T41" fmla="*/ 19 h 21"/>
                <a:gd name="T42" fmla="*/ 12 w 14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2"/>
                    <a:pt x="10" y="2"/>
                    <a:pt x="8" y="2"/>
                  </a:cubicBezTo>
                  <a:cubicBezTo>
                    <a:pt x="3" y="2"/>
                    <a:pt x="3" y="4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11" y="8"/>
                    <a:pt x="14" y="9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8"/>
                    <a:pt x="12" y="21"/>
                    <a:pt x="7" y="21"/>
                  </a:cubicBezTo>
                  <a:close/>
                  <a:moveTo>
                    <a:pt x="12" y="14"/>
                  </a:moveTo>
                  <a:cubicBezTo>
                    <a:pt x="12" y="11"/>
                    <a:pt x="9" y="10"/>
                    <a:pt x="7" y="10"/>
                  </a:cubicBezTo>
                  <a:cubicBezTo>
                    <a:pt x="6" y="10"/>
                    <a:pt x="4" y="10"/>
                    <a:pt x="3" y="1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8"/>
                    <a:pt x="1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" name="Freeform 13"/>
            <p:cNvSpPr>
              <a:spLocks/>
            </p:cNvSpPr>
            <p:nvPr/>
          </p:nvSpPr>
          <p:spPr bwMode="auto">
            <a:xfrm>
              <a:off x="2669" y="1826"/>
              <a:ext cx="31" cy="50"/>
            </a:xfrm>
            <a:custGeom>
              <a:avLst/>
              <a:gdLst>
                <a:gd name="T0" fmla="*/ 5 w 13"/>
                <a:gd name="T1" fmla="*/ 21 h 21"/>
                <a:gd name="T2" fmla="*/ 0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0 w 13"/>
                <a:gd name="T9" fmla="*/ 18 h 21"/>
                <a:gd name="T10" fmla="*/ 0 w 13"/>
                <a:gd name="T11" fmla="*/ 18 h 21"/>
                <a:gd name="T12" fmla="*/ 5 w 13"/>
                <a:gd name="T13" fmla="*/ 19 h 21"/>
                <a:gd name="T14" fmla="*/ 10 w 13"/>
                <a:gd name="T15" fmla="*/ 14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0 w 13"/>
                <a:gd name="T23" fmla="*/ 10 h 21"/>
                <a:gd name="T24" fmla="*/ 0 w 13"/>
                <a:gd name="T25" fmla="*/ 10 h 21"/>
                <a:gd name="T26" fmla="*/ 1 w 13"/>
                <a:gd name="T27" fmla="*/ 0 h 21"/>
                <a:gd name="T28" fmla="*/ 2 w 13"/>
                <a:gd name="T29" fmla="*/ 0 h 21"/>
                <a:gd name="T30" fmla="*/ 11 w 13"/>
                <a:gd name="T31" fmla="*/ 0 h 21"/>
                <a:gd name="T32" fmla="*/ 12 w 13"/>
                <a:gd name="T33" fmla="*/ 0 h 21"/>
                <a:gd name="T34" fmla="*/ 12 w 13"/>
                <a:gd name="T35" fmla="*/ 2 h 21"/>
                <a:gd name="T36" fmla="*/ 11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5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4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9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" name="Freeform 14"/>
            <p:cNvSpPr>
              <a:spLocks/>
            </p:cNvSpPr>
            <p:nvPr/>
          </p:nvSpPr>
          <p:spPr bwMode="auto">
            <a:xfrm>
              <a:off x="2738" y="1826"/>
              <a:ext cx="35" cy="50"/>
            </a:xfrm>
            <a:custGeom>
              <a:avLst/>
              <a:gdLst>
                <a:gd name="T0" fmla="*/ 15 w 15"/>
                <a:gd name="T1" fmla="*/ 1 h 21"/>
                <a:gd name="T2" fmla="*/ 10 w 15"/>
                <a:gd name="T3" fmla="*/ 10 h 21"/>
                <a:gd name="T4" fmla="*/ 9 w 15"/>
                <a:gd name="T5" fmla="*/ 12 h 21"/>
                <a:gd name="T6" fmla="*/ 9 w 15"/>
                <a:gd name="T7" fmla="*/ 20 h 21"/>
                <a:gd name="T8" fmla="*/ 8 w 15"/>
                <a:gd name="T9" fmla="*/ 21 h 21"/>
                <a:gd name="T10" fmla="*/ 7 w 15"/>
                <a:gd name="T11" fmla="*/ 21 h 21"/>
                <a:gd name="T12" fmla="*/ 6 w 15"/>
                <a:gd name="T13" fmla="*/ 20 h 21"/>
                <a:gd name="T14" fmla="*/ 6 w 15"/>
                <a:gd name="T15" fmla="*/ 12 h 21"/>
                <a:gd name="T16" fmla="*/ 5 w 15"/>
                <a:gd name="T17" fmla="*/ 10 h 21"/>
                <a:gd name="T18" fmla="*/ 1 w 15"/>
                <a:gd name="T19" fmla="*/ 1 h 21"/>
                <a:gd name="T20" fmla="*/ 0 w 15"/>
                <a:gd name="T21" fmla="*/ 0 h 21"/>
                <a:gd name="T22" fmla="*/ 1 w 15"/>
                <a:gd name="T23" fmla="*/ 0 h 21"/>
                <a:gd name="T24" fmla="*/ 3 w 15"/>
                <a:gd name="T25" fmla="*/ 0 h 21"/>
                <a:gd name="T26" fmla="*/ 3 w 15"/>
                <a:gd name="T27" fmla="*/ 0 h 21"/>
                <a:gd name="T28" fmla="*/ 7 w 15"/>
                <a:gd name="T29" fmla="*/ 9 h 21"/>
                <a:gd name="T30" fmla="*/ 8 w 15"/>
                <a:gd name="T31" fmla="*/ 10 h 21"/>
                <a:gd name="T32" fmla="*/ 8 w 15"/>
                <a:gd name="T33" fmla="*/ 9 h 21"/>
                <a:gd name="T34" fmla="*/ 12 w 15"/>
                <a:gd name="T35" fmla="*/ 0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0 h 21"/>
                <a:gd name="T42" fmla="*/ 15 w 15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1">
                  <a:moveTo>
                    <a:pt x="15" y="1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9" y="12"/>
                    <a:pt x="9" y="1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6" y="20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5" y="11"/>
                    <a:pt x="5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8" y="10"/>
                    <a:pt x="8" y="10"/>
                  </a:cubicBezTo>
                  <a:cubicBezTo>
                    <a:pt x="8" y="10"/>
                    <a:pt x="8" y="10"/>
                    <a:pt x="8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" name="Freeform 15"/>
            <p:cNvSpPr>
              <a:spLocks/>
            </p:cNvSpPr>
            <p:nvPr/>
          </p:nvSpPr>
          <p:spPr bwMode="auto">
            <a:xfrm>
              <a:off x="2780" y="1826"/>
              <a:ext cx="31" cy="50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0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0 h 21"/>
                <a:gd name="T10" fmla="*/ 2 w 13"/>
                <a:gd name="T11" fmla="*/ 20 h 21"/>
                <a:gd name="T12" fmla="*/ 10 w 13"/>
                <a:gd name="T13" fmla="*/ 2 h 21"/>
                <a:gd name="T14" fmla="*/ 10 w 13"/>
                <a:gd name="T15" fmla="*/ 2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2 h 21"/>
                <a:gd name="T22" fmla="*/ 0 w 13"/>
                <a:gd name="T23" fmla="*/ 0 h 21"/>
                <a:gd name="T24" fmla="*/ 0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" name="Freeform 16"/>
            <p:cNvSpPr>
              <a:spLocks noEditPoints="1"/>
            </p:cNvSpPr>
            <p:nvPr/>
          </p:nvSpPr>
          <p:spPr bwMode="auto">
            <a:xfrm>
              <a:off x="2818" y="1826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2" y="8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" name="Freeform 17"/>
            <p:cNvSpPr>
              <a:spLocks/>
            </p:cNvSpPr>
            <p:nvPr/>
          </p:nvSpPr>
          <p:spPr bwMode="auto">
            <a:xfrm>
              <a:off x="2894" y="1826"/>
              <a:ext cx="31" cy="50"/>
            </a:xfrm>
            <a:custGeom>
              <a:avLst/>
              <a:gdLst>
                <a:gd name="T0" fmla="*/ 13 w 13"/>
                <a:gd name="T1" fmla="*/ 21 h 21"/>
                <a:gd name="T2" fmla="*/ 11 w 13"/>
                <a:gd name="T3" fmla="*/ 21 h 21"/>
                <a:gd name="T4" fmla="*/ 10 w 13"/>
                <a:gd name="T5" fmla="*/ 20 h 21"/>
                <a:gd name="T6" fmla="*/ 2 w 13"/>
                <a:gd name="T7" fmla="*/ 11 h 21"/>
                <a:gd name="T8" fmla="*/ 2 w 13"/>
                <a:gd name="T9" fmla="*/ 20 h 21"/>
                <a:gd name="T10" fmla="*/ 2 w 13"/>
                <a:gd name="T11" fmla="*/ 21 h 21"/>
                <a:gd name="T12" fmla="*/ 0 w 13"/>
                <a:gd name="T13" fmla="*/ 21 h 21"/>
                <a:gd name="T14" fmla="*/ 0 w 13"/>
                <a:gd name="T15" fmla="*/ 20 h 21"/>
                <a:gd name="T16" fmla="*/ 0 w 13"/>
                <a:gd name="T17" fmla="*/ 0 h 21"/>
                <a:gd name="T18" fmla="*/ 0 w 13"/>
                <a:gd name="T19" fmla="*/ 0 h 21"/>
                <a:gd name="T20" fmla="*/ 2 w 13"/>
                <a:gd name="T21" fmla="*/ 0 h 21"/>
                <a:gd name="T22" fmla="*/ 2 w 13"/>
                <a:gd name="T23" fmla="*/ 0 h 21"/>
                <a:gd name="T24" fmla="*/ 2 w 13"/>
                <a:gd name="T25" fmla="*/ 9 h 21"/>
                <a:gd name="T26" fmla="*/ 10 w 13"/>
                <a:gd name="T27" fmla="*/ 0 h 21"/>
                <a:gd name="T28" fmla="*/ 11 w 13"/>
                <a:gd name="T29" fmla="*/ 0 h 21"/>
                <a:gd name="T30" fmla="*/ 13 w 13"/>
                <a:gd name="T31" fmla="*/ 0 h 21"/>
                <a:gd name="T32" fmla="*/ 13 w 13"/>
                <a:gd name="T33" fmla="*/ 0 h 21"/>
                <a:gd name="T34" fmla="*/ 13 w 13"/>
                <a:gd name="T35" fmla="*/ 0 h 21"/>
                <a:gd name="T36" fmla="*/ 5 w 13"/>
                <a:gd name="T37" fmla="*/ 10 h 21"/>
                <a:gd name="T38" fmla="*/ 13 w 13"/>
                <a:gd name="T39" fmla="*/ 20 h 21"/>
                <a:gd name="T40" fmla="*/ 13 w 13"/>
                <a:gd name="T41" fmla="*/ 20 h 21"/>
                <a:gd name="T42" fmla="*/ 13 w 13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0" y="21"/>
                    <a:pt x="10" y="2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" name="Freeform 18"/>
            <p:cNvSpPr>
              <a:spLocks noEditPoints="1"/>
            </p:cNvSpPr>
            <p:nvPr/>
          </p:nvSpPr>
          <p:spPr bwMode="auto">
            <a:xfrm>
              <a:off x="2932" y="1826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" name="Freeform 19"/>
            <p:cNvSpPr>
              <a:spLocks noEditPoints="1"/>
            </p:cNvSpPr>
            <p:nvPr/>
          </p:nvSpPr>
          <p:spPr bwMode="auto">
            <a:xfrm>
              <a:off x="2470" y="1940"/>
              <a:ext cx="34" cy="50"/>
            </a:xfrm>
            <a:custGeom>
              <a:avLst/>
              <a:gdLst>
                <a:gd name="T0" fmla="*/ 13 w 14"/>
                <a:gd name="T1" fmla="*/ 21 h 21"/>
                <a:gd name="T2" fmla="*/ 12 w 14"/>
                <a:gd name="T3" fmla="*/ 21 h 21"/>
                <a:gd name="T4" fmla="*/ 11 w 14"/>
                <a:gd name="T5" fmla="*/ 20 h 21"/>
                <a:gd name="T6" fmla="*/ 6 w 14"/>
                <a:gd name="T7" fmla="*/ 12 h 21"/>
                <a:gd name="T8" fmla="*/ 6 w 14"/>
                <a:gd name="T9" fmla="*/ 12 h 21"/>
                <a:gd name="T10" fmla="*/ 5 w 14"/>
                <a:gd name="T11" fmla="*/ 12 h 21"/>
                <a:gd name="T12" fmla="*/ 2 w 14"/>
                <a:gd name="T13" fmla="*/ 12 h 21"/>
                <a:gd name="T14" fmla="*/ 2 w 14"/>
                <a:gd name="T15" fmla="*/ 20 h 21"/>
                <a:gd name="T16" fmla="*/ 2 w 14"/>
                <a:gd name="T17" fmla="*/ 21 h 21"/>
                <a:gd name="T18" fmla="*/ 0 w 14"/>
                <a:gd name="T19" fmla="*/ 21 h 21"/>
                <a:gd name="T20" fmla="*/ 0 w 14"/>
                <a:gd name="T21" fmla="*/ 20 h 21"/>
                <a:gd name="T22" fmla="*/ 0 w 14"/>
                <a:gd name="T23" fmla="*/ 1 h 21"/>
                <a:gd name="T24" fmla="*/ 0 w 14"/>
                <a:gd name="T25" fmla="*/ 0 h 21"/>
                <a:gd name="T26" fmla="*/ 5 w 14"/>
                <a:gd name="T27" fmla="*/ 0 h 21"/>
                <a:gd name="T28" fmla="*/ 13 w 14"/>
                <a:gd name="T29" fmla="*/ 6 h 21"/>
                <a:gd name="T30" fmla="*/ 13 w 14"/>
                <a:gd name="T31" fmla="*/ 6 h 21"/>
                <a:gd name="T32" fmla="*/ 9 w 14"/>
                <a:gd name="T33" fmla="*/ 12 h 21"/>
                <a:gd name="T34" fmla="*/ 14 w 14"/>
                <a:gd name="T35" fmla="*/ 20 h 21"/>
                <a:gd name="T36" fmla="*/ 14 w 14"/>
                <a:gd name="T37" fmla="*/ 20 h 21"/>
                <a:gd name="T38" fmla="*/ 13 w 14"/>
                <a:gd name="T39" fmla="*/ 21 h 21"/>
                <a:gd name="T40" fmla="*/ 11 w 14"/>
                <a:gd name="T41" fmla="*/ 6 h 21"/>
                <a:gd name="T42" fmla="*/ 5 w 14"/>
                <a:gd name="T43" fmla="*/ 2 h 21"/>
                <a:gd name="T44" fmla="*/ 2 w 14"/>
                <a:gd name="T45" fmla="*/ 2 h 21"/>
                <a:gd name="T46" fmla="*/ 2 w 14"/>
                <a:gd name="T47" fmla="*/ 10 h 21"/>
                <a:gd name="T48" fmla="*/ 5 w 14"/>
                <a:gd name="T49" fmla="*/ 10 h 21"/>
                <a:gd name="T50" fmla="*/ 11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5" y="12"/>
                    <a:pt x="5" y="12"/>
                  </a:cubicBezTo>
                  <a:cubicBezTo>
                    <a:pt x="4" y="12"/>
                    <a:pt x="4" y="12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9"/>
                    <a:pt x="11" y="11"/>
                    <a:pt x="9" y="12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3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5" y="10"/>
                    <a:pt x="5" y="10"/>
                  </a:cubicBezTo>
                  <a:cubicBezTo>
                    <a:pt x="9" y="10"/>
                    <a:pt x="11" y="9"/>
                    <a:pt x="1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" name="Freeform 20"/>
            <p:cNvSpPr>
              <a:spLocks/>
            </p:cNvSpPr>
            <p:nvPr/>
          </p:nvSpPr>
          <p:spPr bwMode="auto">
            <a:xfrm>
              <a:off x="2511" y="1940"/>
              <a:ext cx="30" cy="50"/>
            </a:xfrm>
            <a:custGeom>
              <a:avLst/>
              <a:gdLst>
                <a:gd name="T0" fmla="*/ 9 w 13"/>
                <a:gd name="T1" fmla="*/ 10 h 21"/>
                <a:gd name="T2" fmla="*/ 6 w 13"/>
                <a:gd name="T3" fmla="*/ 12 h 21"/>
                <a:gd name="T4" fmla="*/ 2 w 13"/>
                <a:gd name="T5" fmla="*/ 18 h 21"/>
                <a:gd name="T6" fmla="*/ 2 w 13"/>
                <a:gd name="T7" fmla="*/ 18 h 21"/>
                <a:gd name="T8" fmla="*/ 12 w 13"/>
                <a:gd name="T9" fmla="*/ 18 h 21"/>
                <a:gd name="T10" fmla="*/ 12 w 13"/>
                <a:gd name="T11" fmla="*/ 19 h 21"/>
                <a:gd name="T12" fmla="*/ 12 w 13"/>
                <a:gd name="T13" fmla="*/ 20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0 h 21"/>
                <a:gd name="T20" fmla="*/ 0 w 13"/>
                <a:gd name="T21" fmla="*/ 18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2 h 21"/>
                <a:gd name="T32" fmla="*/ 1 w 13"/>
                <a:gd name="T33" fmla="*/ 2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0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5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7"/>
                    <a:pt x="10" y="6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5" y="2"/>
                    <a:pt x="3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1" y="0"/>
                    <a:pt x="13" y="1"/>
                    <a:pt x="13" y="5"/>
                  </a:cubicBezTo>
                  <a:cubicBezTo>
                    <a:pt x="13" y="7"/>
                    <a:pt x="12" y="8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" name="Freeform 21"/>
            <p:cNvSpPr>
              <a:spLocks/>
            </p:cNvSpPr>
            <p:nvPr/>
          </p:nvSpPr>
          <p:spPr bwMode="auto">
            <a:xfrm>
              <a:off x="2551" y="1940"/>
              <a:ext cx="28" cy="50"/>
            </a:xfrm>
            <a:custGeom>
              <a:avLst/>
              <a:gdLst>
                <a:gd name="T0" fmla="*/ 6 w 12"/>
                <a:gd name="T1" fmla="*/ 21 h 21"/>
                <a:gd name="T2" fmla="*/ 1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1 w 12"/>
                <a:gd name="T9" fmla="*/ 18 h 21"/>
                <a:gd name="T10" fmla="*/ 1 w 12"/>
                <a:gd name="T11" fmla="*/ 18 h 21"/>
                <a:gd name="T12" fmla="*/ 6 w 12"/>
                <a:gd name="T13" fmla="*/ 19 h 21"/>
                <a:gd name="T14" fmla="*/ 10 w 12"/>
                <a:gd name="T15" fmla="*/ 15 h 21"/>
                <a:gd name="T16" fmla="*/ 10 w 12"/>
                <a:gd name="T17" fmla="*/ 14 h 21"/>
                <a:gd name="T18" fmla="*/ 7 w 12"/>
                <a:gd name="T19" fmla="*/ 11 h 21"/>
                <a:gd name="T20" fmla="*/ 2 w 12"/>
                <a:gd name="T21" fmla="*/ 11 h 21"/>
                <a:gd name="T22" fmla="*/ 1 w 12"/>
                <a:gd name="T23" fmla="*/ 10 h 21"/>
                <a:gd name="T24" fmla="*/ 1 w 12"/>
                <a:gd name="T25" fmla="*/ 9 h 21"/>
                <a:gd name="T26" fmla="*/ 2 w 12"/>
                <a:gd name="T27" fmla="*/ 9 h 21"/>
                <a:gd name="T28" fmla="*/ 7 w 12"/>
                <a:gd name="T29" fmla="*/ 9 h 21"/>
                <a:gd name="T30" fmla="*/ 10 w 12"/>
                <a:gd name="T31" fmla="*/ 6 h 21"/>
                <a:gd name="T32" fmla="*/ 10 w 12"/>
                <a:gd name="T33" fmla="*/ 5 h 21"/>
                <a:gd name="T34" fmla="*/ 6 w 12"/>
                <a:gd name="T35" fmla="*/ 2 h 21"/>
                <a:gd name="T36" fmla="*/ 1 w 12"/>
                <a:gd name="T37" fmla="*/ 2 h 21"/>
                <a:gd name="T38" fmla="*/ 1 w 12"/>
                <a:gd name="T39" fmla="*/ 2 h 21"/>
                <a:gd name="T40" fmla="*/ 0 w 12"/>
                <a:gd name="T41" fmla="*/ 2 h 21"/>
                <a:gd name="T42" fmla="*/ 0 w 12"/>
                <a:gd name="T43" fmla="*/ 1 h 21"/>
                <a:gd name="T44" fmla="*/ 1 w 12"/>
                <a:gd name="T45" fmla="*/ 0 h 21"/>
                <a:gd name="T46" fmla="*/ 6 w 12"/>
                <a:gd name="T47" fmla="*/ 0 h 21"/>
                <a:gd name="T48" fmla="*/ 12 w 12"/>
                <a:gd name="T49" fmla="*/ 5 h 21"/>
                <a:gd name="T50" fmla="*/ 12 w 12"/>
                <a:gd name="T51" fmla="*/ 6 h 21"/>
                <a:gd name="T52" fmla="*/ 10 w 12"/>
                <a:gd name="T53" fmla="*/ 10 h 21"/>
                <a:gd name="T54" fmla="*/ 12 w 12"/>
                <a:gd name="T55" fmla="*/ 14 h 21"/>
                <a:gd name="T56" fmla="*/ 12 w 12"/>
                <a:gd name="T57" fmla="*/ 15 h 21"/>
                <a:gd name="T58" fmla="*/ 6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2" y="19"/>
                    <a:pt x="4" y="19"/>
                    <a:pt x="6" y="19"/>
                  </a:cubicBezTo>
                  <a:cubicBezTo>
                    <a:pt x="9" y="19"/>
                    <a:pt x="10" y="18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9" y="11"/>
                    <a:pt x="7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0" y="7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3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2" y="1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7"/>
                    <a:pt x="12" y="9"/>
                    <a:pt x="10" y="10"/>
                  </a:cubicBezTo>
                  <a:cubicBezTo>
                    <a:pt x="12" y="11"/>
                    <a:pt x="12" y="13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" name="Freeform 22"/>
            <p:cNvSpPr>
              <a:spLocks noEditPoints="1"/>
            </p:cNvSpPr>
            <p:nvPr/>
          </p:nvSpPr>
          <p:spPr bwMode="auto">
            <a:xfrm>
              <a:off x="2589" y="1940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4 h 21"/>
                <a:gd name="T8" fmla="*/ 3 w 14"/>
                <a:gd name="T9" fmla="*/ 10 h 21"/>
                <a:gd name="T10" fmla="*/ 0 w 14"/>
                <a:gd name="T11" fmla="*/ 5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5 h 21"/>
                <a:gd name="T22" fmla="*/ 12 w 14"/>
                <a:gd name="T23" fmla="*/ 10 h 21"/>
                <a:gd name="T24" fmla="*/ 14 w 14"/>
                <a:gd name="T25" fmla="*/ 14 h 21"/>
                <a:gd name="T26" fmla="*/ 14 w 14"/>
                <a:gd name="T27" fmla="*/ 15 h 21"/>
                <a:gd name="T28" fmla="*/ 7 w 14"/>
                <a:gd name="T29" fmla="*/ 21 h 21"/>
                <a:gd name="T30" fmla="*/ 12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3 w 14"/>
                <a:gd name="T37" fmla="*/ 5 h 21"/>
                <a:gd name="T38" fmla="*/ 3 w 14"/>
                <a:gd name="T39" fmla="*/ 5 h 21"/>
                <a:gd name="T40" fmla="*/ 6 w 14"/>
                <a:gd name="T41" fmla="*/ 9 h 21"/>
                <a:gd name="T42" fmla="*/ 8 w 14"/>
                <a:gd name="T43" fmla="*/ 9 h 21"/>
                <a:gd name="T44" fmla="*/ 12 w 14"/>
                <a:gd name="T45" fmla="*/ 5 h 21"/>
                <a:gd name="T46" fmla="*/ 12 w 14"/>
                <a:gd name="T47" fmla="*/ 14 h 21"/>
                <a:gd name="T48" fmla="*/ 8 w 14"/>
                <a:gd name="T49" fmla="*/ 11 h 21"/>
                <a:gd name="T50" fmla="*/ 6 w 14"/>
                <a:gd name="T51" fmla="*/ 11 h 21"/>
                <a:gd name="T52" fmla="*/ 3 w 14"/>
                <a:gd name="T53" fmla="*/ 14 h 21"/>
                <a:gd name="T54" fmla="*/ 3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2 w 14"/>
                <a:gd name="T61" fmla="*/ 15 h 21"/>
                <a:gd name="T62" fmla="*/ 12 w 14"/>
                <a:gd name="T6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1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7"/>
                    <a:pt x="13" y="9"/>
                    <a:pt x="12" y="10"/>
                  </a:cubicBezTo>
                  <a:cubicBezTo>
                    <a:pt x="13" y="11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2" y="5"/>
                  </a:moveTo>
                  <a:cubicBezTo>
                    <a:pt x="12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3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7"/>
                    <a:pt x="4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1" y="9"/>
                    <a:pt x="12" y="7"/>
                    <a:pt x="12" y="5"/>
                  </a:cubicBezTo>
                  <a:close/>
                  <a:moveTo>
                    <a:pt x="12" y="14"/>
                  </a:moveTo>
                  <a:cubicBezTo>
                    <a:pt x="12" y="13"/>
                    <a:pt x="11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2" y="17"/>
                    <a:pt x="12" y="15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" name="Freeform 23"/>
            <p:cNvSpPr>
              <a:spLocks/>
            </p:cNvSpPr>
            <p:nvPr/>
          </p:nvSpPr>
          <p:spPr bwMode="auto">
            <a:xfrm>
              <a:off x="2662" y="1940"/>
              <a:ext cx="33" cy="50"/>
            </a:xfrm>
            <a:custGeom>
              <a:avLst/>
              <a:gdLst>
                <a:gd name="T0" fmla="*/ 13 w 14"/>
                <a:gd name="T1" fmla="*/ 20 h 21"/>
                <a:gd name="T2" fmla="*/ 7 w 14"/>
                <a:gd name="T3" fmla="*/ 21 h 21"/>
                <a:gd name="T4" fmla="*/ 0 w 14"/>
                <a:gd name="T5" fmla="*/ 12 h 21"/>
                <a:gd name="T6" fmla="*/ 0 w 14"/>
                <a:gd name="T7" fmla="*/ 8 h 21"/>
                <a:gd name="T8" fmla="*/ 8 w 14"/>
                <a:gd name="T9" fmla="*/ 0 h 21"/>
                <a:gd name="T10" fmla="*/ 13 w 14"/>
                <a:gd name="T11" fmla="*/ 0 h 21"/>
                <a:gd name="T12" fmla="*/ 14 w 14"/>
                <a:gd name="T13" fmla="*/ 0 h 21"/>
                <a:gd name="T14" fmla="*/ 14 w 14"/>
                <a:gd name="T15" fmla="*/ 2 h 21"/>
                <a:gd name="T16" fmla="*/ 13 w 14"/>
                <a:gd name="T17" fmla="*/ 2 h 21"/>
                <a:gd name="T18" fmla="*/ 13 w 14"/>
                <a:gd name="T19" fmla="*/ 2 h 21"/>
                <a:gd name="T20" fmla="*/ 8 w 14"/>
                <a:gd name="T21" fmla="*/ 2 h 21"/>
                <a:gd name="T22" fmla="*/ 3 w 14"/>
                <a:gd name="T23" fmla="*/ 8 h 21"/>
                <a:gd name="T24" fmla="*/ 3 w 14"/>
                <a:gd name="T25" fmla="*/ 12 h 21"/>
                <a:gd name="T26" fmla="*/ 7 w 14"/>
                <a:gd name="T27" fmla="*/ 19 h 21"/>
                <a:gd name="T28" fmla="*/ 11 w 14"/>
                <a:gd name="T29" fmla="*/ 18 h 21"/>
                <a:gd name="T30" fmla="*/ 11 w 14"/>
                <a:gd name="T31" fmla="*/ 10 h 21"/>
                <a:gd name="T32" fmla="*/ 12 w 14"/>
                <a:gd name="T33" fmla="*/ 10 h 21"/>
                <a:gd name="T34" fmla="*/ 13 w 14"/>
                <a:gd name="T35" fmla="*/ 10 h 21"/>
                <a:gd name="T36" fmla="*/ 14 w 14"/>
                <a:gd name="T37" fmla="*/ 10 h 21"/>
                <a:gd name="T38" fmla="*/ 14 w 14"/>
                <a:gd name="T39" fmla="*/ 20 h 21"/>
                <a:gd name="T40" fmla="*/ 13 w 14"/>
                <a:gd name="T41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3" y="20"/>
                  </a:moveTo>
                  <a:cubicBezTo>
                    <a:pt x="12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2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2"/>
                    <a:pt x="10" y="2"/>
                    <a:pt x="8" y="2"/>
                  </a:cubicBezTo>
                  <a:cubicBezTo>
                    <a:pt x="5" y="2"/>
                    <a:pt x="3" y="3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9" y="19"/>
                    <a:pt x="10" y="19"/>
                    <a:pt x="11" y="1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2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3" y="20"/>
                    <a:pt x="1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" name="Freeform 24"/>
            <p:cNvSpPr>
              <a:spLocks/>
            </p:cNvSpPr>
            <p:nvPr/>
          </p:nvSpPr>
          <p:spPr bwMode="auto">
            <a:xfrm>
              <a:off x="2705" y="1940"/>
              <a:ext cx="28" cy="50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8 h 21"/>
                <a:gd name="T8" fmla="*/ 5 w 12"/>
                <a:gd name="T9" fmla="*/ 18 h 21"/>
                <a:gd name="T10" fmla="*/ 5 w 12"/>
                <a:gd name="T11" fmla="*/ 3 h 21"/>
                <a:gd name="T12" fmla="*/ 0 w 12"/>
                <a:gd name="T13" fmla="*/ 4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2 h 21"/>
                <a:gd name="T20" fmla="*/ 5 w 12"/>
                <a:gd name="T21" fmla="*/ 0 h 21"/>
                <a:gd name="T22" fmla="*/ 6 w 12"/>
                <a:gd name="T23" fmla="*/ 0 h 21"/>
                <a:gd name="T24" fmla="*/ 7 w 12"/>
                <a:gd name="T25" fmla="*/ 0 h 21"/>
                <a:gd name="T26" fmla="*/ 7 w 12"/>
                <a:gd name="T27" fmla="*/ 0 h 21"/>
                <a:gd name="T28" fmla="*/ 7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" name="Freeform 25"/>
            <p:cNvSpPr>
              <a:spLocks/>
            </p:cNvSpPr>
            <p:nvPr/>
          </p:nvSpPr>
          <p:spPr bwMode="auto">
            <a:xfrm>
              <a:off x="2745" y="1940"/>
              <a:ext cx="28" cy="50"/>
            </a:xfrm>
            <a:custGeom>
              <a:avLst/>
              <a:gdLst>
                <a:gd name="T0" fmla="*/ 9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8 h 21"/>
                <a:gd name="T8" fmla="*/ 12 w 12"/>
                <a:gd name="T9" fmla="*/ 18 h 21"/>
                <a:gd name="T10" fmla="*/ 12 w 12"/>
                <a:gd name="T11" fmla="*/ 19 h 21"/>
                <a:gd name="T12" fmla="*/ 12 w 12"/>
                <a:gd name="T13" fmla="*/ 20 h 21"/>
                <a:gd name="T14" fmla="*/ 12 w 12"/>
                <a:gd name="T15" fmla="*/ 21 h 21"/>
                <a:gd name="T16" fmla="*/ 0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6 w 12"/>
                <a:gd name="T29" fmla="*/ 2 h 21"/>
                <a:gd name="T30" fmla="*/ 1 w 12"/>
                <a:gd name="T31" fmla="*/ 2 h 21"/>
                <a:gd name="T32" fmla="*/ 1 w 12"/>
                <a:gd name="T33" fmla="*/ 2 h 21"/>
                <a:gd name="T34" fmla="*/ 0 w 12"/>
                <a:gd name="T35" fmla="*/ 2 h 21"/>
                <a:gd name="T36" fmla="*/ 0 w 12"/>
                <a:gd name="T37" fmla="*/ 1 h 21"/>
                <a:gd name="T38" fmla="*/ 1 w 12"/>
                <a:gd name="T39" fmla="*/ 0 h 21"/>
                <a:gd name="T40" fmla="*/ 6 w 12"/>
                <a:gd name="T41" fmla="*/ 0 h 21"/>
                <a:gd name="T42" fmla="*/ 12 w 12"/>
                <a:gd name="T43" fmla="*/ 5 h 21"/>
                <a:gd name="T44" fmla="*/ 9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5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6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2" y="1"/>
                    <a:pt x="12" y="5"/>
                  </a:cubicBezTo>
                  <a:cubicBezTo>
                    <a:pt x="12" y="7"/>
                    <a:pt x="11" y="8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" name="Freeform 26"/>
            <p:cNvSpPr>
              <a:spLocks/>
            </p:cNvSpPr>
            <p:nvPr/>
          </p:nvSpPr>
          <p:spPr bwMode="auto">
            <a:xfrm>
              <a:off x="2785" y="1940"/>
              <a:ext cx="28" cy="50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8 h 21"/>
                <a:gd name="T8" fmla="*/ 5 w 12"/>
                <a:gd name="T9" fmla="*/ 18 h 21"/>
                <a:gd name="T10" fmla="*/ 5 w 12"/>
                <a:gd name="T11" fmla="*/ 3 h 21"/>
                <a:gd name="T12" fmla="*/ 0 w 12"/>
                <a:gd name="T13" fmla="*/ 4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2 h 21"/>
                <a:gd name="T20" fmla="*/ 5 w 12"/>
                <a:gd name="T21" fmla="*/ 0 h 21"/>
                <a:gd name="T22" fmla="*/ 5 w 12"/>
                <a:gd name="T23" fmla="*/ 0 h 21"/>
                <a:gd name="T24" fmla="*/ 7 w 12"/>
                <a:gd name="T25" fmla="*/ 0 h 21"/>
                <a:gd name="T26" fmla="*/ 7 w 12"/>
                <a:gd name="T27" fmla="*/ 0 h 21"/>
                <a:gd name="T28" fmla="*/ 7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" name="Freeform 27"/>
            <p:cNvSpPr>
              <a:spLocks noEditPoints="1"/>
            </p:cNvSpPr>
            <p:nvPr/>
          </p:nvSpPr>
          <p:spPr bwMode="auto">
            <a:xfrm>
              <a:off x="2858" y="1940"/>
              <a:ext cx="31" cy="50"/>
            </a:xfrm>
            <a:custGeom>
              <a:avLst/>
              <a:gdLst>
                <a:gd name="T0" fmla="*/ 5 w 13"/>
                <a:gd name="T1" fmla="*/ 21 h 21"/>
                <a:gd name="T2" fmla="*/ 0 w 13"/>
                <a:gd name="T3" fmla="*/ 21 h 21"/>
                <a:gd name="T4" fmla="*/ 0 w 13"/>
                <a:gd name="T5" fmla="*/ 20 h 21"/>
                <a:gd name="T6" fmla="*/ 0 w 13"/>
                <a:gd name="T7" fmla="*/ 1 h 21"/>
                <a:gd name="T8" fmla="*/ 0 w 13"/>
                <a:gd name="T9" fmla="*/ 0 h 21"/>
                <a:gd name="T10" fmla="*/ 5 w 13"/>
                <a:gd name="T11" fmla="*/ 0 h 21"/>
                <a:gd name="T12" fmla="*/ 13 w 13"/>
                <a:gd name="T13" fmla="*/ 5 h 21"/>
                <a:gd name="T14" fmla="*/ 13 w 13"/>
                <a:gd name="T15" fmla="*/ 6 h 21"/>
                <a:gd name="T16" fmla="*/ 10 w 13"/>
                <a:gd name="T17" fmla="*/ 10 h 21"/>
                <a:gd name="T18" fmla="*/ 13 w 13"/>
                <a:gd name="T19" fmla="*/ 14 h 21"/>
                <a:gd name="T20" fmla="*/ 13 w 13"/>
                <a:gd name="T21" fmla="*/ 15 h 21"/>
                <a:gd name="T22" fmla="*/ 5 w 13"/>
                <a:gd name="T23" fmla="*/ 21 h 21"/>
                <a:gd name="T24" fmla="*/ 11 w 13"/>
                <a:gd name="T25" fmla="*/ 5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9 h 21"/>
                <a:gd name="T32" fmla="*/ 6 w 13"/>
                <a:gd name="T33" fmla="*/ 9 h 21"/>
                <a:gd name="T34" fmla="*/ 11 w 13"/>
                <a:gd name="T35" fmla="*/ 6 h 21"/>
                <a:gd name="T36" fmla="*/ 11 w 13"/>
                <a:gd name="T37" fmla="*/ 5 h 21"/>
                <a:gd name="T38" fmla="*/ 11 w 13"/>
                <a:gd name="T39" fmla="*/ 14 h 21"/>
                <a:gd name="T40" fmla="*/ 6 w 13"/>
                <a:gd name="T41" fmla="*/ 11 h 21"/>
                <a:gd name="T42" fmla="*/ 2 w 13"/>
                <a:gd name="T43" fmla="*/ 11 h 21"/>
                <a:gd name="T44" fmla="*/ 2 w 13"/>
                <a:gd name="T45" fmla="*/ 19 h 21"/>
                <a:gd name="T46" fmla="*/ 5 w 13"/>
                <a:gd name="T47" fmla="*/ 19 h 21"/>
                <a:gd name="T48" fmla="*/ 11 w 13"/>
                <a:gd name="T49" fmla="*/ 15 h 21"/>
                <a:gd name="T50" fmla="*/ 11 w 13"/>
                <a:gd name="T51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9" y="0"/>
                    <a:pt x="13" y="1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9"/>
                    <a:pt x="10" y="10"/>
                  </a:cubicBezTo>
                  <a:cubicBezTo>
                    <a:pt x="12" y="11"/>
                    <a:pt x="13" y="12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20"/>
                    <a:pt x="9" y="21"/>
                    <a:pt x="5" y="21"/>
                  </a:cubicBezTo>
                  <a:close/>
                  <a:moveTo>
                    <a:pt x="11" y="5"/>
                  </a:moveTo>
                  <a:cubicBezTo>
                    <a:pt x="11" y="2"/>
                    <a:pt x="8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10" y="9"/>
                    <a:pt x="11" y="7"/>
                    <a:pt x="11" y="6"/>
                  </a:cubicBezTo>
                  <a:lnTo>
                    <a:pt x="11" y="5"/>
                  </a:lnTo>
                  <a:close/>
                  <a:moveTo>
                    <a:pt x="11" y="14"/>
                  </a:moveTo>
                  <a:cubicBezTo>
                    <a:pt x="11" y="13"/>
                    <a:pt x="10" y="11"/>
                    <a:pt x="6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8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" name="Freeform 28"/>
            <p:cNvSpPr>
              <a:spLocks/>
            </p:cNvSpPr>
            <p:nvPr/>
          </p:nvSpPr>
          <p:spPr bwMode="auto">
            <a:xfrm>
              <a:off x="2899" y="1940"/>
              <a:ext cx="30" cy="50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0 h 21"/>
                <a:gd name="T4" fmla="*/ 4 w 13"/>
                <a:gd name="T5" fmla="*/ 21 h 21"/>
                <a:gd name="T6" fmla="*/ 2 w 13"/>
                <a:gd name="T7" fmla="*/ 21 h 21"/>
                <a:gd name="T8" fmla="*/ 1 w 13"/>
                <a:gd name="T9" fmla="*/ 20 h 21"/>
                <a:gd name="T10" fmla="*/ 1 w 13"/>
                <a:gd name="T11" fmla="*/ 20 h 21"/>
                <a:gd name="T12" fmla="*/ 10 w 13"/>
                <a:gd name="T13" fmla="*/ 2 h 21"/>
                <a:gd name="T14" fmla="*/ 10 w 13"/>
                <a:gd name="T15" fmla="*/ 2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2 h 21"/>
                <a:gd name="T22" fmla="*/ 0 w 13"/>
                <a:gd name="T23" fmla="*/ 0 h 21"/>
                <a:gd name="T24" fmla="*/ 0 w 13"/>
                <a:gd name="T25" fmla="*/ 0 h 21"/>
                <a:gd name="T26" fmla="*/ 10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" name="Freeform 29"/>
            <p:cNvSpPr>
              <a:spLocks/>
            </p:cNvSpPr>
            <p:nvPr/>
          </p:nvSpPr>
          <p:spPr bwMode="auto">
            <a:xfrm>
              <a:off x="2939" y="1940"/>
              <a:ext cx="28" cy="50"/>
            </a:xfrm>
            <a:custGeom>
              <a:avLst/>
              <a:gdLst>
                <a:gd name="T0" fmla="*/ 9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8 h 21"/>
                <a:gd name="T8" fmla="*/ 11 w 12"/>
                <a:gd name="T9" fmla="*/ 18 h 21"/>
                <a:gd name="T10" fmla="*/ 12 w 12"/>
                <a:gd name="T11" fmla="*/ 19 h 21"/>
                <a:gd name="T12" fmla="*/ 12 w 12"/>
                <a:gd name="T13" fmla="*/ 20 h 21"/>
                <a:gd name="T14" fmla="*/ 11 w 12"/>
                <a:gd name="T15" fmla="*/ 21 h 21"/>
                <a:gd name="T16" fmla="*/ 0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6 w 12"/>
                <a:gd name="T29" fmla="*/ 2 h 21"/>
                <a:gd name="T30" fmla="*/ 1 w 12"/>
                <a:gd name="T31" fmla="*/ 2 h 21"/>
                <a:gd name="T32" fmla="*/ 1 w 12"/>
                <a:gd name="T33" fmla="*/ 2 h 21"/>
                <a:gd name="T34" fmla="*/ 0 w 12"/>
                <a:gd name="T35" fmla="*/ 2 h 21"/>
                <a:gd name="T36" fmla="*/ 0 w 12"/>
                <a:gd name="T37" fmla="*/ 1 h 21"/>
                <a:gd name="T38" fmla="*/ 1 w 12"/>
                <a:gd name="T39" fmla="*/ 0 h 21"/>
                <a:gd name="T40" fmla="*/ 6 w 12"/>
                <a:gd name="T41" fmla="*/ 0 h 21"/>
                <a:gd name="T42" fmla="*/ 12 w 12"/>
                <a:gd name="T43" fmla="*/ 5 h 21"/>
                <a:gd name="T44" fmla="*/ 9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5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6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2" y="1"/>
                    <a:pt x="12" y="5"/>
                  </a:cubicBezTo>
                  <a:cubicBezTo>
                    <a:pt x="12" y="7"/>
                    <a:pt x="11" y="8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" name="Freeform 30"/>
            <p:cNvSpPr>
              <a:spLocks noEditPoints="1"/>
            </p:cNvSpPr>
            <p:nvPr/>
          </p:nvSpPr>
          <p:spPr bwMode="auto">
            <a:xfrm>
              <a:off x="2470" y="2054"/>
              <a:ext cx="31" cy="50"/>
            </a:xfrm>
            <a:custGeom>
              <a:avLst/>
              <a:gdLst>
                <a:gd name="T0" fmla="*/ 5 w 13"/>
                <a:gd name="T1" fmla="*/ 12 h 21"/>
                <a:gd name="T2" fmla="*/ 2 w 13"/>
                <a:gd name="T3" fmla="*/ 12 h 21"/>
                <a:gd name="T4" fmla="*/ 2 w 13"/>
                <a:gd name="T5" fmla="*/ 20 h 21"/>
                <a:gd name="T6" fmla="*/ 2 w 13"/>
                <a:gd name="T7" fmla="*/ 21 h 21"/>
                <a:gd name="T8" fmla="*/ 0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0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2 h 21"/>
                <a:gd name="T24" fmla="*/ 10 w 13"/>
                <a:gd name="T25" fmla="*/ 6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10 h 21"/>
                <a:gd name="T32" fmla="*/ 5 w 13"/>
                <a:gd name="T33" fmla="*/ 10 h 21"/>
                <a:gd name="T34" fmla="*/ 10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2"/>
                  </a:moveTo>
                  <a:cubicBezTo>
                    <a:pt x="4" y="12"/>
                    <a:pt x="3" y="12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9" y="12"/>
                    <a:pt x="5" y="12"/>
                  </a:cubicBezTo>
                  <a:close/>
                  <a:moveTo>
                    <a:pt x="10" y="6"/>
                  </a:move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9" y="10"/>
                    <a:pt x="10" y="9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" name="Freeform 31"/>
            <p:cNvSpPr>
              <a:spLocks noEditPoints="1"/>
            </p:cNvSpPr>
            <p:nvPr/>
          </p:nvSpPr>
          <p:spPr bwMode="auto">
            <a:xfrm>
              <a:off x="2501" y="2054"/>
              <a:ext cx="38" cy="50"/>
            </a:xfrm>
            <a:custGeom>
              <a:avLst/>
              <a:gdLst>
                <a:gd name="T0" fmla="*/ 16 w 16"/>
                <a:gd name="T1" fmla="*/ 21 h 21"/>
                <a:gd name="T2" fmla="*/ 14 w 16"/>
                <a:gd name="T3" fmla="*/ 21 h 21"/>
                <a:gd name="T4" fmla="*/ 14 w 16"/>
                <a:gd name="T5" fmla="*/ 20 h 21"/>
                <a:gd name="T6" fmla="*/ 12 w 16"/>
                <a:gd name="T7" fmla="*/ 14 h 21"/>
                <a:gd name="T8" fmla="*/ 5 w 16"/>
                <a:gd name="T9" fmla="*/ 14 h 21"/>
                <a:gd name="T10" fmla="*/ 3 w 16"/>
                <a:gd name="T11" fmla="*/ 20 h 21"/>
                <a:gd name="T12" fmla="*/ 2 w 16"/>
                <a:gd name="T13" fmla="*/ 21 h 21"/>
                <a:gd name="T14" fmla="*/ 1 w 16"/>
                <a:gd name="T15" fmla="*/ 21 h 21"/>
                <a:gd name="T16" fmla="*/ 0 w 16"/>
                <a:gd name="T17" fmla="*/ 20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0 h 21"/>
                <a:gd name="T30" fmla="*/ 16 w 16"/>
                <a:gd name="T31" fmla="*/ 21 h 21"/>
                <a:gd name="T32" fmla="*/ 9 w 16"/>
                <a:gd name="T33" fmla="*/ 2 h 21"/>
                <a:gd name="T34" fmla="*/ 8 w 16"/>
                <a:gd name="T35" fmla="*/ 2 h 21"/>
                <a:gd name="T36" fmla="*/ 8 w 16"/>
                <a:gd name="T37" fmla="*/ 2 h 21"/>
                <a:gd name="T38" fmla="*/ 5 w 16"/>
                <a:gd name="T39" fmla="*/ 12 h 21"/>
                <a:gd name="T40" fmla="*/ 11 w 16"/>
                <a:gd name="T41" fmla="*/ 12 h 21"/>
                <a:gd name="T42" fmla="*/ 9 w 16"/>
                <a:gd name="T43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1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1"/>
                    <a:pt x="16" y="21"/>
                  </a:cubicBezTo>
                  <a:close/>
                  <a:moveTo>
                    <a:pt x="9" y="2"/>
                  </a:move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" name="Freeform 32"/>
            <p:cNvSpPr>
              <a:spLocks/>
            </p:cNvSpPr>
            <p:nvPr/>
          </p:nvSpPr>
          <p:spPr bwMode="auto">
            <a:xfrm>
              <a:off x="2546" y="2054"/>
              <a:ext cx="36" cy="5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0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0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0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0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0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" name="Freeform 33"/>
            <p:cNvSpPr>
              <a:spLocks/>
            </p:cNvSpPr>
            <p:nvPr/>
          </p:nvSpPr>
          <p:spPr bwMode="auto">
            <a:xfrm>
              <a:off x="2586" y="2054"/>
              <a:ext cx="36" cy="50"/>
            </a:xfrm>
            <a:custGeom>
              <a:avLst/>
              <a:gdLst>
                <a:gd name="T0" fmla="*/ 14 w 15"/>
                <a:gd name="T1" fmla="*/ 2 h 21"/>
                <a:gd name="T2" fmla="*/ 9 w 15"/>
                <a:gd name="T3" fmla="*/ 2 h 21"/>
                <a:gd name="T4" fmla="*/ 9 w 15"/>
                <a:gd name="T5" fmla="*/ 20 h 21"/>
                <a:gd name="T6" fmla="*/ 8 w 15"/>
                <a:gd name="T7" fmla="*/ 21 h 21"/>
                <a:gd name="T8" fmla="*/ 7 w 15"/>
                <a:gd name="T9" fmla="*/ 21 h 21"/>
                <a:gd name="T10" fmla="*/ 6 w 15"/>
                <a:gd name="T11" fmla="*/ 20 h 21"/>
                <a:gd name="T12" fmla="*/ 6 w 15"/>
                <a:gd name="T13" fmla="*/ 2 h 21"/>
                <a:gd name="T14" fmla="*/ 1 w 15"/>
                <a:gd name="T15" fmla="*/ 2 h 21"/>
                <a:gd name="T16" fmla="*/ 0 w 15"/>
                <a:gd name="T17" fmla="*/ 2 h 21"/>
                <a:gd name="T18" fmla="*/ 0 w 15"/>
                <a:gd name="T19" fmla="*/ 0 h 21"/>
                <a:gd name="T20" fmla="*/ 1 w 15"/>
                <a:gd name="T21" fmla="*/ 0 h 21"/>
                <a:gd name="T22" fmla="*/ 14 w 15"/>
                <a:gd name="T23" fmla="*/ 0 h 21"/>
                <a:gd name="T24" fmla="*/ 15 w 15"/>
                <a:gd name="T25" fmla="*/ 0 h 21"/>
                <a:gd name="T26" fmla="*/ 15 w 15"/>
                <a:gd name="T27" fmla="*/ 2 h 21"/>
                <a:gd name="T28" fmla="*/ 14 w 15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14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8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" name="Freeform 34"/>
            <p:cNvSpPr>
              <a:spLocks noEditPoints="1"/>
            </p:cNvSpPr>
            <p:nvPr/>
          </p:nvSpPr>
          <p:spPr bwMode="auto">
            <a:xfrm>
              <a:off x="2624" y="2054"/>
              <a:ext cx="36" cy="50"/>
            </a:xfrm>
            <a:custGeom>
              <a:avLst/>
              <a:gdLst>
                <a:gd name="T0" fmla="*/ 8 w 15"/>
                <a:gd name="T1" fmla="*/ 21 h 21"/>
                <a:gd name="T2" fmla="*/ 0 w 15"/>
                <a:gd name="T3" fmla="*/ 12 h 21"/>
                <a:gd name="T4" fmla="*/ 0 w 15"/>
                <a:gd name="T5" fmla="*/ 8 h 21"/>
                <a:gd name="T6" fmla="*/ 8 w 15"/>
                <a:gd name="T7" fmla="*/ 0 h 21"/>
                <a:gd name="T8" fmla="*/ 15 w 15"/>
                <a:gd name="T9" fmla="*/ 8 h 21"/>
                <a:gd name="T10" fmla="*/ 15 w 15"/>
                <a:gd name="T11" fmla="*/ 12 h 21"/>
                <a:gd name="T12" fmla="*/ 8 w 15"/>
                <a:gd name="T13" fmla="*/ 21 h 21"/>
                <a:gd name="T14" fmla="*/ 13 w 15"/>
                <a:gd name="T15" fmla="*/ 8 h 21"/>
                <a:gd name="T16" fmla="*/ 8 w 15"/>
                <a:gd name="T17" fmla="*/ 2 h 21"/>
                <a:gd name="T18" fmla="*/ 3 w 15"/>
                <a:gd name="T19" fmla="*/ 8 h 21"/>
                <a:gd name="T20" fmla="*/ 3 w 15"/>
                <a:gd name="T21" fmla="*/ 12 h 21"/>
                <a:gd name="T22" fmla="*/ 8 w 15"/>
                <a:gd name="T23" fmla="*/ 19 h 21"/>
                <a:gd name="T24" fmla="*/ 13 w 15"/>
                <a:gd name="T25" fmla="*/ 12 h 21"/>
                <a:gd name="T26" fmla="*/ 13 w 15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8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8"/>
                    <a:pt x="12" y="21"/>
                    <a:pt x="8" y="21"/>
                  </a:cubicBezTo>
                  <a:close/>
                  <a:moveTo>
                    <a:pt x="13" y="8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" name="Freeform 35"/>
            <p:cNvSpPr>
              <a:spLocks/>
            </p:cNvSpPr>
            <p:nvPr/>
          </p:nvSpPr>
          <p:spPr bwMode="auto">
            <a:xfrm>
              <a:off x="2669" y="2054"/>
              <a:ext cx="36" cy="5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0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0 h 21"/>
                <a:gd name="T20" fmla="*/ 0 w 15"/>
                <a:gd name="T21" fmla="*/ 1 h 21"/>
                <a:gd name="T22" fmla="*/ 1 w 15"/>
                <a:gd name="T23" fmla="*/ 0 h 21"/>
                <a:gd name="T24" fmla="*/ 2 w 15"/>
                <a:gd name="T25" fmla="*/ 0 h 21"/>
                <a:gd name="T26" fmla="*/ 4 w 15"/>
                <a:gd name="T27" fmla="*/ 0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0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0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" name="Freeform 36"/>
            <p:cNvSpPr>
              <a:spLocks/>
            </p:cNvSpPr>
            <p:nvPr/>
          </p:nvSpPr>
          <p:spPr bwMode="auto">
            <a:xfrm>
              <a:off x="2714" y="2054"/>
              <a:ext cx="28" cy="50"/>
            </a:xfrm>
            <a:custGeom>
              <a:avLst/>
              <a:gdLst>
                <a:gd name="T0" fmla="*/ 12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2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2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1 w 12"/>
                <a:gd name="T25" fmla="*/ 9 h 21"/>
                <a:gd name="T26" fmla="*/ 12 w 12"/>
                <a:gd name="T27" fmla="*/ 9 h 21"/>
                <a:gd name="T28" fmla="*/ 12 w 12"/>
                <a:gd name="T29" fmla="*/ 10 h 21"/>
                <a:gd name="T30" fmla="*/ 11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2 w 12"/>
                <a:gd name="T39" fmla="*/ 19 h 21"/>
                <a:gd name="T40" fmla="*/ 12 w 12"/>
                <a:gd name="T41" fmla="*/ 19 h 21"/>
                <a:gd name="T42" fmla="*/ 12 w 12"/>
                <a:gd name="T43" fmla="*/ 20 h 21"/>
                <a:gd name="T44" fmla="*/ 12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0" y="21"/>
                    <a:pt x="8" y="21"/>
                    <a:pt x="6" y="21"/>
                  </a:cubicBezTo>
                  <a:cubicBezTo>
                    <a:pt x="2" y="21"/>
                    <a:pt x="0" y="19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" name="Freeform 37"/>
            <p:cNvSpPr>
              <a:spLocks noEditPoints="1"/>
            </p:cNvSpPr>
            <p:nvPr/>
          </p:nvSpPr>
          <p:spPr bwMode="auto">
            <a:xfrm>
              <a:off x="2750" y="2066"/>
              <a:ext cx="7" cy="38"/>
            </a:xfrm>
            <a:custGeom>
              <a:avLst/>
              <a:gdLst>
                <a:gd name="T0" fmla="*/ 2 w 3"/>
                <a:gd name="T1" fmla="*/ 4 h 16"/>
                <a:gd name="T2" fmla="*/ 1 w 3"/>
                <a:gd name="T3" fmla="*/ 4 h 16"/>
                <a:gd name="T4" fmla="*/ 0 w 3"/>
                <a:gd name="T5" fmla="*/ 3 h 16"/>
                <a:gd name="T6" fmla="*/ 0 w 3"/>
                <a:gd name="T7" fmla="*/ 1 h 16"/>
                <a:gd name="T8" fmla="*/ 1 w 3"/>
                <a:gd name="T9" fmla="*/ 0 h 16"/>
                <a:gd name="T10" fmla="*/ 2 w 3"/>
                <a:gd name="T11" fmla="*/ 0 h 16"/>
                <a:gd name="T12" fmla="*/ 3 w 3"/>
                <a:gd name="T13" fmla="*/ 1 h 16"/>
                <a:gd name="T14" fmla="*/ 3 w 3"/>
                <a:gd name="T15" fmla="*/ 3 h 16"/>
                <a:gd name="T16" fmla="*/ 2 w 3"/>
                <a:gd name="T17" fmla="*/ 4 h 16"/>
                <a:gd name="T18" fmla="*/ 2 w 3"/>
                <a:gd name="T19" fmla="*/ 16 h 16"/>
                <a:gd name="T20" fmla="*/ 1 w 3"/>
                <a:gd name="T21" fmla="*/ 16 h 16"/>
                <a:gd name="T22" fmla="*/ 0 w 3"/>
                <a:gd name="T23" fmla="*/ 15 h 16"/>
                <a:gd name="T24" fmla="*/ 0 w 3"/>
                <a:gd name="T25" fmla="*/ 13 h 16"/>
                <a:gd name="T26" fmla="*/ 1 w 3"/>
                <a:gd name="T27" fmla="*/ 12 h 16"/>
                <a:gd name="T28" fmla="*/ 2 w 3"/>
                <a:gd name="T29" fmla="*/ 12 h 16"/>
                <a:gd name="T30" fmla="*/ 3 w 3"/>
                <a:gd name="T31" fmla="*/ 13 h 16"/>
                <a:gd name="T32" fmla="*/ 3 w 3"/>
                <a:gd name="T33" fmla="*/ 15 h 16"/>
                <a:gd name="T34" fmla="*/ 2 w 3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6">
                  <a:moveTo>
                    <a:pt x="2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2" y="4"/>
                    <a:pt x="2" y="4"/>
                  </a:cubicBezTo>
                  <a:close/>
                  <a:moveTo>
                    <a:pt x="2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1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3" y="12"/>
                    <a:pt x="3" y="13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" name="Freeform 38"/>
            <p:cNvSpPr>
              <a:spLocks/>
            </p:cNvSpPr>
            <p:nvPr/>
          </p:nvSpPr>
          <p:spPr bwMode="auto">
            <a:xfrm>
              <a:off x="2780" y="2054"/>
              <a:ext cx="31" cy="50"/>
            </a:xfrm>
            <a:custGeom>
              <a:avLst/>
              <a:gdLst>
                <a:gd name="T0" fmla="*/ 1 w 13"/>
                <a:gd name="T1" fmla="*/ 21 h 21"/>
                <a:gd name="T2" fmla="*/ 0 w 13"/>
                <a:gd name="T3" fmla="*/ 20 h 21"/>
                <a:gd name="T4" fmla="*/ 0 w 13"/>
                <a:gd name="T5" fmla="*/ 19 h 21"/>
                <a:gd name="T6" fmla="*/ 1 w 13"/>
                <a:gd name="T7" fmla="*/ 18 h 21"/>
                <a:gd name="T8" fmla="*/ 5 w 13"/>
                <a:gd name="T9" fmla="*/ 18 h 21"/>
                <a:gd name="T10" fmla="*/ 5 w 13"/>
                <a:gd name="T11" fmla="*/ 3 h 21"/>
                <a:gd name="T12" fmla="*/ 1 w 13"/>
                <a:gd name="T13" fmla="*/ 4 h 21"/>
                <a:gd name="T14" fmla="*/ 0 w 13"/>
                <a:gd name="T15" fmla="*/ 4 h 21"/>
                <a:gd name="T16" fmla="*/ 0 w 13"/>
                <a:gd name="T17" fmla="*/ 3 h 21"/>
                <a:gd name="T18" fmla="*/ 1 w 13"/>
                <a:gd name="T19" fmla="*/ 2 h 21"/>
                <a:gd name="T20" fmla="*/ 6 w 13"/>
                <a:gd name="T21" fmla="*/ 0 h 21"/>
                <a:gd name="T22" fmla="*/ 6 w 13"/>
                <a:gd name="T23" fmla="*/ 0 h 21"/>
                <a:gd name="T24" fmla="*/ 7 w 13"/>
                <a:gd name="T25" fmla="*/ 0 h 21"/>
                <a:gd name="T26" fmla="*/ 8 w 13"/>
                <a:gd name="T27" fmla="*/ 0 h 21"/>
                <a:gd name="T28" fmla="*/ 8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  <a:gd name="T38" fmla="*/ 1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1" y="21"/>
                  </a:moveTo>
                  <a:cubicBezTo>
                    <a:pt x="1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1"/>
                    <a:pt x="12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" name="Freeform 39"/>
            <p:cNvSpPr>
              <a:spLocks noEditPoints="1"/>
            </p:cNvSpPr>
            <p:nvPr/>
          </p:nvSpPr>
          <p:spPr bwMode="auto">
            <a:xfrm>
              <a:off x="2820" y="2054"/>
              <a:ext cx="34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8 h 21"/>
                <a:gd name="T6" fmla="*/ 7 w 14"/>
                <a:gd name="T7" fmla="*/ 0 h 21"/>
                <a:gd name="T8" fmla="*/ 12 w 14"/>
                <a:gd name="T9" fmla="*/ 0 h 21"/>
                <a:gd name="T10" fmla="*/ 13 w 14"/>
                <a:gd name="T11" fmla="*/ 1 h 21"/>
                <a:gd name="T12" fmla="*/ 13 w 14"/>
                <a:gd name="T13" fmla="*/ 2 h 21"/>
                <a:gd name="T14" fmla="*/ 12 w 14"/>
                <a:gd name="T15" fmla="*/ 2 h 21"/>
                <a:gd name="T16" fmla="*/ 12 w 14"/>
                <a:gd name="T17" fmla="*/ 2 h 21"/>
                <a:gd name="T18" fmla="*/ 7 w 14"/>
                <a:gd name="T19" fmla="*/ 2 h 21"/>
                <a:gd name="T20" fmla="*/ 3 w 14"/>
                <a:gd name="T21" fmla="*/ 8 h 21"/>
                <a:gd name="T22" fmla="*/ 3 w 14"/>
                <a:gd name="T23" fmla="*/ 8 h 21"/>
                <a:gd name="T24" fmla="*/ 7 w 14"/>
                <a:gd name="T25" fmla="*/ 8 h 21"/>
                <a:gd name="T26" fmla="*/ 14 w 14"/>
                <a:gd name="T27" fmla="*/ 14 h 21"/>
                <a:gd name="T28" fmla="*/ 14 w 14"/>
                <a:gd name="T29" fmla="*/ 14 h 21"/>
                <a:gd name="T30" fmla="*/ 7 w 14"/>
                <a:gd name="T31" fmla="*/ 21 h 21"/>
                <a:gd name="T32" fmla="*/ 11 w 14"/>
                <a:gd name="T33" fmla="*/ 14 h 21"/>
                <a:gd name="T34" fmla="*/ 7 w 14"/>
                <a:gd name="T35" fmla="*/ 10 h 21"/>
                <a:gd name="T36" fmla="*/ 3 w 14"/>
                <a:gd name="T37" fmla="*/ 10 h 21"/>
                <a:gd name="T38" fmla="*/ 3 w 14"/>
                <a:gd name="T39" fmla="*/ 13 h 21"/>
                <a:gd name="T40" fmla="*/ 7 w 14"/>
                <a:gd name="T41" fmla="*/ 19 h 21"/>
                <a:gd name="T42" fmla="*/ 11 w 14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3" y="2"/>
                    <a:pt x="3" y="4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10" y="8"/>
                    <a:pt x="14" y="9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7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" name="Freeform 40"/>
            <p:cNvSpPr>
              <a:spLocks noEditPoints="1"/>
            </p:cNvSpPr>
            <p:nvPr/>
          </p:nvSpPr>
          <p:spPr bwMode="auto">
            <a:xfrm>
              <a:off x="2858" y="2054"/>
              <a:ext cx="36" cy="50"/>
            </a:xfrm>
            <a:custGeom>
              <a:avLst/>
              <a:gdLst>
                <a:gd name="T0" fmla="*/ 15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2 w 15"/>
                <a:gd name="T7" fmla="*/ 21 h 21"/>
                <a:gd name="T8" fmla="*/ 10 w 15"/>
                <a:gd name="T9" fmla="*/ 21 h 21"/>
                <a:gd name="T10" fmla="*/ 10 w 15"/>
                <a:gd name="T11" fmla="*/ 20 h 21"/>
                <a:gd name="T12" fmla="*/ 10 w 15"/>
                <a:gd name="T13" fmla="*/ 15 h 21"/>
                <a:gd name="T14" fmla="*/ 2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1 w 15"/>
                <a:gd name="T21" fmla="*/ 12 h 21"/>
                <a:gd name="T22" fmla="*/ 9 w 15"/>
                <a:gd name="T23" fmla="*/ 0 h 21"/>
                <a:gd name="T24" fmla="*/ 10 w 15"/>
                <a:gd name="T25" fmla="*/ 0 h 21"/>
                <a:gd name="T26" fmla="*/ 11 w 15"/>
                <a:gd name="T27" fmla="*/ 0 h 21"/>
                <a:gd name="T28" fmla="*/ 12 w 15"/>
                <a:gd name="T29" fmla="*/ 0 h 21"/>
                <a:gd name="T30" fmla="*/ 12 w 15"/>
                <a:gd name="T31" fmla="*/ 13 h 21"/>
                <a:gd name="T32" fmla="*/ 15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5 w 15"/>
                <a:gd name="T39" fmla="*/ 15 h 21"/>
                <a:gd name="T40" fmla="*/ 10 w 15"/>
                <a:gd name="T41" fmla="*/ 3 h 21"/>
                <a:gd name="T42" fmla="*/ 10 w 15"/>
                <a:gd name="T43" fmla="*/ 3 h 21"/>
                <a:gd name="T44" fmla="*/ 10 w 15"/>
                <a:gd name="T45" fmla="*/ 3 h 21"/>
                <a:gd name="T46" fmla="*/ 9 w 15"/>
                <a:gd name="T47" fmla="*/ 3 h 21"/>
                <a:gd name="T48" fmla="*/ 3 w 15"/>
                <a:gd name="T49" fmla="*/ 13 h 21"/>
                <a:gd name="T50" fmla="*/ 3 w 15"/>
                <a:gd name="T51" fmla="*/ 13 h 21"/>
                <a:gd name="T52" fmla="*/ 3 w 15"/>
                <a:gd name="T53" fmla="*/ 13 h 21"/>
                <a:gd name="T54" fmla="*/ 10 w 15"/>
                <a:gd name="T55" fmla="*/ 13 h 21"/>
                <a:gd name="T56" fmla="*/ 10 w 15"/>
                <a:gd name="T57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5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0"/>
                    <a:pt x="10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1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lose/>
                  <a:moveTo>
                    <a:pt x="10" y="3"/>
                  </a:move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0" y="13"/>
                    <a:pt x="10" y="13"/>
                    <a:pt x="10" y="13"/>
                  </a:cubicBezTo>
                  <a:lnTo>
                    <a:pt x="1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" name="Freeform 41"/>
            <p:cNvSpPr>
              <a:spLocks/>
            </p:cNvSpPr>
            <p:nvPr/>
          </p:nvSpPr>
          <p:spPr bwMode="auto">
            <a:xfrm>
              <a:off x="2901" y="2054"/>
              <a:ext cx="31" cy="50"/>
            </a:xfrm>
            <a:custGeom>
              <a:avLst/>
              <a:gdLst>
                <a:gd name="T0" fmla="*/ 12 w 13"/>
                <a:gd name="T1" fmla="*/ 21 h 21"/>
                <a:gd name="T2" fmla="*/ 7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7 w 13"/>
                <a:gd name="T9" fmla="*/ 0 h 21"/>
                <a:gd name="T10" fmla="*/ 12 w 13"/>
                <a:gd name="T11" fmla="*/ 0 h 21"/>
                <a:gd name="T12" fmla="*/ 12 w 13"/>
                <a:gd name="T13" fmla="*/ 0 h 21"/>
                <a:gd name="T14" fmla="*/ 12 w 13"/>
                <a:gd name="T15" fmla="*/ 2 h 21"/>
                <a:gd name="T16" fmla="*/ 12 w 13"/>
                <a:gd name="T17" fmla="*/ 2 h 21"/>
                <a:gd name="T18" fmla="*/ 12 w 13"/>
                <a:gd name="T19" fmla="*/ 2 h 21"/>
                <a:gd name="T20" fmla="*/ 7 w 13"/>
                <a:gd name="T21" fmla="*/ 2 h 21"/>
                <a:gd name="T22" fmla="*/ 2 w 13"/>
                <a:gd name="T23" fmla="*/ 8 h 21"/>
                <a:gd name="T24" fmla="*/ 2 w 13"/>
                <a:gd name="T25" fmla="*/ 12 h 21"/>
                <a:gd name="T26" fmla="*/ 7 w 13"/>
                <a:gd name="T27" fmla="*/ 19 h 21"/>
                <a:gd name="T28" fmla="*/ 12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5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5" y="19"/>
                    <a:pt x="7" y="19"/>
                  </a:cubicBezTo>
                  <a:cubicBezTo>
                    <a:pt x="9" y="19"/>
                    <a:pt x="11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0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" name="Freeform 42"/>
            <p:cNvSpPr>
              <a:spLocks/>
            </p:cNvSpPr>
            <p:nvPr/>
          </p:nvSpPr>
          <p:spPr bwMode="auto">
            <a:xfrm>
              <a:off x="2934" y="2054"/>
              <a:ext cx="21" cy="50"/>
            </a:xfrm>
            <a:custGeom>
              <a:avLst/>
              <a:gdLst>
                <a:gd name="T0" fmla="*/ 9 w 9"/>
                <a:gd name="T1" fmla="*/ 0 h 21"/>
                <a:gd name="T2" fmla="*/ 2 w 9"/>
                <a:gd name="T3" fmla="*/ 20 h 21"/>
                <a:gd name="T4" fmla="*/ 2 w 9"/>
                <a:gd name="T5" fmla="*/ 21 h 21"/>
                <a:gd name="T6" fmla="*/ 1 w 9"/>
                <a:gd name="T7" fmla="*/ 21 h 21"/>
                <a:gd name="T8" fmla="*/ 0 w 9"/>
                <a:gd name="T9" fmla="*/ 20 h 21"/>
                <a:gd name="T10" fmla="*/ 0 w 9"/>
                <a:gd name="T11" fmla="*/ 20 h 21"/>
                <a:gd name="T12" fmla="*/ 7 w 9"/>
                <a:gd name="T13" fmla="*/ 0 h 21"/>
                <a:gd name="T14" fmla="*/ 7 w 9"/>
                <a:gd name="T15" fmla="*/ 0 h 21"/>
                <a:gd name="T16" fmla="*/ 8 w 9"/>
                <a:gd name="T17" fmla="*/ 0 h 21"/>
                <a:gd name="T18" fmla="*/ 9 w 9"/>
                <a:gd name="T19" fmla="*/ 0 h 21"/>
                <a:gd name="T20" fmla="*/ 9 w 9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" name="Freeform 43"/>
            <p:cNvSpPr>
              <a:spLocks/>
            </p:cNvSpPr>
            <p:nvPr/>
          </p:nvSpPr>
          <p:spPr bwMode="auto">
            <a:xfrm>
              <a:off x="2962" y="2054"/>
              <a:ext cx="34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0 h 21"/>
                <a:gd name="T6" fmla="*/ 0 w 14"/>
                <a:gd name="T7" fmla="*/ 0 h 21"/>
                <a:gd name="T8" fmla="*/ 2 w 14"/>
                <a:gd name="T9" fmla="*/ 0 h 21"/>
                <a:gd name="T10" fmla="*/ 2 w 14"/>
                <a:gd name="T11" fmla="*/ 0 h 21"/>
                <a:gd name="T12" fmla="*/ 2 w 14"/>
                <a:gd name="T13" fmla="*/ 13 h 21"/>
                <a:gd name="T14" fmla="*/ 7 w 14"/>
                <a:gd name="T15" fmla="*/ 19 h 21"/>
                <a:gd name="T16" fmla="*/ 11 w 14"/>
                <a:gd name="T17" fmla="*/ 13 h 21"/>
                <a:gd name="T18" fmla="*/ 11 w 14"/>
                <a:gd name="T19" fmla="*/ 0 h 21"/>
                <a:gd name="T20" fmla="*/ 12 w 14"/>
                <a:gd name="T21" fmla="*/ 0 h 21"/>
                <a:gd name="T22" fmla="*/ 13 w 14"/>
                <a:gd name="T23" fmla="*/ 0 h 21"/>
                <a:gd name="T24" fmla="*/ 14 w 14"/>
                <a:gd name="T25" fmla="*/ 0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8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3" y="19"/>
                    <a:pt x="7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8"/>
                    <a:pt x="11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" name="Freeform 44"/>
            <p:cNvSpPr>
              <a:spLocks/>
            </p:cNvSpPr>
            <p:nvPr/>
          </p:nvSpPr>
          <p:spPr bwMode="auto">
            <a:xfrm>
              <a:off x="2470" y="2168"/>
              <a:ext cx="34" cy="50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2 w 14"/>
                <a:gd name="T5" fmla="*/ 20 h 21"/>
                <a:gd name="T6" fmla="*/ 12 w 14"/>
                <a:gd name="T7" fmla="*/ 11 h 21"/>
                <a:gd name="T8" fmla="*/ 2 w 14"/>
                <a:gd name="T9" fmla="*/ 11 h 21"/>
                <a:gd name="T10" fmla="*/ 2 w 14"/>
                <a:gd name="T11" fmla="*/ 20 h 21"/>
                <a:gd name="T12" fmla="*/ 2 w 14"/>
                <a:gd name="T13" fmla="*/ 21 h 21"/>
                <a:gd name="T14" fmla="*/ 0 w 14"/>
                <a:gd name="T15" fmla="*/ 21 h 21"/>
                <a:gd name="T16" fmla="*/ 0 w 14"/>
                <a:gd name="T17" fmla="*/ 20 h 21"/>
                <a:gd name="T18" fmla="*/ 0 w 14"/>
                <a:gd name="T19" fmla="*/ 0 h 21"/>
                <a:gd name="T20" fmla="*/ 0 w 14"/>
                <a:gd name="T21" fmla="*/ 0 h 21"/>
                <a:gd name="T22" fmla="*/ 2 w 14"/>
                <a:gd name="T23" fmla="*/ 0 h 21"/>
                <a:gd name="T24" fmla="*/ 2 w 14"/>
                <a:gd name="T25" fmla="*/ 0 h 21"/>
                <a:gd name="T26" fmla="*/ 2 w 14"/>
                <a:gd name="T27" fmla="*/ 9 h 21"/>
                <a:gd name="T28" fmla="*/ 12 w 14"/>
                <a:gd name="T29" fmla="*/ 9 h 21"/>
                <a:gd name="T30" fmla="*/ 12 w 14"/>
                <a:gd name="T31" fmla="*/ 0 h 21"/>
                <a:gd name="T32" fmla="*/ 12 w 14"/>
                <a:gd name="T33" fmla="*/ 0 h 21"/>
                <a:gd name="T34" fmla="*/ 14 w 14"/>
                <a:gd name="T35" fmla="*/ 0 h 21"/>
                <a:gd name="T36" fmla="*/ 14 w 14"/>
                <a:gd name="T37" fmla="*/ 0 h 21"/>
                <a:gd name="T38" fmla="*/ 14 w 14"/>
                <a:gd name="T39" fmla="*/ 20 h 21"/>
                <a:gd name="T40" fmla="*/ 14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0"/>
                    <a:pt x="12" y="2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" name="Freeform 45"/>
            <p:cNvSpPr>
              <a:spLocks noEditPoints="1"/>
            </p:cNvSpPr>
            <p:nvPr/>
          </p:nvSpPr>
          <p:spPr bwMode="auto">
            <a:xfrm>
              <a:off x="2513" y="2180"/>
              <a:ext cx="28" cy="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3 h 16"/>
                <a:gd name="T10" fmla="*/ 11 w 12"/>
                <a:gd name="T11" fmla="*/ 13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5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2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4" y="14"/>
                    <a:pt x="6" y="14"/>
                  </a:cubicBezTo>
                  <a:cubicBezTo>
                    <a:pt x="8" y="14"/>
                    <a:pt x="10" y="14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1" y="15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4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" name="Freeform 46"/>
            <p:cNvSpPr>
              <a:spLocks/>
            </p:cNvSpPr>
            <p:nvPr/>
          </p:nvSpPr>
          <p:spPr bwMode="auto">
            <a:xfrm>
              <a:off x="2546" y="2180"/>
              <a:ext cx="31" cy="38"/>
            </a:xfrm>
            <a:custGeom>
              <a:avLst/>
              <a:gdLst>
                <a:gd name="T0" fmla="*/ 13 w 13"/>
                <a:gd name="T1" fmla="*/ 16 h 16"/>
                <a:gd name="T2" fmla="*/ 11 w 13"/>
                <a:gd name="T3" fmla="*/ 16 h 16"/>
                <a:gd name="T4" fmla="*/ 11 w 13"/>
                <a:gd name="T5" fmla="*/ 15 h 16"/>
                <a:gd name="T6" fmla="*/ 7 w 13"/>
                <a:gd name="T7" fmla="*/ 10 h 16"/>
                <a:gd name="T8" fmla="*/ 3 w 13"/>
                <a:gd name="T9" fmla="*/ 15 h 16"/>
                <a:gd name="T10" fmla="*/ 2 w 13"/>
                <a:gd name="T11" fmla="*/ 16 h 16"/>
                <a:gd name="T12" fmla="*/ 0 w 13"/>
                <a:gd name="T13" fmla="*/ 16 h 16"/>
                <a:gd name="T14" fmla="*/ 0 w 13"/>
                <a:gd name="T15" fmla="*/ 15 h 16"/>
                <a:gd name="T16" fmla="*/ 0 w 13"/>
                <a:gd name="T17" fmla="*/ 15 h 16"/>
                <a:gd name="T18" fmla="*/ 5 w 13"/>
                <a:gd name="T19" fmla="*/ 8 h 16"/>
                <a:gd name="T20" fmla="*/ 1 w 13"/>
                <a:gd name="T21" fmla="*/ 1 h 16"/>
                <a:gd name="T22" fmla="*/ 0 w 13"/>
                <a:gd name="T23" fmla="*/ 1 h 16"/>
                <a:gd name="T24" fmla="*/ 1 w 13"/>
                <a:gd name="T25" fmla="*/ 0 h 16"/>
                <a:gd name="T26" fmla="*/ 3 w 13"/>
                <a:gd name="T27" fmla="*/ 0 h 16"/>
                <a:gd name="T28" fmla="*/ 3 w 13"/>
                <a:gd name="T29" fmla="*/ 1 h 16"/>
                <a:gd name="T30" fmla="*/ 7 w 13"/>
                <a:gd name="T31" fmla="*/ 6 h 16"/>
                <a:gd name="T32" fmla="*/ 10 w 13"/>
                <a:gd name="T33" fmla="*/ 1 h 16"/>
                <a:gd name="T34" fmla="*/ 11 w 13"/>
                <a:gd name="T35" fmla="*/ 0 h 16"/>
                <a:gd name="T36" fmla="*/ 13 w 13"/>
                <a:gd name="T37" fmla="*/ 0 h 16"/>
                <a:gd name="T38" fmla="*/ 13 w 13"/>
                <a:gd name="T39" fmla="*/ 1 h 16"/>
                <a:gd name="T40" fmla="*/ 13 w 13"/>
                <a:gd name="T41" fmla="*/ 1 h 16"/>
                <a:gd name="T42" fmla="*/ 8 w 13"/>
                <a:gd name="T43" fmla="*/ 8 h 16"/>
                <a:gd name="T44" fmla="*/ 13 w 13"/>
                <a:gd name="T45" fmla="*/ 15 h 16"/>
                <a:gd name="T46" fmla="*/ 13 w 13"/>
                <a:gd name="T47" fmla="*/ 15 h 16"/>
                <a:gd name="T48" fmla="*/ 13 w 13"/>
                <a:gd name="T4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16">
                  <a:moveTo>
                    <a:pt x="13" y="16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5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" name="Freeform 47"/>
            <p:cNvSpPr>
              <a:spLocks/>
            </p:cNvSpPr>
            <p:nvPr/>
          </p:nvSpPr>
          <p:spPr bwMode="auto">
            <a:xfrm>
              <a:off x="2582" y="2168"/>
              <a:ext cx="21" cy="50"/>
            </a:xfrm>
            <a:custGeom>
              <a:avLst/>
              <a:gdLst>
                <a:gd name="T0" fmla="*/ 9 w 9"/>
                <a:gd name="T1" fmla="*/ 0 h 21"/>
                <a:gd name="T2" fmla="*/ 2 w 9"/>
                <a:gd name="T3" fmla="*/ 20 h 21"/>
                <a:gd name="T4" fmla="*/ 2 w 9"/>
                <a:gd name="T5" fmla="*/ 21 h 21"/>
                <a:gd name="T6" fmla="*/ 0 w 9"/>
                <a:gd name="T7" fmla="*/ 21 h 21"/>
                <a:gd name="T8" fmla="*/ 0 w 9"/>
                <a:gd name="T9" fmla="*/ 20 h 21"/>
                <a:gd name="T10" fmla="*/ 0 w 9"/>
                <a:gd name="T11" fmla="*/ 20 h 21"/>
                <a:gd name="T12" fmla="*/ 6 w 9"/>
                <a:gd name="T13" fmla="*/ 0 h 21"/>
                <a:gd name="T14" fmla="*/ 7 w 9"/>
                <a:gd name="T15" fmla="*/ 0 h 21"/>
                <a:gd name="T16" fmla="*/ 8 w 9"/>
                <a:gd name="T17" fmla="*/ 0 h 21"/>
                <a:gd name="T18" fmla="*/ 9 w 9"/>
                <a:gd name="T19" fmla="*/ 0 h 21"/>
                <a:gd name="T20" fmla="*/ 9 w 9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" name="Freeform 48"/>
            <p:cNvSpPr>
              <a:spLocks/>
            </p:cNvSpPr>
            <p:nvPr/>
          </p:nvSpPr>
          <p:spPr bwMode="auto">
            <a:xfrm>
              <a:off x="2605" y="2168"/>
              <a:ext cx="50" cy="50"/>
            </a:xfrm>
            <a:custGeom>
              <a:avLst/>
              <a:gdLst>
                <a:gd name="T0" fmla="*/ 21 w 21"/>
                <a:gd name="T1" fmla="*/ 0 h 21"/>
                <a:gd name="T2" fmla="*/ 18 w 21"/>
                <a:gd name="T3" fmla="*/ 19 h 21"/>
                <a:gd name="T4" fmla="*/ 17 w 21"/>
                <a:gd name="T5" fmla="*/ 21 h 21"/>
                <a:gd name="T6" fmla="*/ 15 w 21"/>
                <a:gd name="T7" fmla="*/ 21 h 21"/>
                <a:gd name="T8" fmla="*/ 14 w 21"/>
                <a:gd name="T9" fmla="*/ 19 h 21"/>
                <a:gd name="T10" fmla="*/ 11 w 21"/>
                <a:gd name="T11" fmla="*/ 9 h 21"/>
                <a:gd name="T12" fmla="*/ 11 w 21"/>
                <a:gd name="T13" fmla="*/ 9 h 21"/>
                <a:gd name="T14" fmla="*/ 11 w 21"/>
                <a:gd name="T15" fmla="*/ 9 h 21"/>
                <a:gd name="T16" fmla="*/ 11 w 21"/>
                <a:gd name="T17" fmla="*/ 9 h 21"/>
                <a:gd name="T18" fmla="*/ 11 w 21"/>
                <a:gd name="T19" fmla="*/ 9 h 21"/>
                <a:gd name="T20" fmla="*/ 8 w 21"/>
                <a:gd name="T21" fmla="*/ 19 h 21"/>
                <a:gd name="T22" fmla="*/ 6 w 21"/>
                <a:gd name="T23" fmla="*/ 21 h 21"/>
                <a:gd name="T24" fmla="*/ 5 w 21"/>
                <a:gd name="T25" fmla="*/ 21 h 21"/>
                <a:gd name="T26" fmla="*/ 3 w 21"/>
                <a:gd name="T27" fmla="*/ 19 h 21"/>
                <a:gd name="T28" fmla="*/ 0 w 21"/>
                <a:gd name="T29" fmla="*/ 0 h 21"/>
                <a:gd name="T30" fmla="*/ 0 w 21"/>
                <a:gd name="T31" fmla="*/ 0 h 21"/>
                <a:gd name="T32" fmla="*/ 1 w 21"/>
                <a:gd name="T33" fmla="*/ 0 h 21"/>
                <a:gd name="T34" fmla="*/ 2 w 21"/>
                <a:gd name="T35" fmla="*/ 0 h 21"/>
                <a:gd name="T36" fmla="*/ 3 w 21"/>
                <a:gd name="T37" fmla="*/ 0 h 21"/>
                <a:gd name="T38" fmla="*/ 5 w 21"/>
                <a:gd name="T39" fmla="*/ 18 h 21"/>
                <a:gd name="T40" fmla="*/ 6 w 21"/>
                <a:gd name="T41" fmla="*/ 19 h 21"/>
                <a:gd name="T42" fmla="*/ 6 w 21"/>
                <a:gd name="T43" fmla="*/ 18 h 21"/>
                <a:gd name="T44" fmla="*/ 9 w 21"/>
                <a:gd name="T45" fmla="*/ 8 h 21"/>
                <a:gd name="T46" fmla="*/ 10 w 21"/>
                <a:gd name="T47" fmla="*/ 7 h 21"/>
                <a:gd name="T48" fmla="*/ 12 w 21"/>
                <a:gd name="T49" fmla="*/ 7 h 21"/>
                <a:gd name="T50" fmla="*/ 13 w 21"/>
                <a:gd name="T51" fmla="*/ 8 h 21"/>
                <a:gd name="T52" fmla="*/ 16 w 21"/>
                <a:gd name="T53" fmla="*/ 18 h 21"/>
                <a:gd name="T54" fmla="*/ 16 w 21"/>
                <a:gd name="T55" fmla="*/ 19 h 21"/>
                <a:gd name="T56" fmla="*/ 16 w 21"/>
                <a:gd name="T57" fmla="*/ 18 h 21"/>
                <a:gd name="T58" fmla="*/ 19 w 21"/>
                <a:gd name="T59" fmla="*/ 0 h 21"/>
                <a:gd name="T60" fmla="*/ 19 w 21"/>
                <a:gd name="T61" fmla="*/ 0 h 21"/>
                <a:gd name="T62" fmla="*/ 21 w 21"/>
                <a:gd name="T63" fmla="*/ 0 h 21"/>
                <a:gd name="T64" fmla="*/ 21 w 21"/>
                <a:gd name="T65" fmla="*/ 0 h 21"/>
                <a:gd name="T66" fmla="*/ 21 w 21"/>
                <a:gd name="T6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1">
                  <a:moveTo>
                    <a:pt x="21" y="0"/>
                  </a:moveTo>
                  <a:cubicBezTo>
                    <a:pt x="18" y="19"/>
                    <a:pt x="18" y="19"/>
                    <a:pt x="18" y="19"/>
                  </a:cubicBezTo>
                  <a:cubicBezTo>
                    <a:pt x="18" y="21"/>
                    <a:pt x="17" y="21"/>
                    <a:pt x="17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4" y="20"/>
                    <a:pt x="14" y="1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20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3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6" y="18"/>
                    <a:pt x="6" y="19"/>
                    <a:pt x="6" y="19"/>
                  </a:cubicBezTo>
                  <a:cubicBezTo>
                    <a:pt x="6" y="19"/>
                    <a:pt x="6" y="18"/>
                    <a:pt x="6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3" y="7"/>
                    <a:pt x="13" y="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9"/>
                    <a:pt x="16" y="19"/>
                  </a:cubicBezTo>
                  <a:cubicBezTo>
                    <a:pt x="16" y="19"/>
                    <a:pt x="16" y="18"/>
                    <a:pt x="16" y="1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" name="Freeform 49"/>
            <p:cNvSpPr>
              <a:spLocks noEditPoints="1"/>
            </p:cNvSpPr>
            <p:nvPr/>
          </p:nvSpPr>
          <p:spPr bwMode="auto">
            <a:xfrm>
              <a:off x="2660" y="2180"/>
              <a:ext cx="28" cy="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3 h 16"/>
                <a:gd name="T10" fmla="*/ 11 w 12"/>
                <a:gd name="T11" fmla="*/ 13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5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2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4" y="14"/>
                    <a:pt x="6" y="14"/>
                  </a:cubicBezTo>
                  <a:cubicBezTo>
                    <a:pt x="8" y="14"/>
                    <a:pt x="10" y="14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1" y="15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4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" name="Freeform 50"/>
            <p:cNvSpPr>
              <a:spLocks noEditPoints="1"/>
            </p:cNvSpPr>
            <p:nvPr/>
          </p:nvSpPr>
          <p:spPr bwMode="auto">
            <a:xfrm>
              <a:off x="2698" y="2168"/>
              <a:ext cx="26" cy="50"/>
            </a:xfrm>
            <a:custGeom>
              <a:avLst/>
              <a:gdLst>
                <a:gd name="T0" fmla="*/ 5 w 11"/>
                <a:gd name="T1" fmla="*/ 21 h 21"/>
                <a:gd name="T2" fmla="*/ 0 w 11"/>
                <a:gd name="T3" fmla="*/ 20 h 21"/>
                <a:gd name="T4" fmla="*/ 0 w 11"/>
                <a:gd name="T5" fmla="*/ 20 h 21"/>
                <a:gd name="T6" fmla="*/ 0 w 11"/>
                <a:gd name="T7" fmla="*/ 0 h 21"/>
                <a:gd name="T8" fmla="*/ 0 w 11"/>
                <a:gd name="T9" fmla="*/ 0 h 21"/>
                <a:gd name="T10" fmla="*/ 2 w 11"/>
                <a:gd name="T11" fmla="*/ 0 h 21"/>
                <a:gd name="T12" fmla="*/ 2 w 11"/>
                <a:gd name="T13" fmla="*/ 0 h 21"/>
                <a:gd name="T14" fmla="*/ 2 w 11"/>
                <a:gd name="T15" fmla="*/ 5 h 21"/>
                <a:gd name="T16" fmla="*/ 5 w 11"/>
                <a:gd name="T17" fmla="*/ 5 h 21"/>
                <a:gd name="T18" fmla="*/ 11 w 11"/>
                <a:gd name="T19" fmla="*/ 12 h 21"/>
                <a:gd name="T20" fmla="*/ 11 w 11"/>
                <a:gd name="T21" fmla="*/ 14 h 21"/>
                <a:gd name="T22" fmla="*/ 5 w 11"/>
                <a:gd name="T23" fmla="*/ 21 h 21"/>
                <a:gd name="T24" fmla="*/ 9 w 11"/>
                <a:gd name="T25" fmla="*/ 12 h 21"/>
                <a:gd name="T26" fmla="*/ 5 w 11"/>
                <a:gd name="T27" fmla="*/ 7 h 21"/>
                <a:gd name="T28" fmla="*/ 2 w 11"/>
                <a:gd name="T29" fmla="*/ 7 h 21"/>
                <a:gd name="T30" fmla="*/ 2 w 11"/>
                <a:gd name="T31" fmla="*/ 19 h 21"/>
                <a:gd name="T32" fmla="*/ 5 w 11"/>
                <a:gd name="T33" fmla="*/ 19 h 21"/>
                <a:gd name="T34" fmla="*/ 9 w 11"/>
                <a:gd name="T35" fmla="*/ 14 h 21"/>
                <a:gd name="T36" fmla="*/ 9 w 11"/>
                <a:gd name="T37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" h="21">
                  <a:moveTo>
                    <a:pt x="5" y="21"/>
                  </a:moveTo>
                  <a:cubicBezTo>
                    <a:pt x="4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5"/>
                    <a:pt x="5" y="5"/>
                  </a:cubicBezTo>
                  <a:cubicBezTo>
                    <a:pt x="9" y="5"/>
                    <a:pt x="11" y="8"/>
                    <a:pt x="11" y="1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8"/>
                    <a:pt x="10" y="21"/>
                    <a:pt x="5" y="21"/>
                  </a:cubicBezTo>
                  <a:close/>
                  <a:moveTo>
                    <a:pt x="9" y="12"/>
                  </a:moveTo>
                  <a:cubicBezTo>
                    <a:pt x="9" y="9"/>
                    <a:pt x="8" y="7"/>
                    <a:pt x="5" y="7"/>
                  </a:cubicBezTo>
                  <a:cubicBezTo>
                    <a:pt x="4" y="7"/>
                    <a:pt x="3" y="7"/>
                    <a:pt x="2" y="7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8" y="19"/>
                    <a:pt x="9" y="17"/>
                    <a:pt x="9" y="14"/>
                  </a:cubicBezTo>
                  <a:lnTo>
                    <a:pt x="9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" name="Freeform 51"/>
            <p:cNvSpPr>
              <a:spLocks noEditPoints="1"/>
            </p:cNvSpPr>
            <p:nvPr/>
          </p:nvSpPr>
          <p:spPr bwMode="auto">
            <a:xfrm>
              <a:off x="2733" y="2180"/>
              <a:ext cx="5" cy="38"/>
            </a:xfrm>
            <a:custGeom>
              <a:avLst/>
              <a:gdLst>
                <a:gd name="T0" fmla="*/ 2 w 2"/>
                <a:gd name="T1" fmla="*/ 4 h 16"/>
                <a:gd name="T2" fmla="*/ 0 w 2"/>
                <a:gd name="T3" fmla="*/ 4 h 16"/>
                <a:gd name="T4" fmla="*/ 0 w 2"/>
                <a:gd name="T5" fmla="*/ 3 h 16"/>
                <a:gd name="T6" fmla="*/ 0 w 2"/>
                <a:gd name="T7" fmla="*/ 1 h 16"/>
                <a:gd name="T8" fmla="*/ 0 w 2"/>
                <a:gd name="T9" fmla="*/ 0 h 16"/>
                <a:gd name="T10" fmla="*/ 2 w 2"/>
                <a:gd name="T11" fmla="*/ 0 h 16"/>
                <a:gd name="T12" fmla="*/ 2 w 2"/>
                <a:gd name="T13" fmla="*/ 1 h 16"/>
                <a:gd name="T14" fmla="*/ 2 w 2"/>
                <a:gd name="T15" fmla="*/ 3 h 16"/>
                <a:gd name="T16" fmla="*/ 2 w 2"/>
                <a:gd name="T17" fmla="*/ 4 h 16"/>
                <a:gd name="T18" fmla="*/ 2 w 2"/>
                <a:gd name="T19" fmla="*/ 16 h 16"/>
                <a:gd name="T20" fmla="*/ 0 w 2"/>
                <a:gd name="T21" fmla="*/ 16 h 16"/>
                <a:gd name="T22" fmla="*/ 0 w 2"/>
                <a:gd name="T23" fmla="*/ 15 h 16"/>
                <a:gd name="T24" fmla="*/ 0 w 2"/>
                <a:gd name="T25" fmla="*/ 13 h 16"/>
                <a:gd name="T26" fmla="*/ 0 w 2"/>
                <a:gd name="T27" fmla="*/ 12 h 16"/>
                <a:gd name="T28" fmla="*/ 2 w 2"/>
                <a:gd name="T29" fmla="*/ 12 h 16"/>
                <a:gd name="T30" fmla="*/ 2 w 2"/>
                <a:gd name="T31" fmla="*/ 13 h 16"/>
                <a:gd name="T32" fmla="*/ 2 w 2"/>
                <a:gd name="T33" fmla="*/ 15 h 16"/>
                <a:gd name="T34" fmla="*/ 2 w 2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6">
                  <a:moveTo>
                    <a:pt x="2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lose/>
                  <a:moveTo>
                    <a:pt x="2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3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" name="Freeform 52"/>
            <p:cNvSpPr>
              <a:spLocks noEditPoints="1"/>
            </p:cNvSpPr>
            <p:nvPr/>
          </p:nvSpPr>
          <p:spPr bwMode="auto">
            <a:xfrm>
              <a:off x="2761" y="2168"/>
              <a:ext cx="38" cy="50"/>
            </a:xfrm>
            <a:custGeom>
              <a:avLst/>
              <a:gdLst>
                <a:gd name="T0" fmla="*/ 16 w 16"/>
                <a:gd name="T1" fmla="*/ 6 h 21"/>
                <a:gd name="T2" fmla="*/ 16 w 16"/>
                <a:gd name="T3" fmla="*/ 7 h 21"/>
                <a:gd name="T4" fmla="*/ 15 w 16"/>
                <a:gd name="T5" fmla="*/ 8 h 21"/>
                <a:gd name="T6" fmla="*/ 13 w 16"/>
                <a:gd name="T7" fmla="*/ 8 h 21"/>
                <a:gd name="T8" fmla="*/ 12 w 16"/>
                <a:gd name="T9" fmla="*/ 13 h 21"/>
                <a:gd name="T10" fmla="*/ 15 w 16"/>
                <a:gd name="T11" fmla="*/ 13 h 21"/>
                <a:gd name="T12" fmla="*/ 15 w 16"/>
                <a:gd name="T13" fmla="*/ 14 h 21"/>
                <a:gd name="T14" fmla="*/ 15 w 16"/>
                <a:gd name="T15" fmla="*/ 14 h 21"/>
                <a:gd name="T16" fmla="*/ 15 w 16"/>
                <a:gd name="T17" fmla="*/ 14 h 21"/>
                <a:gd name="T18" fmla="*/ 15 w 16"/>
                <a:gd name="T19" fmla="*/ 15 h 21"/>
                <a:gd name="T20" fmla="*/ 12 w 16"/>
                <a:gd name="T21" fmla="*/ 15 h 21"/>
                <a:gd name="T22" fmla="*/ 12 w 16"/>
                <a:gd name="T23" fmla="*/ 20 h 21"/>
                <a:gd name="T24" fmla="*/ 11 w 16"/>
                <a:gd name="T25" fmla="*/ 21 h 21"/>
                <a:gd name="T26" fmla="*/ 10 w 16"/>
                <a:gd name="T27" fmla="*/ 21 h 21"/>
                <a:gd name="T28" fmla="*/ 9 w 16"/>
                <a:gd name="T29" fmla="*/ 20 h 21"/>
                <a:gd name="T30" fmla="*/ 9 w 16"/>
                <a:gd name="T31" fmla="*/ 20 h 21"/>
                <a:gd name="T32" fmla="*/ 10 w 16"/>
                <a:gd name="T33" fmla="*/ 15 h 21"/>
                <a:gd name="T34" fmla="*/ 5 w 16"/>
                <a:gd name="T35" fmla="*/ 15 h 21"/>
                <a:gd name="T36" fmla="*/ 5 w 16"/>
                <a:gd name="T37" fmla="*/ 20 h 21"/>
                <a:gd name="T38" fmla="*/ 4 w 16"/>
                <a:gd name="T39" fmla="*/ 21 h 21"/>
                <a:gd name="T40" fmla="*/ 3 w 16"/>
                <a:gd name="T41" fmla="*/ 21 h 21"/>
                <a:gd name="T42" fmla="*/ 3 w 16"/>
                <a:gd name="T43" fmla="*/ 20 h 21"/>
                <a:gd name="T44" fmla="*/ 3 w 16"/>
                <a:gd name="T45" fmla="*/ 20 h 21"/>
                <a:gd name="T46" fmla="*/ 3 w 16"/>
                <a:gd name="T47" fmla="*/ 15 h 21"/>
                <a:gd name="T48" fmla="*/ 1 w 16"/>
                <a:gd name="T49" fmla="*/ 15 h 21"/>
                <a:gd name="T50" fmla="*/ 0 w 16"/>
                <a:gd name="T51" fmla="*/ 14 h 21"/>
                <a:gd name="T52" fmla="*/ 0 w 16"/>
                <a:gd name="T53" fmla="*/ 14 h 21"/>
                <a:gd name="T54" fmla="*/ 0 w 16"/>
                <a:gd name="T55" fmla="*/ 14 h 21"/>
                <a:gd name="T56" fmla="*/ 1 w 16"/>
                <a:gd name="T57" fmla="*/ 13 h 21"/>
                <a:gd name="T58" fmla="*/ 3 w 16"/>
                <a:gd name="T59" fmla="*/ 13 h 21"/>
                <a:gd name="T60" fmla="*/ 4 w 16"/>
                <a:gd name="T61" fmla="*/ 8 h 21"/>
                <a:gd name="T62" fmla="*/ 1 w 16"/>
                <a:gd name="T63" fmla="*/ 8 h 21"/>
                <a:gd name="T64" fmla="*/ 1 w 16"/>
                <a:gd name="T65" fmla="*/ 7 h 21"/>
                <a:gd name="T66" fmla="*/ 1 w 16"/>
                <a:gd name="T67" fmla="*/ 7 h 21"/>
                <a:gd name="T68" fmla="*/ 1 w 16"/>
                <a:gd name="T69" fmla="*/ 6 h 21"/>
                <a:gd name="T70" fmla="*/ 1 w 16"/>
                <a:gd name="T71" fmla="*/ 6 h 21"/>
                <a:gd name="T72" fmla="*/ 4 w 16"/>
                <a:gd name="T73" fmla="*/ 6 h 21"/>
                <a:gd name="T74" fmla="*/ 5 w 16"/>
                <a:gd name="T75" fmla="*/ 0 h 21"/>
                <a:gd name="T76" fmla="*/ 5 w 16"/>
                <a:gd name="T77" fmla="*/ 0 h 21"/>
                <a:gd name="T78" fmla="*/ 6 w 16"/>
                <a:gd name="T79" fmla="*/ 0 h 21"/>
                <a:gd name="T80" fmla="*/ 7 w 16"/>
                <a:gd name="T81" fmla="*/ 0 h 21"/>
                <a:gd name="T82" fmla="*/ 7 w 16"/>
                <a:gd name="T83" fmla="*/ 0 h 21"/>
                <a:gd name="T84" fmla="*/ 6 w 16"/>
                <a:gd name="T85" fmla="*/ 6 h 21"/>
                <a:gd name="T86" fmla="*/ 11 w 16"/>
                <a:gd name="T87" fmla="*/ 6 h 21"/>
                <a:gd name="T88" fmla="*/ 11 w 16"/>
                <a:gd name="T89" fmla="*/ 0 h 21"/>
                <a:gd name="T90" fmla="*/ 12 w 16"/>
                <a:gd name="T91" fmla="*/ 0 h 21"/>
                <a:gd name="T92" fmla="*/ 13 w 16"/>
                <a:gd name="T93" fmla="*/ 0 h 21"/>
                <a:gd name="T94" fmla="*/ 13 w 16"/>
                <a:gd name="T95" fmla="*/ 0 h 21"/>
                <a:gd name="T96" fmla="*/ 13 w 16"/>
                <a:gd name="T97" fmla="*/ 0 h 21"/>
                <a:gd name="T98" fmla="*/ 13 w 16"/>
                <a:gd name="T99" fmla="*/ 6 h 21"/>
                <a:gd name="T100" fmla="*/ 16 w 16"/>
                <a:gd name="T101" fmla="*/ 6 h 21"/>
                <a:gd name="T102" fmla="*/ 16 w 16"/>
                <a:gd name="T103" fmla="*/ 6 h 21"/>
                <a:gd name="T104" fmla="*/ 16 w 16"/>
                <a:gd name="T105" fmla="*/ 6 h 21"/>
                <a:gd name="T106" fmla="*/ 6 w 16"/>
                <a:gd name="T107" fmla="*/ 8 h 21"/>
                <a:gd name="T108" fmla="*/ 6 w 16"/>
                <a:gd name="T109" fmla="*/ 13 h 21"/>
                <a:gd name="T110" fmla="*/ 10 w 16"/>
                <a:gd name="T111" fmla="*/ 13 h 21"/>
                <a:gd name="T112" fmla="*/ 10 w 16"/>
                <a:gd name="T113" fmla="*/ 8 h 21"/>
                <a:gd name="T114" fmla="*/ 6 w 16"/>
                <a:gd name="T11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21">
                  <a:moveTo>
                    <a:pt x="16" y="6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8"/>
                    <a:pt x="15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1" y="20"/>
                    <a:pt x="11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lose/>
                  <a:moveTo>
                    <a:pt x="6" y="8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" name="Freeform 53"/>
            <p:cNvSpPr>
              <a:spLocks/>
            </p:cNvSpPr>
            <p:nvPr/>
          </p:nvSpPr>
          <p:spPr bwMode="auto">
            <a:xfrm>
              <a:off x="2823" y="2168"/>
              <a:ext cx="28" cy="50"/>
            </a:xfrm>
            <a:custGeom>
              <a:avLst/>
              <a:gdLst>
                <a:gd name="T0" fmla="*/ 12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2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2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2 w 12"/>
                <a:gd name="T25" fmla="*/ 9 h 21"/>
                <a:gd name="T26" fmla="*/ 12 w 12"/>
                <a:gd name="T27" fmla="*/ 9 h 21"/>
                <a:gd name="T28" fmla="*/ 12 w 12"/>
                <a:gd name="T29" fmla="*/ 10 h 21"/>
                <a:gd name="T30" fmla="*/ 12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2 w 12"/>
                <a:gd name="T39" fmla="*/ 19 h 21"/>
                <a:gd name="T40" fmla="*/ 12 w 12"/>
                <a:gd name="T41" fmla="*/ 19 h 21"/>
                <a:gd name="T42" fmla="*/ 12 w 12"/>
                <a:gd name="T43" fmla="*/ 20 h 21"/>
                <a:gd name="T44" fmla="*/ 12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8" y="21"/>
                    <a:pt x="6" y="21"/>
                  </a:cubicBezTo>
                  <a:cubicBezTo>
                    <a:pt x="3" y="21"/>
                    <a:pt x="0" y="19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6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" name="Freeform 54"/>
            <p:cNvSpPr>
              <a:spLocks noEditPoints="1"/>
            </p:cNvSpPr>
            <p:nvPr/>
          </p:nvSpPr>
          <p:spPr bwMode="auto">
            <a:xfrm>
              <a:off x="2861" y="2168"/>
              <a:ext cx="33" cy="50"/>
            </a:xfrm>
            <a:custGeom>
              <a:avLst/>
              <a:gdLst>
                <a:gd name="T0" fmla="*/ 6 w 14"/>
                <a:gd name="T1" fmla="*/ 21 h 21"/>
                <a:gd name="T2" fmla="*/ 0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0 w 14"/>
                <a:gd name="T9" fmla="*/ 0 h 21"/>
                <a:gd name="T10" fmla="*/ 6 w 14"/>
                <a:gd name="T11" fmla="*/ 0 h 21"/>
                <a:gd name="T12" fmla="*/ 14 w 14"/>
                <a:gd name="T13" fmla="*/ 8 h 21"/>
                <a:gd name="T14" fmla="*/ 14 w 14"/>
                <a:gd name="T15" fmla="*/ 12 h 21"/>
                <a:gd name="T16" fmla="*/ 6 w 14"/>
                <a:gd name="T17" fmla="*/ 21 h 21"/>
                <a:gd name="T18" fmla="*/ 12 w 14"/>
                <a:gd name="T19" fmla="*/ 8 h 21"/>
                <a:gd name="T20" fmla="*/ 6 w 14"/>
                <a:gd name="T21" fmla="*/ 2 h 21"/>
                <a:gd name="T22" fmla="*/ 2 w 14"/>
                <a:gd name="T23" fmla="*/ 2 h 21"/>
                <a:gd name="T24" fmla="*/ 2 w 14"/>
                <a:gd name="T25" fmla="*/ 19 h 21"/>
                <a:gd name="T26" fmla="*/ 6 w 14"/>
                <a:gd name="T27" fmla="*/ 19 h 21"/>
                <a:gd name="T28" fmla="*/ 12 w 14"/>
                <a:gd name="T29" fmla="*/ 12 h 21"/>
                <a:gd name="T30" fmla="*/ 12 w 14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3" y="21"/>
                    <a:pt x="1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0"/>
                    <a:pt x="6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6" y="21"/>
                  </a:cubicBezTo>
                  <a:close/>
                  <a:moveTo>
                    <a:pt x="12" y="8"/>
                  </a:moveTo>
                  <a:cubicBezTo>
                    <a:pt x="12" y="3"/>
                    <a:pt x="9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9" y="19"/>
                    <a:pt x="12" y="17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" name="Freeform 55"/>
            <p:cNvSpPr>
              <a:spLocks/>
            </p:cNvSpPr>
            <p:nvPr/>
          </p:nvSpPr>
          <p:spPr bwMode="auto">
            <a:xfrm>
              <a:off x="2903" y="2168"/>
              <a:ext cx="31" cy="50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0 h 21"/>
                <a:gd name="T4" fmla="*/ 4 w 13"/>
                <a:gd name="T5" fmla="*/ 21 h 21"/>
                <a:gd name="T6" fmla="*/ 2 w 13"/>
                <a:gd name="T7" fmla="*/ 21 h 21"/>
                <a:gd name="T8" fmla="*/ 1 w 13"/>
                <a:gd name="T9" fmla="*/ 20 h 21"/>
                <a:gd name="T10" fmla="*/ 2 w 13"/>
                <a:gd name="T11" fmla="*/ 20 h 21"/>
                <a:gd name="T12" fmla="*/ 10 w 13"/>
                <a:gd name="T13" fmla="*/ 2 h 21"/>
                <a:gd name="T14" fmla="*/ 10 w 13"/>
                <a:gd name="T15" fmla="*/ 2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2 h 21"/>
                <a:gd name="T22" fmla="*/ 0 w 13"/>
                <a:gd name="T23" fmla="*/ 0 h 21"/>
                <a:gd name="T24" fmla="*/ 0 w 13"/>
                <a:gd name="T25" fmla="*/ 0 h 21"/>
                <a:gd name="T26" fmla="*/ 10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1" y="20"/>
                    <a:pt x="1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" name="Freeform 56"/>
            <p:cNvSpPr>
              <a:spLocks noEditPoints="1"/>
            </p:cNvSpPr>
            <p:nvPr/>
          </p:nvSpPr>
          <p:spPr bwMode="auto">
            <a:xfrm>
              <a:off x="2941" y="2168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4 h 21"/>
                <a:gd name="T8" fmla="*/ 3 w 14"/>
                <a:gd name="T9" fmla="*/ 10 h 21"/>
                <a:gd name="T10" fmla="*/ 0 w 14"/>
                <a:gd name="T11" fmla="*/ 5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5 h 21"/>
                <a:gd name="T22" fmla="*/ 11 w 14"/>
                <a:gd name="T23" fmla="*/ 10 h 21"/>
                <a:gd name="T24" fmla="*/ 14 w 14"/>
                <a:gd name="T25" fmla="*/ 14 h 21"/>
                <a:gd name="T26" fmla="*/ 14 w 14"/>
                <a:gd name="T27" fmla="*/ 15 h 21"/>
                <a:gd name="T28" fmla="*/ 7 w 14"/>
                <a:gd name="T29" fmla="*/ 21 h 21"/>
                <a:gd name="T30" fmla="*/ 12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3 w 14"/>
                <a:gd name="T37" fmla="*/ 5 h 21"/>
                <a:gd name="T38" fmla="*/ 3 w 14"/>
                <a:gd name="T39" fmla="*/ 5 h 21"/>
                <a:gd name="T40" fmla="*/ 6 w 14"/>
                <a:gd name="T41" fmla="*/ 9 h 21"/>
                <a:gd name="T42" fmla="*/ 8 w 14"/>
                <a:gd name="T43" fmla="*/ 9 h 21"/>
                <a:gd name="T44" fmla="*/ 12 w 14"/>
                <a:gd name="T45" fmla="*/ 5 h 21"/>
                <a:gd name="T46" fmla="*/ 11 w 14"/>
                <a:gd name="T47" fmla="*/ 14 h 21"/>
                <a:gd name="T48" fmla="*/ 8 w 14"/>
                <a:gd name="T49" fmla="*/ 11 h 21"/>
                <a:gd name="T50" fmla="*/ 6 w 14"/>
                <a:gd name="T51" fmla="*/ 11 h 21"/>
                <a:gd name="T52" fmla="*/ 3 w 14"/>
                <a:gd name="T53" fmla="*/ 14 h 21"/>
                <a:gd name="T54" fmla="*/ 3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  <a:gd name="T62" fmla="*/ 11 w 14"/>
                <a:gd name="T6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1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7"/>
                    <a:pt x="13" y="9"/>
                    <a:pt x="11" y="10"/>
                  </a:cubicBezTo>
                  <a:cubicBezTo>
                    <a:pt x="13" y="11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2" y="5"/>
                  </a:moveTo>
                  <a:cubicBezTo>
                    <a:pt x="12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3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7"/>
                    <a:pt x="4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1" y="9"/>
                    <a:pt x="12" y="7"/>
                    <a:pt x="12" y="5"/>
                  </a:cubicBezTo>
                  <a:close/>
                  <a:moveTo>
                    <a:pt x="11" y="14"/>
                  </a:moveTo>
                  <a:cubicBezTo>
                    <a:pt x="11" y="13"/>
                    <a:pt x="11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7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" name="Freeform 57"/>
            <p:cNvSpPr>
              <a:spLocks/>
            </p:cNvSpPr>
            <p:nvPr/>
          </p:nvSpPr>
          <p:spPr bwMode="auto">
            <a:xfrm>
              <a:off x="2984" y="2168"/>
              <a:ext cx="28" cy="50"/>
            </a:xfrm>
            <a:custGeom>
              <a:avLst/>
              <a:gdLst>
                <a:gd name="T0" fmla="*/ 12 w 12"/>
                <a:gd name="T1" fmla="*/ 3 h 21"/>
                <a:gd name="T2" fmla="*/ 4 w 12"/>
                <a:gd name="T3" fmla="*/ 20 h 21"/>
                <a:gd name="T4" fmla="*/ 3 w 12"/>
                <a:gd name="T5" fmla="*/ 21 h 21"/>
                <a:gd name="T6" fmla="*/ 2 w 12"/>
                <a:gd name="T7" fmla="*/ 21 h 21"/>
                <a:gd name="T8" fmla="*/ 1 w 12"/>
                <a:gd name="T9" fmla="*/ 20 h 21"/>
                <a:gd name="T10" fmla="*/ 1 w 12"/>
                <a:gd name="T11" fmla="*/ 20 h 21"/>
                <a:gd name="T12" fmla="*/ 10 w 12"/>
                <a:gd name="T13" fmla="*/ 2 h 21"/>
                <a:gd name="T14" fmla="*/ 10 w 12"/>
                <a:gd name="T15" fmla="*/ 2 h 21"/>
                <a:gd name="T16" fmla="*/ 10 w 12"/>
                <a:gd name="T17" fmla="*/ 2 h 21"/>
                <a:gd name="T18" fmla="*/ 0 w 12"/>
                <a:gd name="T19" fmla="*/ 2 h 21"/>
                <a:gd name="T20" fmla="*/ 0 w 12"/>
                <a:gd name="T21" fmla="*/ 2 h 21"/>
                <a:gd name="T22" fmla="*/ 0 w 12"/>
                <a:gd name="T23" fmla="*/ 0 h 21"/>
                <a:gd name="T24" fmla="*/ 0 w 12"/>
                <a:gd name="T25" fmla="*/ 0 h 21"/>
                <a:gd name="T26" fmla="*/ 10 w 12"/>
                <a:gd name="T27" fmla="*/ 0 h 21"/>
                <a:gd name="T28" fmla="*/ 12 w 12"/>
                <a:gd name="T29" fmla="*/ 2 h 21"/>
                <a:gd name="T30" fmla="*/ 12 w 12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21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" name="Freeform 58"/>
            <p:cNvSpPr>
              <a:spLocks noEditPoints="1"/>
            </p:cNvSpPr>
            <p:nvPr/>
          </p:nvSpPr>
          <p:spPr bwMode="auto">
            <a:xfrm>
              <a:off x="3022" y="2168"/>
              <a:ext cx="33" cy="50"/>
            </a:xfrm>
            <a:custGeom>
              <a:avLst/>
              <a:gdLst>
                <a:gd name="T0" fmla="*/ 14 w 14"/>
                <a:gd name="T1" fmla="*/ 15 h 21"/>
                <a:gd name="T2" fmla="*/ 11 w 14"/>
                <a:gd name="T3" fmla="*/ 15 h 21"/>
                <a:gd name="T4" fmla="*/ 11 w 14"/>
                <a:gd name="T5" fmla="*/ 20 h 21"/>
                <a:gd name="T6" fmla="*/ 11 w 14"/>
                <a:gd name="T7" fmla="*/ 21 h 21"/>
                <a:gd name="T8" fmla="*/ 9 w 14"/>
                <a:gd name="T9" fmla="*/ 21 h 21"/>
                <a:gd name="T10" fmla="*/ 9 w 14"/>
                <a:gd name="T11" fmla="*/ 20 h 21"/>
                <a:gd name="T12" fmla="*/ 9 w 14"/>
                <a:gd name="T13" fmla="*/ 15 h 21"/>
                <a:gd name="T14" fmla="*/ 1 w 14"/>
                <a:gd name="T15" fmla="*/ 15 h 21"/>
                <a:gd name="T16" fmla="*/ 0 w 14"/>
                <a:gd name="T17" fmla="*/ 14 h 21"/>
                <a:gd name="T18" fmla="*/ 0 w 14"/>
                <a:gd name="T19" fmla="*/ 13 h 21"/>
                <a:gd name="T20" fmla="*/ 0 w 14"/>
                <a:gd name="T21" fmla="*/ 12 h 21"/>
                <a:gd name="T22" fmla="*/ 8 w 14"/>
                <a:gd name="T23" fmla="*/ 0 h 21"/>
                <a:gd name="T24" fmla="*/ 9 w 14"/>
                <a:gd name="T25" fmla="*/ 0 h 21"/>
                <a:gd name="T26" fmla="*/ 11 w 14"/>
                <a:gd name="T27" fmla="*/ 0 h 21"/>
                <a:gd name="T28" fmla="*/ 11 w 14"/>
                <a:gd name="T29" fmla="*/ 0 h 21"/>
                <a:gd name="T30" fmla="*/ 11 w 14"/>
                <a:gd name="T31" fmla="*/ 13 h 21"/>
                <a:gd name="T32" fmla="*/ 14 w 14"/>
                <a:gd name="T33" fmla="*/ 13 h 21"/>
                <a:gd name="T34" fmla="*/ 14 w 14"/>
                <a:gd name="T35" fmla="*/ 14 h 21"/>
                <a:gd name="T36" fmla="*/ 14 w 14"/>
                <a:gd name="T37" fmla="*/ 15 h 21"/>
                <a:gd name="T38" fmla="*/ 14 w 14"/>
                <a:gd name="T39" fmla="*/ 15 h 21"/>
                <a:gd name="T40" fmla="*/ 9 w 14"/>
                <a:gd name="T41" fmla="*/ 3 h 21"/>
                <a:gd name="T42" fmla="*/ 9 w 14"/>
                <a:gd name="T43" fmla="*/ 3 h 21"/>
                <a:gd name="T44" fmla="*/ 9 w 14"/>
                <a:gd name="T45" fmla="*/ 3 h 21"/>
                <a:gd name="T46" fmla="*/ 8 w 14"/>
                <a:gd name="T47" fmla="*/ 3 h 21"/>
                <a:gd name="T48" fmla="*/ 2 w 14"/>
                <a:gd name="T49" fmla="*/ 13 h 21"/>
                <a:gd name="T50" fmla="*/ 2 w 14"/>
                <a:gd name="T51" fmla="*/ 13 h 21"/>
                <a:gd name="T52" fmla="*/ 2 w 14"/>
                <a:gd name="T53" fmla="*/ 13 h 21"/>
                <a:gd name="T54" fmla="*/ 9 w 14"/>
                <a:gd name="T55" fmla="*/ 13 h 21"/>
                <a:gd name="T56" fmla="*/ 9 w 14"/>
                <a:gd name="T57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" h="21">
                  <a:moveTo>
                    <a:pt x="14" y="15"/>
                  </a:moveTo>
                  <a:cubicBezTo>
                    <a:pt x="11" y="15"/>
                    <a:pt x="11" y="15"/>
                    <a:pt x="11" y="15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1"/>
                    <a:pt x="11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0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8" y="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" name="Freeform 59"/>
            <p:cNvSpPr>
              <a:spLocks noEditPoints="1"/>
            </p:cNvSpPr>
            <p:nvPr/>
          </p:nvSpPr>
          <p:spPr bwMode="auto">
            <a:xfrm>
              <a:off x="4180" y="1613"/>
              <a:ext cx="60" cy="61"/>
            </a:xfrm>
            <a:custGeom>
              <a:avLst/>
              <a:gdLst>
                <a:gd name="T0" fmla="*/ 25 w 25"/>
                <a:gd name="T1" fmla="*/ 20 h 26"/>
                <a:gd name="T2" fmla="*/ 21 w 25"/>
                <a:gd name="T3" fmla="*/ 19 h 26"/>
                <a:gd name="T4" fmla="*/ 14 w 25"/>
                <a:gd name="T5" fmla="*/ 23 h 26"/>
                <a:gd name="T6" fmla="*/ 8 w 25"/>
                <a:gd name="T7" fmla="*/ 26 h 26"/>
                <a:gd name="T8" fmla="*/ 11 w 25"/>
                <a:gd name="T9" fmla="*/ 24 h 26"/>
                <a:gd name="T10" fmla="*/ 11 w 25"/>
                <a:gd name="T11" fmla="*/ 19 h 26"/>
                <a:gd name="T12" fmla="*/ 2 w 25"/>
                <a:gd name="T13" fmla="*/ 18 h 26"/>
                <a:gd name="T14" fmla="*/ 10 w 25"/>
                <a:gd name="T15" fmla="*/ 15 h 26"/>
                <a:gd name="T16" fmla="*/ 3 w 25"/>
                <a:gd name="T17" fmla="*/ 14 h 26"/>
                <a:gd name="T18" fmla="*/ 11 w 25"/>
                <a:gd name="T19" fmla="*/ 10 h 26"/>
                <a:gd name="T20" fmla="*/ 0 w 25"/>
                <a:gd name="T21" fmla="*/ 9 h 26"/>
                <a:gd name="T22" fmla="*/ 1 w 25"/>
                <a:gd name="T23" fmla="*/ 2 h 26"/>
                <a:gd name="T24" fmla="*/ 4 w 25"/>
                <a:gd name="T25" fmla="*/ 8 h 26"/>
                <a:gd name="T26" fmla="*/ 6 w 25"/>
                <a:gd name="T27" fmla="*/ 0 h 26"/>
                <a:gd name="T28" fmla="*/ 9 w 25"/>
                <a:gd name="T29" fmla="*/ 3 h 26"/>
                <a:gd name="T30" fmla="*/ 12 w 25"/>
                <a:gd name="T31" fmla="*/ 5 h 26"/>
                <a:gd name="T32" fmla="*/ 9 w 25"/>
                <a:gd name="T33" fmla="*/ 8 h 26"/>
                <a:gd name="T34" fmla="*/ 13 w 25"/>
                <a:gd name="T35" fmla="*/ 9 h 26"/>
                <a:gd name="T36" fmla="*/ 13 w 25"/>
                <a:gd name="T37" fmla="*/ 11 h 26"/>
                <a:gd name="T38" fmla="*/ 14 w 25"/>
                <a:gd name="T39" fmla="*/ 13 h 26"/>
                <a:gd name="T40" fmla="*/ 19 w 25"/>
                <a:gd name="T41" fmla="*/ 13 h 26"/>
                <a:gd name="T42" fmla="*/ 19 w 25"/>
                <a:gd name="T43" fmla="*/ 17 h 26"/>
                <a:gd name="T44" fmla="*/ 19 w 25"/>
                <a:gd name="T45" fmla="*/ 14 h 26"/>
                <a:gd name="T46" fmla="*/ 2 w 25"/>
                <a:gd name="T47" fmla="*/ 25 h 26"/>
                <a:gd name="T48" fmla="*/ 6 w 25"/>
                <a:gd name="T49" fmla="*/ 20 h 26"/>
                <a:gd name="T50" fmla="*/ 17 w 25"/>
                <a:gd name="T51" fmla="*/ 10 h 26"/>
                <a:gd name="T52" fmla="*/ 13 w 25"/>
                <a:gd name="T53" fmla="*/ 0 h 26"/>
                <a:gd name="T54" fmla="*/ 16 w 25"/>
                <a:gd name="T55" fmla="*/ 4 h 26"/>
                <a:gd name="T56" fmla="*/ 24 w 25"/>
                <a:gd name="T57" fmla="*/ 3 h 26"/>
                <a:gd name="T58" fmla="*/ 16 w 25"/>
                <a:gd name="T59" fmla="*/ 7 h 26"/>
                <a:gd name="T60" fmla="*/ 22 w 25"/>
                <a:gd name="T61" fmla="*/ 8 h 26"/>
                <a:gd name="T62" fmla="*/ 25 w 25"/>
                <a:gd name="T63" fmla="*/ 7 h 26"/>
                <a:gd name="T64" fmla="*/ 17 w 25"/>
                <a:gd name="T65" fmla="*/ 10 h 26"/>
                <a:gd name="T66" fmla="*/ 24 w 25"/>
                <a:gd name="T67" fmla="*/ 24 h 26"/>
                <a:gd name="T68" fmla="*/ 16 w 25"/>
                <a:gd name="T69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26">
                  <a:moveTo>
                    <a:pt x="19" y="14"/>
                  </a:moveTo>
                  <a:cubicBezTo>
                    <a:pt x="21" y="16"/>
                    <a:pt x="24" y="18"/>
                    <a:pt x="25" y="20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0"/>
                    <a:pt x="21" y="20"/>
                    <a:pt x="21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4"/>
                    <a:pt x="14" y="25"/>
                    <a:pt x="13" y="25"/>
                  </a:cubicBezTo>
                  <a:cubicBezTo>
                    <a:pt x="12" y="26"/>
                    <a:pt x="10" y="26"/>
                    <a:pt x="8" y="26"/>
                  </a:cubicBezTo>
                  <a:cubicBezTo>
                    <a:pt x="8" y="25"/>
                    <a:pt x="8" y="24"/>
                    <a:pt x="7" y="24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4" y="20"/>
                    <a:pt x="3" y="20"/>
                    <a:pt x="2" y="20"/>
                  </a:cubicBezTo>
                  <a:cubicBezTo>
                    <a:pt x="2" y="20"/>
                    <a:pt x="2" y="19"/>
                    <a:pt x="2" y="18"/>
                  </a:cubicBezTo>
                  <a:cubicBezTo>
                    <a:pt x="3" y="18"/>
                    <a:pt x="4" y="18"/>
                    <a:pt x="5" y="17"/>
                  </a:cubicBezTo>
                  <a:cubicBezTo>
                    <a:pt x="6" y="17"/>
                    <a:pt x="8" y="16"/>
                    <a:pt x="10" y="15"/>
                  </a:cubicBezTo>
                  <a:cubicBezTo>
                    <a:pt x="5" y="15"/>
                    <a:pt x="4" y="16"/>
                    <a:pt x="4" y="16"/>
                  </a:cubicBezTo>
                  <a:cubicBezTo>
                    <a:pt x="3" y="15"/>
                    <a:pt x="3" y="14"/>
                    <a:pt x="3" y="14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6" y="12"/>
                    <a:pt x="9" y="11"/>
                    <a:pt x="11" y="10"/>
                  </a:cubicBezTo>
                  <a:cubicBezTo>
                    <a:pt x="7" y="10"/>
                    <a:pt x="3" y="11"/>
                    <a:pt x="0" y="1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2"/>
                    <a:pt x="10" y="12"/>
                    <a:pt x="9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2"/>
                    <a:pt x="16" y="12"/>
                    <a:pt x="17" y="11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6" y="15"/>
                    <a:pt x="12" y="16"/>
                    <a:pt x="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8" y="16"/>
                    <a:pt x="17" y="16"/>
                    <a:pt x="17" y="15"/>
                  </a:cubicBezTo>
                  <a:lnTo>
                    <a:pt x="19" y="14"/>
                  </a:lnTo>
                  <a:close/>
                  <a:moveTo>
                    <a:pt x="8" y="21"/>
                  </a:moveTo>
                  <a:cubicBezTo>
                    <a:pt x="7" y="23"/>
                    <a:pt x="4" y="24"/>
                    <a:pt x="2" y="25"/>
                  </a:cubicBezTo>
                  <a:cubicBezTo>
                    <a:pt x="1" y="25"/>
                    <a:pt x="0" y="24"/>
                    <a:pt x="0" y="24"/>
                  </a:cubicBezTo>
                  <a:cubicBezTo>
                    <a:pt x="2" y="23"/>
                    <a:pt x="5" y="22"/>
                    <a:pt x="6" y="20"/>
                  </a:cubicBezTo>
                  <a:lnTo>
                    <a:pt x="8" y="21"/>
                  </a:lnTo>
                  <a:close/>
                  <a:moveTo>
                    <a:pt x="17" y="10"/>
                  </a:moveTo>
                  <a:cubicBezTo>
                    <a:pt x="14" y="10"/>
                    <a:pt x="13" y="10"/>
                    <a:pt x="13" y="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8" y="3"/>
                    <a:pt x="21" y="2"/>
                    <a:pt x="22" y="2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2" y="4"/>
                    <a:pt x="19" y="5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6" y="8"/>
                    <a:pt x="17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8"/>
                    <a:pt x="23" y="8"/>
                    <a:pt x="23" y="6"/>
                  </a:cubicBezTo>
                  <a:cubicBezTo>
                    <a:pt x="23" y="6"/>
                    <a:pt x="24" y="6"/>
                    <a:pt x="25" y="7"/>
                  </a:cubicBezTo>
                  <a:cubicBezTo>
                    <a:pt x="25" y="10"/>
                    <a:pt x="24" y="10"/>
                    <a:pt x="22" y="10"/>
                  </a:cubicBezTo>
                  <a:lnTo>
                    <a:pt x="17" y="10"/>
                  </a:lnTo>
                  <a:close/>
                  <a:moveTo>
                    <a:pt x="18" y="20"/>
                  </a:moveTo>
                  <a:cubicBezTo>
                    <a:pt x="20" y="21"/>
                    <a:pt x="23" y="23"/>
                    <a:pt x="24" y="24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1" y="24"/>
                    <a:pt x="18" y="22"/>
                    <a:pt x="16" y="21"/>
                  </a:cubicBezTo>
                  <a:lnTo>
                    <a:pt x="18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" name="Freeform 60"/>
            <p:cNvSpPr>
              <a:spLocks/>
            </p:cNvSpPr>
            <p:nvPr/>
          </p:nvSpPr>
          <p:spPr bwMode="auto">
            <a:xfrm>
              <a:off x="4180" y="1826"/>
              <a:ext cx="31" cy="50"/>
            </a:xfrm>
            <a:custGeom>
              <a:avLst/>
              <a:gdLst>
                <a:gd name="T0" fmla="*/ 12 w 13"/>
                <a:gd name="T1" fmla="*/ 21 h 21"/>
                <a:gd name="T2" fmla="*/ 7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7 w 13"/>
                <a:gd name="T9" fmla="*/ 0 h 21"/>
                <a:gd name="T10" fmla="*/ 12 w 13"/>
                <a:gd name="T11" fmla="*/ 0 h 21"/>
                <a:gd name="T12" fmla="*/ 13 w 13"/>
                <a:gd name="T13" fmla="*/ 0 h 21"/>
                <a:gd name="T14" fmla="*/ 13 w 13"/>
                <a:gd name="T15" fmla="*/ 2 h 21"/>
                <a:gd name="T16" fmla="*/ 12 w 13"/>
                <a:gd name="T17" fmla="*/ 2 h 21"/>
                <a:gd name="T18" fmla="*/ 12 w 13"/>
                <a:gd name="T19" fmla="*/ 2 h 21"/>
                <a:gd name="T20" fmla="*/ 7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7 w 13"/>
                <a:gd name="T27" fmla="*/ 19 h 21"/>
                <a:gd name="T28" fmla="*/ 12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9" y="19"/>
                    <a:pt x="11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0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" name="Freeform 61"/>
            <p:cNvSpPr>
              <a:spLocks noEditPoints="1"/>
            </p:cNvSpPr>
            <p:nvPr/>
          </p:nvSpPr>
          <p:spPr bwMode="auto">
            <a:xfrm>
              <a:off x="4216" y="1826"/>
              <a:ext cx="35" cy="50"/>
            </a:xfrm>
            <a:custGeom>
              <a:avLst/>
              <a:gdLst>
                <a:gd name="T0" fmla="*/ 14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1 w 15"/>
                <a:gd name="T7" fmla="*/ 21 h 21"/>
                <a:gd name="T8" fmla="*/ 9 w 15"/>
                <a:gd name="T9" fmla="*/ 21 h 21"/>
                <a:gd name="T10" fmla="*/ 9 w 15"/>
                <a:gd name="T11" fmla="*/ 20 h 21"/>
                <a:gd name="T12" fmla="*/ 9 w 15"/>
                <a:gd name="T13" fmla="*/ 15 h 21"/>
                <a:gd name="T14" fmla="*/ 1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0 w 15"/>
                <a:gd name="T21" fmla="*/ 12 h 21"/>
                <a:gd name="T22" fmla="*/ 8 w 15"/>
                <a:gd name="T23" fmla="*/ 0 h 21"/>
                <a:gd name="T24" fmla="*/ 9 w 15"/>
                <a:gd name="T25" fmla="*/ 0 h 21"/>
                <a:gd name="T26" fmla="*/ 11 w 15"/>
                <a:gd name="T27" fmla="*/ 0 h 21"/>
                <a:gd name="T28" fmla="*/ 12 w 15"/>
                <a:gd name="T29" fmla="*/ 0 h 21"/>
                <a:gd name="T30" fmla="*/ 12 w 15"/>
                <a:gd name="T31" fmla="*/ 13 h 21"/>
                <a:gd name="T32" fmla="*/ 14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5 h 21"/>
                <a:gd name="T40" fmla="*/ 9 w 15"/>
                <a:gd name="T41" fmla="*/ 3 h 21"/>
                <a:gd name="T42" fmla="*/ 9 w 15"/>
                <a:gd name="T43" fmla="*/ 3 h 21"/>
                <a:gd name="T44" fmla="*/ 9 w 15"/>
                <a:gd name="T45" fmla="*/ 3 h 21"/>
                <a:gd name="T46" fmla="*/ 9 w 15"/>
                <a:gd name="T47" fmla="*/ 3 h 21"/>
                <a:gd name="T48" fmla="*/ 2 w 15"/>
                <a:gd name="T49" fmla="*/ 13 h 21"/>
                <a:gd name="T50" fmla="*/ 2 w 15"/>
                <a:gd name="T51" fmla="*/ 13 h 21"/>
                <a:gd name="T52" fmla="*/ 2 w 15"/>
                <a:gd name="T53" fmla="*/ 13 h 21"/>
                <a:gd name="T54" fmla="*/ 9 w 15"/>
                <a:gd name="T55" fmla="*/ 13 h 21"/>
                <a:gd name="T56" fmla="*/ 9 w 15"/>
                <a:gd name="T57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1" y="21"/>
                    <a:pt x="11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0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3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4" y="15"/>
                    <a:pt x="14" y="15"/>
                  </a:cubicBezTo>
                  <a:close/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" name="Freeform 62"/>
            <p:cNvSpPr>
              <a:spLocks/>
            </p:cNvSpPr>
            <p:nvPr/>
          </p:nvSpPr>
          <p:spPr bwMode="auto">
            <a:xfrm>
              <a:off x="4259" y="1826"/>
              <a:ext cx="28" cy="50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0 w 12"/>
                <a:gd name="T11" fmla="*/ 18 h 21"/>
                <a:gd name="T12" fmla="*/ 5 w 12"/>
                <a:gd name="T13" fmla="*/ 19 h 21"/>
                <a:gd name="T14" fmla="*/ 10 w 12"/>
                <a:gd name="T15" fmla="*/ 14 h 21"/>
                <a:gd name="T16" fmla="*/ 10 w 12"/>
                <a:gd name="T17" fmla="*/ 14 h 21"/>
                <a:gd name="T18" fmla="*/ 4 w 12"/>
                <a:gd name="T19" fmla="*/ 10 h 21"/>
                <a:gd name="T20" fmla="*/ 1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0 h 21"/>
                <a:gd name="T28" fmla="*/ 1 w 12"/>
                <a:gd name="T29" fmla="*/ 0 h 21"/>
                <a:gd name="T30" fmla="*/ 11 w 12"/>
                <a:gd name="T31" fmla="*/ 0 h 21"/>
                <a:gd name="T32" fmla="*/ 12 w 12"/>
                <a:gd name="T33" fmla="*/ 0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3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4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9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" name="Freeform 63"/>
            <p:cNvSpPr>
              <a:spLocks/>
            </p:cNvSpPr>
            <p:nvPr/>
          </p:nvSpPr>
          <p:spPr bwMode="auto">
            <a:xfrm>
              <a:off x="4332" y="1826"/>
              <a:ext cx="40" cy="50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4 w 17"/>
                <a:gd name="T5" fmla="*/ 20 h 21"/>
                <a:gd name="T6" fmla="*/ 14 w 17"/>
                <a:gd name="T7" fmla="*/ 4 h 21"/>
                <a:gd name="T8" fmla="*/ 14 w 17"/>
                <a:gd name="T9" fmla="*/ 3 h 21"/>
                <a:gd name="T10" fmla="*/ 14 w 17"/>
                <a:gd name="T11" fmla="*/ 3 h 21"/>
                <a:gd name="T12" fmla="*/ 10 w 17"/>
                <a:gd name="T13" fmla="*/ 12 h 21"/>
                <a:gd name="T14" fmla="*/ 9 w 17"/>
                <a:gd name="T15" fmla="*/ 13 h 21"/>
                <a:gd name="T16" fmla="*/ 7 w 17"/>
                <a:gd name="T17" fmla="*/ 13 h 21"/>
                <a:gd name="T18" fmla="*/ 6 w 17"/>
                <a:gd name="T19" fmla="*/ 12 h 21"/>
                <a:gd name="T20" fmla="*/ 2 w 17"/>
                <a:gd name="T21" fmla="*/ 3 h 21"/>
                <a:gd name="T22" fmla="*/ 2 w 17"/>
                <a:gd name="T23" fmla="*/ 3 h 21"/>
                <a:gd name="T24" fmla="*/ 2 w 17"/>
                <a:gd name="T25" fmla="*/ 4 h 21"/>
                <a:gd name="T26" fmla="*/ 2 w 17"/>
                <a:gd name="T27" fmla="*/ 20 h 21"/>
                <a:gd name="T28" fmla="*/ 1 w 17"/>
                <a:gd name="T29" fmla="*/ 21 h 21"/>
                <a:gd name="T30" fmla="*/ 0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0 w 17"/>
                <a:gd name="T37" fmla="*/ 0 h 21"/>
                <a:gd name="T38" fmla="*/ 2 w 17"/>
                <a:gd name="T39" fmla="*/ 0 h 21"/>
                <a:gd name="T40" fmla="*/ 3 w 17"/>
                <a:gd name="T41" fmla="*/ 0 h 21"/>
                <a:gd name="T42" fmla="*/ 8 w 17"/>
                <a:gd name="T43" fmla="*/ 10 h 21"/>
                <a:gd name="T44" fmla="*/ 8 w 17"/>
                <a:gd name="T45" fmla="*/ 10 h 21"/>
                <a:gd name="T46" fmla="*/ 8 w 17"/>
                <a:gd name="T47" fmla="*/ 10 h 21"/>
                <a:gd name="T48" fmla="*/ 13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6" y="12"/>
                    <a:pt x="6" y="1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6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" name="Freeform 64"/>
            <p:cNvSpPr>
              <a:spLocks/>
            </p:cNvSpPr>
            <p:nvPr/>
          </p:nvSpPr>
          <p:spPr bwMode="auto">
            <a:xfrm>
              <a:off x="4382" y="1826"/>
              <a:ext cx="30" cy="50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0 h 21"/>
                <a:gd name="T4" fmla="*/ 4 w 13"/>
                <a:gd name="T5" fmla="*/ 21 h 21"/>
                <a:gd name="T6" fmla="*/ 2 w 13"/>
                <a:gd name="T7" fmla="*/ 21 h 21"/>
                <a:gd name="T8" fmla="*/ 1 w 13"/>
                <a:gd name="T9" fmla="*/ 20 h 21"/>
                <a:gd name="T10" fmla="*/ 2 w 13"/>
                <a:gd name="T11" fmla="*/ 20 h 21"/>
                <a:gd name="T12" fmla="*/ 10 w 13"/>
                <a:gd name="T13" fmla="*/ 2 h 21"/>
                <a:gd name="T14" fmla="*/ 10 w 13"/>
                <a:gd name="T15" fmla="*/ 2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2 h 21"/>
                <a:gd name="T22" fmla="*/ 0 w 13"/>
                <a:gd name="T23" fmla="*/ 0 h 21"/>
                <a:gd name="T24" fmla="*/ 0 w 13"/>
                <a:gd name="T25" fmla="*/ 0 h 21"/>
                <a:gd name="T26" fmla="*/ 10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1" y="20"/>
                    <a:pt x="1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" name="Freeform 65"/>
            <p:cNvSpPr>
              <a:spLocks/>
            </p:cNvSpPr>
            <p:nvPr/>
          </p:nvSpPr>
          <p:spPr bwMode="auto">
            <a:xfrm>
              <a:off x="4422" y="1826"/>
              <a:ext cx="28" cy="50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0 w 12"/>
                <a:gd name="T11" fmla="*/ 18 h 21"/>
                <a:gd name="T12" fmla="*/ 5 w 12"/>
                <a:gd name="T13" fmla="*/ 19 h 21"/>
                <a:gd name="T14" fmla="*/ 10 w 12"/>
                <a:gd name="T15" fmla="*/ 14 h 21"/>
                <a:gd name="T16" fmla="*/ 10 w 12"/>
                <a:gd name="T17" fmla="*/ 14 h 21"/>
                <a:gd name="T18" fmla="*/ 4 w 12"/>
                <a:gd name="T19" fmla="*/ 10 h 21"/>
                <a:gd name="T20" fmla="*/ 1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0 h 21"/>
                <a:gd name="T28" fmla="*/ 1 w 12"/>
                <a:gd name="T29" fmla="*/ 0 h 21"/>
                <a:gd name="T30" fmla="*/ 11 w 12"/>
                <a:gd name="T31" fmla="*/ 0 h 21"/>
                <a:gd name="T32" fmla="*/ 12 w 12"/>
                <a:gd name="T33" fmla="*/ 0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3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4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9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" name="Freeform 66"/>
            <p:cNvSpPr>
              <a:spLocks/>
            </p:cNvSpPr>
            <p:nvPr/>
          </p:nvSpPr>
          <p:spPr bwMode="auto">
            <a:xfrm>
              <a:off x="4490" y="1826"/>
              <a:ext cx="36" cy="50"/>
            </a:xfrm>
            <a:custGeom>
              <a:avLst/>
              <a:gdLst>
                <a:gd name="T0" fmla="*/ 15 w 15"/>
                <a:gd name="T1" fmla="*/ 1 h 21"/>
                <a:gd name="T2" fmla="*/ 10 w 15"/>
                <a:gd name="T3" fmla="*/ 10 h 21"/>
                <a:gd name="T4" fmla="*/ 9 w 15"/>
                <a:gd name="T5" fmla="*/ 12 h 21"/>
                <a:gd name="T6" fmla="*/ 9 w 15"/>
                <a:gd name="T7" fmla="*/ 20 h 21"/>
                <a:gd name="T8" fmla="*/ 8 w 15"/>
                <a:gd name="T9" fmla="*/ 21 h 21"/>
                <a:gd name="T10" fmla="*/ 7 w 15"/>
                <a:gd name="T11" fmla="*/ 21 h 21"/>
                <a:gd name="T12" fmla="*/ 6 w 15"/>
                <a:gd name="T13" fmla="*/ 20 h 21"/>
                <a:gd name="T14" fmla="*/ 6 w 15"/>
                <a:gd name="T15" fmla="*/ 12 h 21"/>
                <a:gd name="T16" fmla="*/ 5 w 15"/>
                <a:gd name="T17" fmla="*/ 10 h 21"/>
                <a:gd name="T18" fmla="*/ 0 w 15"/>
                <a:gd name="T19" fmla="*/ 1 h 21"/>
                <a:gd name="T20" fmla="*/ 0 w 15"/>
                <a:gd name="T21" fmla="*/ 0 h 21"/>
                <a:gd name="T22" fmla="*/ 1 w 15"/>
                <a:gd name="T23" fmla="*/ 0 h 21"/>
                <a:gd name="T24" fmla="*/ 3 w 15"/>
                <a:gd name="T25" fmla="*/ 0 h 21"/>
                <a:gd name="T26" fmla="*/ 3 w 15"/>
                <a:gd name="T27" fmla="*/ 0 h 21"/>
                <a:gd name="T28" fmla="*/ 7 w 15"/>
                <a:gd name="T29" fmla="*/ 9 h 21"/>
                <a:gd name="T30" fmla="*/ 8 w 15"/>
                <a:gd name="T31" fmla="*/ 10 h 21"/>
                <a:gd name="T32" fmla="*/ 8 w 15"/>
                <a:gd name="T33" fmla="*/ 9 h 21"/>
                <a:gd name="T34" fmla="*/ 12 w 15"/>
                <a:gd name="T35" fmla="*/ 0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0 h 21"/>
                <a:gd name="T42" fmla="*/ 15 w 15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1">
                  <a:moveTo>
                    <a:pt x="15" y="1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9" y="12"/>
                    <a:pt x="9" y="1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5" y="11"/>
                    <a:pt x="5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8" y="10"/>
                    <a:pt x="8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" name="Freeform 67"/>
            <p:cNvSpPr>
              <a:spLocks noEditPoints="1"/>
            </p:cNvSpPr>
            <p:nvPr/>
          </p:nvSpPr>
          <p:spPr bwMode="auto">
            <a:xfrm>
              <a:off x="4531" y="1826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" name="Freeform 68"/>
            <p:cNvSpPr>
              <a:spLocks/>
            </p:cNvSpPr>
            <p:nvPr/>
          </p:nvSpPr>
          <p:spPr bwMode="auto">
            <a:xfrm>
              <a:off x="4606" y="1826"/>
              <a:ext cx="31" cy="50"/>
            </a:xfrm>
            <a:custGeom>
              <a:avLst/>
              <a:gdLst>
                <a:gd name="T0" fmla="*/ 13 w 13"/>
                <a:gd name="T1" fmla="*/ 21 h 21"/>
                <a:gd name="T2" fmla="*/ 11 w 13"/>
                <a:gd name="T3" fmla="*/ 21 h 21"/>
                <a:gd name="T4" fmla="*/ 10 w 13"/>
                <a:gd name="T5" fmla="*/ 20 h 21"/>
                <a:gd name="T6" fmla="*/ 2 w 13"/>
                <a:gd name="T7" fmla="*/ 11 h 21"/>
                <a:gd name="T8" fmla="*/ 2 w 13"/>
                <a:gd name="T9" fmla="*/ 20 h 21"/>
                <a:gd name="T10" fmla="*/ 2 w 13"/>
                <a:gd name="T11" fmla="*/ 21 h 21"/>
                <a:gd name="T12" fmla="*/ 0 w 13"/>
                <a:gd name="T13" fmla="*/ 21 h 21"/>
                <a:gd name="T14" fmla="*/ 0 w 13"/>
                <a:gd name="T15" fmla="*/ 20 h 21"/>
                <a:gd name="T16" fmla="*/ 0 w 13"/>
                <a:gd name="T17" fmla="*/ 0 h 21"/>
                <a:gd name="T18" fmla="*/ 0 w 13"/>
                <a:gd name="T19" fmla="*/ 0 h 21"/>
                <a:gd name="T20" fmla="*/ 2 w 13"/>
                <a:gd name="T21" fmla="*/ 0 h 21"/>
                <a:gd name="T22" fmla="*/ 2 w 13"/>
                <a:gd name="T23" fmla="*/ 0 h 21"/>
                <a:gd name="T24" fmla="*/ 2 w 13"/>
                <a:gd name="T25" fmla="*/ 9 h 21"/>
                <a:gd name="T26" fmla="*/ 10 w 13"/>
                <a:gd name="T27" fmla="*/ 0 h 21"/>
                <a:gd name="T28" fmla="*/ 11 w 13"/>
                <a:gd name="T29" fmla="*/ 0 h 21"/>
                <a:gd name="T30" fmla="*/ 13 w 13"/>
                <a:gd name="T31" fmla="*/ 0 h 21"/>
                <a:gd name="T32" fmla="*/ 13 w 13"/>
                <a:gd name="T33" fmla="*/ 0 h 21"/>
                <a:gd name="T34" fmla="*/ 13 w 13"/>
                <a:gd name="T35" fmla="*/ 0 h 21"/>
                <a:gd name="T36" fmla="*/ 5 w 13"/>
                <a:gd name="T37" fmla="*/ 10 h 21"/>
                <a:gd name="T38" fmla="*/ 13 w 13"/>
                <a:gd name="T39" fmla="*/ 20 h 21"/>
                <a:gd name="T40" fmla="*/ 13 w 13"/>
                <a:gd name="T41" fmla="*/ 20 h 21"/>
                <a:gd name="T42" fmla="*/ 13 w 13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1"/>
                    <a:pt x="10" y="2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" name="Freeform 69"/>
            <p:cNvSpPr>
              <a:spLocks noEditPoints="1"/>
            </p:cNvSpPr>
            <p:nvPr/>
          </p:nvSpPr>
          <p:spPr bwMode="auto">
            <a:xfrm>
              <a:off x="4644" y="1826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4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" name="Freeform 70"/>
            <p:cNvSpPr>
              <a:spLocks noEditPoints="1"/>
            </p:cNvSpPr>
            <p:nvPr/>
          </p:nvSpPr>
          <p:spPr bwMode="auto">
            <a:xfrm>
              <a:off x="4183" y="1940"/>
              <a:ext cx="33" cy="50"/>
            </a:xfrm>
            <a:custGeom>
              <a:avLst/>
              <a:gdLst>
                <a:gd name="T0" fmla="*/ 13 w 14"/>
                <a:gd name="T1" fmla="*/ 21 h 21"/>
                <a:gd name="T2" fmla="*/ 12 w 14"/>
                <a:gd name="T3" fmla="*/ 21 h 21"/>
                <a:gd name="T4" fmla="*/ 11 w 14"/>
                <a:gd name="T5" fmla="*/ 20 h 21"/>
                <a:gd name="T6" fmla="*/ 6 w 14"/>
                <a:gd name="T7" fmla="*/ 12 h 21"/>
                <a:gd name="T8" fmla="*/ 6 w 14"/>
                <a:gd name="T9" fmla="*/ 12 h 21"/>
                <a:gd name="T10" fmla="*/ 5 w 14"/>
                <a:gd name="T11" fmla="*/ 12 h 21"/>
                <a:gd name="T12" fmla="*/ 2 w 14"/>
                <a:gd name="T13" fmla="*/ 12 h 21"/>
                <a:gd name="T14" fmla="*/ 2 w 14"/>
                <a:gd name="T15" fmla="*/ 20 h 21"/>
                <a:gd name="T16" fmla="*/ 2 w 14"/>
                <a:gd name="T17" fmla="*/ 21 h 21"/>
                <a:gd name="T18" fmla="*/ 0 w 14"/>
                <a:gd name="T19" fmla="*/ 21 h 21"/>
                <a:gd name="T20" fmla="*/ 0 w 14"/>
                <a:gd name="T21" fmla="*/ 20 h 21"/>
                <a:gd name="T22" fmla="*/ 0 w 14"/>
                <a:gd name="T23" fmla="*/ 1 h 21"/>
                <a:gd name="T24" fmla="*/ 0 w 14"/>
                <a:gd name="T25" fmla="*/ 0 h 21"/>
                <a:gd name="T26" fmla="*/ 5 w 14"/>
                <a:gd name="T27" fmla="*/ 0 h 21"/>
                <a:gd name="T28" fmla="*/ 13 w 14"/>
                <a:gd name="T29" fmla="*/ 6 h 21"/>
                <a:gd name="T30" fmla="*/ 13 w 14"/>
                <a:gd name="T31" fmla="*/ 6 h 21"/>
                <a:gd name="T32" fmla="*/ 9 w 14"/>
                <a:gd name="T33" fmla="*/ 12 h 21"/>
                <a:gd name="T34" fmla="*/ 14 w 14"/>
                <a:gd name="T35" fmla="*/ 20 h 21"/>
                <a:gd name="T36" fmla="*/ 14 w 14"/>
                <a:gd name="T37" fmla="*/ 20 h 21"/>
                <a:gd name="T38" fmla="*/ 13 w 14"/>
                <a:gd name="T39" fmla="*/ 21 h 21"/>
                <a:gd name="T40" fmla="*/ 10 w 14"/>
                <a:gd name="T41" fmla="*/ 6 h 21"/>
                <a:gd name="T42" fmla="*/ 5 w 14"/>
                <a:gd name="T43" fmla="*/ 2 h 21"/>
                <a:gd name="T44" fmla="*/ 2 w 14"/>
                <a:gd name="T45" fmla="*/ 2 h 21"/>
                <a:gd name="T46" fmla="*/ 2 w 14"/>
                <a:gd name="T47" fmla="*/ 10 h 21"/>
                <a:gd name="T48" fmla="*/ 5 w 14"/>
                <a:gd name="T49" fmla="*/ 10 h 21"/>
                <a:gd name="T50" fmla="*/ 10 w 14"/>
                <a:gd name="T51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4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9"/>
                    <a:pt x="11" y="11"/>
                    <a:pt x="9" y="12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3" y="21"/>
                  </a:cubicBezTo>
                  <a:close/>
                  <a:moveTo>
                    <a:pt x="10" y="6"/>
                  </a:move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5" y="10"/>
                    <a:pt x="5" y="10"/>
                  </a:cubicBezTo>
                  <a:cubicBezTo>
                    <a:pt x="9" y="10"/>
                    <a:pt x="10" y="9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" name="Freeform 71"/>
            <p:cNvSpPr>
              <a:spLocks/>
            </p:cNvSpPr>
            <p:nvPr/>
          </p:nvSpPr>
          <p:spPr bwMode="auto">
            <a:xfrm>
              <a:off x="4223" y="1940"/>
              <a:ext cx="28" cy="50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8 h 21"/>
                <a:gd name="T8" fmla="*/ 5 w 12"/>
                <a:gd name="T9" fmla="*/ 18 h 21"/>
                <a:gd name="T10" fmla="*/ 5 w 12"/>
                <a:gd name="T11" fmla="*/ 3 h 21"/>
                <a:gd name="T12" fmla="*/ 0 w 12"/>
                <a:gd name="T13" fmla="*/ 4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2 h 21"/>
                <a:gd name="T20" fmla="*/ 5 w 12"/>
                <a:gd name="T21" fmla="*/ 0 h 21"/>
                <a:gd name="T22" fmla="*/ 6 w 12"/>
                <a:gd name="T23" fmla="*/ 0 h 21"/>
                <a:gd name="T24" fmla="*/ 7 w 12"/>
                <a:gd name="T25" fmla="*/ 0 h 21"/>
                <a:gd name="T26" fmla="*/ 7 w 12"/>
                <a:gd name="T27" fmla="*/ 0 h 21"/>
                <a:gd name="T28" fmla="*/ 7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" name="Freeform 72"/>
            <p:cNvSpPr>
              <a:spLocks/>
            </p:cNvSpPr>
            <p:nvPr/>
          </p:nvSpPr>
          <p:spPr bwMode="auto">
            <a:xfrm>
              <a:off x="4263" y="1940"/>
              <a:ext cx="31" cy="50"/>
            </a:xfrm>
            <a:custGeom>
              <a:avLst/>
              <a:gdLst>
                <a:gd name="T0" fmla="*/ 5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0 w 13"/>
                <a:gd name="T9" fmla="*/ 18 h 21"/>
                <a:gd name="T10" fmla="*/ 1 w 13"/>
                <a:gd name="T11" fmla="*/ 18 h 21"/>
                <a:gd name="T12" fmla="*/ 5 w 13"/>
                <a:gd name="T13" fmla="*/ 19 h 21"/>
                <a:gd name="T14" fmla="*/ 10 w 13"/>
                <a:gd name="T15" fmla="*/ 14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0 w 13"/>
                <a:gd name="T23" fmla="*/ 10 h 21"/>
                <a:gd name="T24" fmla="*/ 0 w 13"/>
                <a:gd name="T25" fmla="*/ 10 h 21"/>
                <a:gd name="T26" fmla="*/ 1 w 13"/>
                <a:gd name="T27" fmla="*/ 0 h 21"/>
                <a:gd name="T28" fmla="*/ 2 w 13"/>
                <a:gd name="T29" fmla="*/ 0 h 21"/>
                <a:gd name="T30" fmla="*/ 11 w 13"/>
                <a:gd name="T31" fmla="*/ 0 h 21"/>
                <a:gd name="T32" fmla="*/ 12 w 13"/>
                <a:gd name="T33" fmla="*/ 0 h 21"/>
                <a:gd name="T34" fmla="*/ 12 w 13"/>
                <a:gd name="T35" fmla="*/ 2 h 21"/>
                <a:gd name="T36" fmla="*/ 11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5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9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" name="Freeform 73"/>
            <p:cNvSpPr>
              <a:spLocks noEditPoints="1"/>
            </p:cNvSpPr>
            <p:nvPr/>
          </p:nvSpPr>
          <p:spPr bwMode="auto">
            <a:xfrm>
              <a:off x="4301" y="1940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8 h 21"/>
                <a:gd name="T6" fmla="*/ 8 w 14"/>
                <a:gd name="T7" fmla="*/ 0 h 21"/>
                <a:gd name="T8" fmla="*/ 13 w 14"/>
                <a:gd name="T9" fmla="*/ 0 h 21"/>
                <a:gd name="T10" fmla="*/ 13 w 14"/>
                <a:gd name="T11" fmla="*/ 1 h 21"/>
                <a:gd name="T12" fmla="*/ 13 w 14"/>
                <a:gd name="T13" fmla="*/ 2 h 21"/>
                <a:gd name="T14" fmla="*/ 13 w 14"/>
                <a:gd name="T15" fmla="*/ 2 h 21"/>
                <a:gd name="T16" fmla="*/ 13 w 14"/>
                <a:gd name="T17" fmla="*/ 2 h 21"/>
                <a:gd name="T18" fmla="*/ 8 w 14"/>
                <a:gd name="T19" fmla="*/ 2 h 21"/>
                <a:gd name="T20" fmla="*/ 3 w 14"/>
                <a:gd name="T21" fmla="*/ 8 h 21"/>
                <a:gd name="T22" fmla="*/ 3 w 14"/>
                <a:gd name="T23" fmla="*/ 8 h 21"/>
                <a:gd name="T24" fmla="*/ 7 w 14"/>
                <a:gd name="T25" fmla="*/ 8 h 21"/>
                <a:gd name="T26" fmla="*/ 14 w 14"/>
                <a:gd name="T27" fmla="*/ 14 h 21"/>
                <a:gd name="T28" fmla="*/ 14 w 14"/>
                <a:gd name="T29" fmla="*/ 14 h 21"/>
                <a:gd name="T30" fmla="*/ 7 w 14"/>
                <a:gd name="T31" fmla="*/ 21 h 21"/>
                <a:gd name="T32" fmla="*/ 12 w 14"/>
                <a:gd name="T33" fmla="*/ 14 h 21"/>
                <a:gd name="T34" fmla="*/ 7 w 14"/>
                <a:gd name="T35" fmla="*/ 10 h 21"/>
                <a:gd name="T36" fmla="*/ 3 w 14"/>
                <a:gd name="T37" fmla="*/ 10 h 21"/>
                <a:gd name="T38" fmla="*/ 3 w 14"/>
                <a:gd name="T39" fmla="*/ 13 h 21"/>
                <a:gd name="T40" fmla="*/ 7 w 14"/>
                <a:gd name="T41" fmla="*/ 19 h 21"/>
                <a:gd name="T42" fmla="*/ 12 w 14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2"/>
                    <a:pt x="10" y="2"/>
                    <a:pt x="8" y="2"/>
                  </a:cubicBezTo>
                  <a:cubicBezTo>
                    <a:pt x="3" y="2"/>
                    <a:pt x="3" y="4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11" y="8"/>
                    <a:pt x="14" y="9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8"/>
                    <a:pt x="12" y="21"/>
                    <a:pt x="7" y="21"/>
                  </a:cubicBezTo>
                  <a:close/>
                  <a:moveTo>
                    <a:pt x="12" y="14"/>
                  </a:moveTo>
                  <a:cubicBezTo>
                    <a:pt x="12" y="11"/>
                    <a:pt x="9" y="10"/>
                    <a:pt x="7" y="10"/>
                  </a:cubicBezTo>
                  <a:cubicBezTo>
                    <a:pt x="6" y="10"/>
                    <a:pt x="4" y="10"/>
                    <a:pt x="3" y="1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10" y="19"/>
                    <a:pt x="12" y="18"/>
                    <a:pt x="1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" name="Freeform 74"/>
            <p:cNvSpPr>
              <a:spLocks/>
            </p:cNvSpPr>
            <p:nvPr/>
          </p:nvSpPr>
          <p:spPr bwMode="auto">
            <a:xfrm>
              <a:off x="4374" y="1940"/>
              <a:ext cx="31" cy="50"/>
            </a:xfrm>
            <a:custGeom>
              <a:avLst/>
              <a:gdLst>
                <a:gd name="T0" fmla="*/ 13 w 13"/>
                <a:gd name="T1" fmla="*/ 20 h 21"/>
                <a:gd name="T2" fmla="*/ 7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3 w 13"/>
                <a:gd name="T11" fmla="*/ 0 h 21"/>
                <a:gd name="T12" fmla="*/ 13 w 13"/>
                <a:gd name="T13" fmla="*/ 0 h 21"/>
                <a:gd name="T14" fmla="*/ 13 w 13"/>
                <a:gd name="T15" fmla="*/ 2 h 21"/>
                <a:gd name="T16" fmla="*/ 13 w 13"/>
                <a:gd name="T17" fmla="*/ 2 h 21"/>
                <a:gd name="T18" fmla="*/ 13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7 w 13"/>
                <a:gd name="T27" fmla="*/ 19 h 21"/>
                <a:gd name="T28" fmla="*/ 11 w 13"/>
                <a:gd name="T29" fmla="*/ 18 h 21"/>
                <a:gd name="T30" fmla="*/ 11 w 13"/>
                <a:gd name="T31" fmla="*/ 10 h 21"/>
                <a:gd name="T32" fmla="*/ 11 w 13"/>
                <a:gd name="T33" fmla="*/ 10 h 21"/>
                <a:gd name="T34" fmla="*/ 13 w 13"/>
                <a:gd name="T35" fmla="*/ 10 h 21"/>
                <a:gd name="T36" fmla="*/ 13 w 13"/>
                <a:gd name="T37" fmla="*/ 10 h 21"/>
                <a:gd name="T38" fmla="*/ 13 w 13"/>
                <a:gd name="T39" fmla="*/ 20 h 21"/>
                <a:gd name="T40" fmla="*/ 13 w 13"/>
                <a:gd name="T41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21">
                  <a:moveTo>
                    <a:pt x="13" y="20"/>
                  </a:moveTo>
                  <a:cubicBezTo>
                    <a:pt x="12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0" y="0"/>
                    <a:pt x="12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2"/>
                    <a:pt x="10" y="2"/>
                    <a:pt x="8" y="2"/>
                  </a:cubicBezTo>
                  <a:cubicBezTo>
                    <a:pt x="5" y="2"/>
                    <a:pt x="3" y="3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9" y="19"/>
                    <a:pt x="10" y="19"/>
                    <a:pt x="11" y="1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" name="Freeform 75"/>
            <p:cNvSpPr>
              <a:spLocks noEditPoints="1"/>
            </p:cNvSpPr>
            <p:nvPr/>
          </p:nvSpPr>
          <p:spPr bwMode="auto">
            <a:xfrm>
              <a:off x="4415" y="1940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4 h 21"/>
                <a:gd name="T8" fmla="*/ 3 w 14"/>
                <a:gd name="T9" fmla="*/ 10 h 21"/>
                <a:gd name="T10" fmla="*/ 0 w 14"/>
                <a:gd name="T11" fmla="*/ 5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5 h 21"/>
                <a:gd name="T22" fmla="*/ 11 w 14"/>
                <a:gd name="T23" fmla="*/ 10 h 21"/>
                <a:gd name="T24" fmla="*/ 14 w 14"/>
                <a:gd name="T25" fmla="*/ 14 h 21"/>
                <a:gd name="T26" fmla="*/ 14 w 14"/>
                <a:gd name="T27" fmla="*/ 15 h 21"/>
                <a:gd name="T28" fmla="*/ 7 w 14"/>
                <a:gd name="T29" fmla="*/ 21 h 21"/>
                <a:gd name="T30" fmla="*/ 12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3 w 14"/>
                <a:gd name="T37" fmla="*/ 5 h 21"/>
                <a:gd name="T38" fmla="*/ 3 w 14"/>
                <a:gd name="T39" fmla="*/ 5 h 21"/>
                <a:gd name="T40" fmla="*/ 6 w 14"/>
                <a:gd name="T41" fmla="*/ 9 h 21"/>
                <a:gd name="T42" fmla="*/ 8 w 14"/>
                <a:gd name="T43" fmla="*/ 9 h 21"/>
                <a:gd name="T44" fmla="*/ 12 w 14"/>
                <a:gd name="T45" fmla="*/ 5 h 21"/>
                <a:gd name="T46" fmla="*/ 12 w 14"/>
                <a:gd name="T47" fmla="*/ 14 h 21"/>
                <a:gd name="T48" fmla="*/ 8 w 14"/>
                <a:gd name="T49" fmla="*/ 11 h 21"/>
                <a:gd name="T50" fmla="*/ 6 w 14"/>
                <a:gd name="T51" fmla="*/ 11 h 21"/>
                <a:gd name="T52" fmla="*/ 3 w 14"/>
                <a:gd name="T53" fmla="*/ 14 h 21"/>
                <a:gd name="T54" fmla="*/ 3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2 w 14"/>
                <a:gd name="T61" fmla="*/ 15 h 21"/>
                <a:gd name="T62" fmla="*/ 12 w 14"/>
                <a:gd name="T6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1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7"/>
                    <a:pt x="13" y="9"/>
                    <a:pt x="11" y="10"/>
                  </a:cubicBezTo>
                  <a:cubicBezTo>
                    <a:pt x="13" y="11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2" y="5"/>
                  </a:moveTo>
                  <a:cubicBezTo>
                    <a:pt x="12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3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7"/>
                    <a:pt x="4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1" y="9"/>
                    <a:pt x="12" y="7"/>
                    <a:pt x="12" y="5"/>
                  </a:cubicBezTo>
                  <a:close/>
                  <a:moveTo>
                    <a:pt x="12" y="14"/>
                  </a:moveTo>
                  <a:cubicBezTo>
                    <a:pt x="12" y="13"/>
                    <a:pt x="11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2" y="17"/>
                    <a:pt x="12" y="15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" name="Freeform 76"/>
            <p:cNvSpPr>
              <a:spLocks noEditPoints="1"/>
            </p:cNvSpPr>
            <p:nvPr/>
          </p:nvSpPr>
          <p:spPr bwMode="auto">
            <a:xfrm>
              <a:off x="4455" y="1940"/>
              <a:ext cx="33" cy="50"/>
            </a:xfrm>
            <a:custGeom>
              <a:avLst/>
              <a:gdLst>
                <a:gd name="T0" fmla="*/ 14 w 14"/>
                <a:gd name="T1" fmla="*/ 15 h 21"/>
                <a:gd name="T2" fmla="*/ 12 w 14"/>
                <a:gd name="T3" fmla="*/ 15 h 21"/>
                <a:gd name="T4" fmla="*/ 12 w 14"/>
                <a:gd name="T5" fmla="*/ 20 h 21"/>
                <a:gd name="T6" fmla="*/ 11 w 14"/>
                <a:gd name="T7" fmla="*/ 21 h 21"/>
                <a:gd name="T8" fmla="*/ 9 w 14"/>
                <a:gd name="T9" fmla="*/ 21 h 21"/>
                <a:gd name="T10" fmla="*/ 9 w 14"/>
                <a:gd name="T11" fmla="*/ 20 h 21"/>
                <a:gd name="T12" fmla="*/ 9 w 14"/>
                <a:gd name="T13" fmla="*/ 15 h 21"/>
                <a:gd name="T14" fmla="*/ 1 w 14"/>
                <a:gd name="T15" fmla="*/ 15 h 21"/>
                <a:gd name="T16" fmla="*/ 0 w 14"/>
                <a:gd name="T17" fmla="*/ 14 h 21"/>
                <a:gd name="T18" fmla="*/ 0 w 14"/>
                <a:gd name="T19" fmla="*/ 13 h 21"/>
                <a:gd name="T20" fmla="*/ 0 w 14"/>
                <a:gd name="T21" fmla="*/ 12 h 21"/>
                <a:gd name="T22" fmla="*/ 8 w 14"/>
                <a:gd name="T23" fmla="*/ 0 h 21"/>
                <a:gd name="T24" fmla="*/ 9 w 14"/>
                <a:gd name="T25" fmla="*/ 0 h 21"/>
                <a:gd name="T26" fmla="*/ 11 w 14"/>
                <a:gd name="T27" fmla="*/ 0 h 21"/>
                <a:gd name="T28" fmla="*/ 12 w 14"/>
                <a:gd name="T29" fmla="*/ 0 h 21"/>
                <a:gd name="T30" fmla="*/ 12 w 14"/>
                <a:gd name="T31" fmla="*/ 13 h 21"/>
                <a:gd name="T32" fmla="*/ 14 w 14"/>
                <a:gd name="T33" fmla="*/ 13 h 21"/>
                <a:gd name="T34" fmla="*/ 14 w 14"/>
                <a:gd name="T35" fmla="*/ 14 h 21"/>
                <a:gd name="T36" fmla="*/ 14 w 14"/>
                <a:gd name="T37" fmla="*/ 15 h 21"/>
                <a:gd name="T38" fmla="*/ 14 w 14"/>
                <a:gd name="T39" fmla="*/ 15 h 21"/>
                <a:gd name="T40" fmla="*/ 9 w 14"/>
                <a:gd name="T41" fmla="*/ 3 h 21"/>
                <a:gd name="T42" fmla="*/ 9 w 14"/>
                <a:gd name="T43" fmla="*/ 3 h 21"/>
                <a:gd name="T44" fmla="*/ 9 w 14"/>
                <a:gd name="T45" fmla="*/ 3 h 21"/>
                <a:gd name="T46" fmla="*/ 9 w 14"/>
                <a:gd name="T47" fmla="*/ 3 h 21"/>
                <a:gd name="T48" fmla="*/ 2 w 14"/>
                <a:gd name="T49" fmla="*/ 13 h 21"/>
                <a:gd name="T50" fmla="*/ 2 w 14"/>
                <a:gd name="T51" fmla="*/ 13 h 21"/>
                <a:gd name="T52" fmla="*/ 2 w 14"/>
                <a:gd name="T53" fmla="*/ 13 h 21"/>
                <a:gd name="T54" fmla="*/ 9 w 14"/>
                <a:gd name="T55" fmla="*/ 13 h 21"/>
                <a:gd name="T56" fmla="*/ 9 w 14"/>
                <a:gd name="T57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" h="21"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1" y="21"/>
                    <a:pt x="11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0"/>
                    <a:pt x="9" y="2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" name="Freeform 77"/>
            <p:cNvSpPr>
              <a:spLocks noEditPoints="1"/>
            </p:cNvSpPr>
            <p:nvPr/>
          </p:nvSpPr>
          <p:spPr bwMode="auto">
            <a:xfrm>
              <a:off x="4531" y="1940"/>
              <a:ext cx="30" cy="50"/>
            </a:xfrm>
            <a:custGeom>
              <a:avLst/>
              <a:gdLst>
                <a:gd name="T0" fmla="*/ 5 w 13"/>
                <a:gd name="T1" fmla="*/ 21 h 21"/>
                <a:gd name="T2" fmla="*/ 0 w 13"/>
                <a:gd name="T3" fmla="*/ 21 h 21"/>
                <a:gd name="T4" fmla="*/ 0 w 13"/>
                <a:gd name="T5" fmla="*/ 20 h 21"/>
                <a:gd name="T6" fmla="*/ 0 w 13"/>
                <a:gd name="T7" fmla="*/ 1 h 21"/>
                <a:gd name="T8" fmla="*/ 0 w 13"/>
                <a:gd name="T9" fmla="*/ 0 h 21"/>
                <a:gd name="T10" fmla="*/ 5 w 13"/>
                <a:gd name="T11" fmla="*/ 0 h 21"/>
                <a:gd name="T12" fmla="*/ 13 w 13"/>
                <a:gd name="T13" fmla="*/ 5 h 21"/>
                <a:gd name="T14" fmla="*/ 13 w 13"/>
                <a:gd name="T15" fmla="*/ 6 h 21"/>
                <a:gd name="T16" fmla="*/ 10 w 13"/>
                <a:gd name="T17" fmla="*/ 10 h 21"/>
                <a:gd name="T18" fmla="*/ 13 w 13"/>
                <a:gd name="T19" fmla="*/ 14 h 21"/>
                <a:gd name="T20" fmla="*/ 13 w 13"/>
                <a:gd name="T21" fmla="*/ 15 h 21"/>
                <a:gd name="T22" fmla="*/ 5 w 13"/>
                <a:gd name="T23" fmla="*/ 21 h 21"/>
                <a:gd name="T24" fmla="*/ 11 w 13"/>
                <a:gd name="T25" fmla="*/ 5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9 h 21"/>
                <a:gd name="T32" fmla="*/ 6 w 13"/>
                <a:gd name="T33" fmla="*/ 9 h 21"/>
                <a:gd name="T34" fmla="*/ 11 w 13"/>
                <a:gd name="T35" fmla="*/ 6 h 21"/>
                <a:gd name="T36" fmla="*/ 11 w 13"/>
                <a:gd name="T37" fmla="*/ 5 h 21"/>
                <a:gd name="T38" fmla="*/ 11 w 13"/>
                <a:gd name="T39" fmla="*/ 14 h 21"/>
                <a:gd name="T40" fmla="*/ 6 w 13"/>
                <a:gd name="T41" fmla="*/ 11 h 21"/>
                <a:gd name="T42" fmla="*/ 2 w 13"/>
                <a:gd name="T43" fmla="*/ 11 h 21"/>
                <a:gd name="T44" fmla="*/ 2 w 13"/>
                <a:gd name="T45" fmla="*/ 19 h 21"/>
                <a:gd name="T46" fmla="*/ 5 w 13"/>
                <a:gd name="T47" fmla="*/ 19 h 21"/>
                <a:gd name="T48" fmla="*/ 11 w 13"/>
                <a:gd name="T49" fmla="*/ 15 h 21"/>
                <a:gd name="T50" fmla="*/ 11 w 13"/>
                <a:gd name="T51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3" y="21"/>
                    <a:pt x="2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9" y="0"/>
                    <a:pt x="13" y="1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9"/>
                    <a:pt x="10" y="10"/>
                  </a:cubicBezTo>
                  <a:cubicBezTo>
                    <a:pt x="12" y="11"/>
                    <a:pt x="13" y="12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20"/>
                    <a:pt x="9" y="21"/>
                    <a:pt x="5" y="21"/>
                  </a:cubicBezTo>
                  <a:close/>
                  <a:moveTo>
                    <a:pt x="11" y="5"/>
                  </a:moveTo>
                  <a:cubicBezTo>
                    <a:pt x="11" y="2"/>
                    <a:pt x="8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10" y="9"/>
                    <a:pt x="11" y="7"/>
                    <a:pt x="11" y="6"/>
                  </a:cubicBezTo>
                  <a:lnTo>
                    <a:pt x="11" y="5"/>
                  </a:lnTo>
                  <a:close/>
                  <a:moveTo>
                    <a:pt x="11" y="14"/>
                  </a:moveTo>
                  <a:cubicBezTo>
                    <a:pt x="11" y="13"/>
                    <a:pt x="10" y="11"/>
                    <a:pt x="6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8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" name="Freeform 78"/>
            <p:cNvSpPr>
              <a:spLocks/>
            </p:cNvSpPr>
            <p:nvPr/>
          </p:nvSpPr>
          <p:spPr bwMode="auto">
            <a:xfrm>
              <a:off x="4571" y="1940"/>
              <a:ext cx="28" cy="50"/>
            </a:xfrm>
            <a:custGeom>
              <a:avLst/>
              <a:gdLst>
                <a:gd name="T0" fmla="*/ 0 w 12"/>
                <a:gd name="T1" fmla="*/ 21 h 21"/>
                <a:gd name="T2" fmla="*/ 0 w 12"/>
                <a:gd name="T3" fmla="*/ 20 h 21"/>
                <a:gd name="T4" fmla="*/ 0 w 12"/>
                <a:gd name="T5" fmla="*/ 19 h 21"/>
                <a:gd name="T6" fmla="*/ 0 w 12"/>
                <a:gd name="T7" fmla="*/ 18 h 21"/>
                <a:gd name="T8" fmla="*/ 5 w 12"/>
                <a:gd name="T9" fmla="*/ 18 h 21"/>
                <a:gd name="T10" fmla="*/ 5 w 12"/>
                <a:gd name="T11" fmla="*/ 3 h 21"/>
                <a:gd name="T12" fmla="*/ 0 w 12"/>
                <a:gd name="T13" fmla="*/ 4 h 21"/>
                <a:gd name="T14" fmla="*/ 0 w 12"/>
                <a:gd name="T15" fmla="*/ 4 h 21"/>
                <a:gd name="T16" fmla="*/ 0 w 12"/>
                <a:gd name="T17" fmla="*/ 3 h 21"/>
                <a:gd name="T18" fmla="*/ 0 w 12"/>
                <a:gd name="T19" fmla="*/ 2 h 21"/>
                <a:gd name="T20" fmla="*/ 5 w 12"/>
                <a:gd name="T21" fmla="*/ 0 h 21"/>
                <a:gd name="T22" fmla="*/ 5 w 12"/>
                <a:gd name="T23" fmla="*/ 0 h 21"/>
                <a:gd name="T24" fmla="*/ 7 w 12"/>
                <a:gd name="T25" fmla="*/ 0 h 21"/>
                <a:gd name="T26" fmla="*/ 7 w 12"/>
                <a:gd name="T27" fmla="*/ 0 h 21"/>
                <a:gd name="T28" fmla="*/ 7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  <a:gd name="T38" fmla="*/ 0 w 12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21">
                  <a:moveTo>
                    <a:pt x="0" y="21"/>
                  </a:move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" name="Freeform 79"/>
            <p:cNvSpPr>
              <a:spLocks/>
            </p:cNvSpPr>
            <p:nvPr/>
          </p:nvSpPr>
          <p:spPr bwMode="auto">
            <a:xfrm>
              <a:off x="4611" y="1940"/>
              <a:ext cx="28" cy="50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0 w 12"/>
                <a:gd name="T11" fmla="*/ 18 h 21"/>
                <a:gd name="T12" fmla="*/ 5 w 12"/>
                <a:gd name="T13" fmla="*/ 19 h 21"/>
                <a:gd name="T14" fmla="*/ 10 w 12"/>
                <a:gd name="T15" fmla="*/ 14 h 21"/>
                <a:gd name="T16" fmla="*/ 10 w 12"/>
                <a:gd name="T17" fmla="*/ 14 h 21"/>
                <a:gd name="T18" fmla="*/ 4 w 12"/>
                <a:gd name="T19" fmla="*/ 10 h 21"/>
                <a:gd name="T20" fmla="*/ 1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0 h 21"/>
                <a:gd name="T28" fmla="*/ 1 w 12"/>
                <a:gd name="T29" fmla="*/ 0 h 21"/>
                <a:gd name="T30" fmla="*/ 11 w 12"/>
                <a:gd name="T31" fmla="*/ 0 h 21"/>
                <a:gd name="T32" fmla="*/ 12 w 12"/>
                <a:gd name="T33" fmla="*/ 0 h 21"/>
                <a:gd name="T34" fmla="*/ 12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3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4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9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" name="Freeform 80"/>
            <p:cNvSpPr>
              <a:spLocks/>
            </p:cNvSpPr>
            <p:nvPr/>
          </p:nvSpPr>
          <p:spPr bwMode="auto">
            <a:xfrm>
              <a:off x="4651" y="1940"/>
              <a:ext cx="29" cy="50"/>
            </a:xfrm>
            <a:custGeom>
              <a:avLst/>
              <a:gdLst>
                <a:gd name="T0" fmla="*/ 12 w 12"/>
                <a:gd name="T1" fmla="*/ 3 h 21"/>
                <a:gd name="T2" fmla="*/ 4 w 12"/>
                <a:gd name="T3" fmla="*/ 20 h 21"/>
                <a:gd name="T4" fmla="*/ 3 w 12"/>
                <a:gd name="T5" fmla="*/ 21 h 21"/>
                <a:gd name="T6" fmla="*/ 2 w 12"/>
                <a:gd name="T7" fmla="*/ 21 h 21"/>
                <a:gd name="T8" fmla="*/ 1 w 12"/>
                <a:gd name="T9" fmla="*/ 20 h 21"/>
                <a:gd name="T10" fmla="*/ 1 w 12"/>
                <a:gd name="T11" fmla="*/ 20 h 21"/>
                <a:gd name="T12" fmla="*/ 10 w 12"/>
                <a:gd name="T13" fmla="*/ 2 h 21"/>
                <a:gd name="T14" fmla="*/ 10 w 12"/>
                <a:gd name="T15" fmla="*/ 2 h 21"/>
                <a:gd name="T16" fmla="*/ 10 w 12"/>
                <a:gd name="T17" fmla="*/ 2 h 21"/>
                <a:gd name="T18" fmla="*/ 0 w 12"/>
                <a:gd name="T19" fmla="*/ 2 h 21"/>
                <a:gd name="T20" fmla="*/ 0 w 12"/>
                <a:gd name="T21" fmla="*/ 2 h 21"/>
                <a:gd name="T22" fmla="*/ 0 w 12"/>
                <a:gd name="T23" fmla="*/ 0 h 21"/>
                <a:gd name="T24" fmla="*/ 0 w 12"/>
                <a:gd name="T25" fmla="*/ 0 h 21"/>
                <a:gd name="T26" fmla="*/ 10 w 12"/>
                <a:gd name="T27" fmla="*/ 0 h 21"/>
                <a:gd name="T28" fmla="*/ 12 w 12"/>
                <a:gd name="T29" fmla="*/ 2 h 21"/>
                <a:gd name="T30" fmla="*/ 12 w 12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21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" name="Freeform 81"/>
            <p:cNvSpPr>
              <a:spLocks noEditPoints="1"/>
            </p:cNvSpPr>
            <p:nvPr/>
          </p:nvSpPr>
          <p:spPr bwMode="auto">
            <a:xfrm>
              <a:off x="4183" y="2054"/>
              <a:ext cx="31" cy="50"/>
            </a:xfrm>
            <a:custGeom>
              <a:avLst/>
              <a:gdLst>
                <a:gd name="T0" fmla="*/ 5 w 13"/>
                <a:gd name="T1" fmla="*/ 12 h 21"/>
                <a:gd name="T2" fmla="*/ 2 w 13"/>
                <a:gd name="T3" fmla="*/ 12 h 21"/>
                <a:gd name="T4" fmla="*/ 2 w 13"/>
                <a:gd name="T5" fmla="*/ 20 h 21"/>
                <a:gd name="T6" fmla="*/ 2 w 13"/>
                <a:gd name="T7" fmla="*/ 21 h 21"/>
                <a:gd name="T8" fmla="*/ 0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0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2 h 21"/>
                <a:gd name="T24" fmla="*/ 10 w 13"/>
                <a:gd name="T25" fmla="*/ 6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10 h 21"/>
                <a:gd name="T32" fmla="*/ 5 w 13"/>
                <a:gd name="T33" fmla="*/ 10 h 21"/>
                <a:gd name="T34" fmla="*/ 10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2"/>
                  </a:moveTo>
                  <a:cubicBezTo>
                    <a:pt x="4" y="12"/>
                    <a:pt x="3" y="12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9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9" y="12"/>
                    <a:pt x="5" y="12"/>
                  </a:cubicBezTo>
                  <a:close/>
                  <a:moveTo>
                    <a:pt x="10" y="6"/>
                  </a:move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9" y="10"/>
                    <a:pt x="10" y="9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" name="Freeform 82"/>
            <p:cNvSpPr>
              <a:spLocks noEditPoints="1"/>
            </p:cNvSpPr>
            <p:nvPr/>
          </p:nvSpPr>
          <p:spPr bwMode="auto">
            <a:xfrm>
              <a:off x="4214" y="2054"/>
              <a:ext cx="37" cy="50"/>
            </a:xfrm>
            <a:custGeom>
              <a:avLst/>
              <a:gdLst>
                <a:gd name="T0" fmla="*/ 16 w 16"/>
                <a:gd name="T1" fmla="*/ 21 h 21"/>
                <a:gd name="T2" fmla="*/ 14 w 16"/>
                <a:gd name="T3" fmla="*/ 21 h 21"/>
                <a:gd name="T4" fmla="*/ 14 w 16"/>
                <a:gd name="T5" fmla="*/ 20 h 21"/>
                <a:gd name="T6" fmla="*/ 12 w 16"/>
                <a:gd name="T7" fmla="*/ 14 h 21"/>
                <a:gd name="T8" fmla="*/ 4 w 16"/>
                <a:gd name="T9" fmla="*/ 14 h 21"/>
                <a:gd name="T10" fmla="*/ 3 w 16"/>
                <a:gd name="T11" fmla="*/ 20 h 21"/>
                <a:gd name="T12" fmla="*/ 2 w 16"/>
                <a:gd name="T13" fmla="*/ 21 h 21"/>
                <a:gd name="T14" fmla="*/ 1 w 16"/>
                <a:gd name="T15" fmla="*/ 21 h 21"/>
                <a:gd name="T16" fmla="*/ 0 w 16"/>
                <a:gd name="T17" fmla="*/ 20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0 h 21"/>
                <a:gd name="T30" fmla="*/ 16 w 16"/>
                <a:gd name="T31" fmla="*/ 21 h 21"/>
                <a:gd name="T32" fmla="*/ 9 w 16"/>
                <a:gd name="T33" fmla="*/ 2 h 21"/>
                <a:gd name="T34" fmla="*/ 8 w 16"/>
                <a:gd name="T35" fmla="*/ 2 h 21"/>
                <a:gd name="T36" fmla="*/ 8 w 16"/>
                <a:gd name="T37" fmla="*/ 2 h 21"/>
                <a:gd name="T38" fmla="*/ 5 w 16"/>
                <a:gd name="T39" fmla="*/ 12 h 21"/>
                <a:gd name="T40" fmla="*/ 11 w 16"/>
                <a:gd name="T41" fmla="*/ 12 h 21"/>
                <a:gd name="T42" fmla="*/ 9 w 16"/>
                <a:gd name="T43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1"/>
                    <a:pt x="16" y="21"/>
                  </a:cubicBezTo>
                  <a:close/>
                  <a:moveTo>
                    <a:pt x="9" y="2"/>
                  </a:move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" name="Freeform 83"/>
            <p:cNvSpPr>
              <a:spLocks/>
            </p:cNvSpPr>
            <p:nvPr/>
          </p:nvSpPr>
          <p:spPr bwMode="auto">
            <a:xfrm>
              <a:off x="4259" y="2054"/>
              <a:ext cx="35" cy="5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0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0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0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0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0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" name="Freeform 84"/>
            <p:cNvSpPr>
              <a:spLocks/>
            </p:cNvSpPr>
            <p:nvPr/>
          </p:nvSpPr>
          <p:spPr bwMode="auto">
            <a:xfrm>
              <a:off x="4299" y="2054"/>
              <a:ext cx="35" cy="50"/>
            </a:xfrm>
            <a:custGeom>
              <a:avLst/>
              <a:gdLst>
                <a:gd name="T0" fmla="*/ 14 w 15"/>
                <a:gd name="T1" fmla="*/ 2 h 21"/>
                <a:gd name="T2" fmla="*/ 9 w 15"/>
                <a:gd name="T3" fmla="*/ 2 h 21"/>
                <a:gd name="T4" fmla="*/ 9 w 15"/>
                <a:gd name="T5" fmla="*/ 20 h 21"/>
                <a:gd name="T6" fmla="*/ 8 w 15"/>
                <a:gd name="T7" fmla="*/ 21 h 21"/>
                <a:gd name="T8" fmla="*/ 7 w 15"/>
                <a:gd name="T9" fmla="*/ 21 h 21"/>
                <a:gd name="T10" fmla="*/ 6 w 15"/>
                <a:gd name="T11" fmla="*/ 20 h 21"/>
                <a:gd name="T12" fmla="*/ 6 w 15"/>
                <a:gd name="T13" fmla="*/ 2 h 21"/>
                <a:gd name="T14" fmla="*/ 1 w 15"/>
                <a:gd name="T15" fmla="*/ 2 h 21"/>
                <a:gd name="T16" fmla="*/ 0 w 15"/>
                <a:gd name="T17" fmla="*/ 2 h 21"/>
                <a:gd name="T18" fmla="*/ 0 w 15"/>
                <a:gd name="T19" fmla="*/ 0 h 21"/>
                <a:gd name="T20" fmla="*/ 1 w 15"/>
                <a:gd name="T21" fmla="*/ 0 h 21"/>
                <a:gd name="T22" fmla="*/ 14 w 15"/>
                <a:gd name="T23" fmla="*/ 0 h 21"/>
                <a:gd name="T24" fmla="*/ 15 w 15"/>
                <a:gd name="T25" fmla="*/ 0 h 21"/>
                <a:gd name="T26" fmla="*/ 15 w 15"/>
                <a:gd name="T27" fmla="*/ 2 h 21"/>
                <a:gd name="T28" fmla="*/ 14 w 15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14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8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" name="Freeform 85"/>
            <p:cNvSpPr>
              <a:spLocks noEditPoints="1"/>
            </p:cNvSpPr>
            <p:nvPr/>
          </p:nvSpPr>
          <p:spPr bwMode="auto">
            <a:xfrm>
              <a:off x="4337" y="2054"/>
              <a:ext cx="35" cy="50"/>
            </a:xfrm>
            <a:custGeom>
              <a:avLst/>
              <a:gdLst>
                <a:gd name="T0" fmla="*/ 8 w 15"/>
                <a:gd name="T1" fmla="*/ 21 h 21"/>
                <a:gd name="T2" fmla="*/ 0 w 15"/>
                <a:gd name="T3" fmla="*/ 12 h 21"/>
                <a:gd name="T4" fmla="*/ 0 w 15"/>
                <a:gd name="T5" fmla="*/ 8 h 21"/>
                <a:gd name="T6" fmla="*/ 8 w 15"/>
                <a:gd name="T7" fmla="*/ 0 h 21"/>
                <a:gd name="T8" fmla="*/ 15 w 15"/>
                <a:gd name="T9" fmla="*/ 8 h 21"/>
                <a:gd name="T10" fmla="*/ 15 w 15"/>
                <a:gd name="T11" fmla="*/ 12 h 21"/>
                <a:gd name="T12" fmla="*/ 8 w 15"/>
                <a:gd name="T13" fmla="*/ 21 h 21"/>
                <a:gd name="T14" fmla="*/ 13 w 15"/>
                <a:gd name="T15" fmla="*/ 8 h 21"/>
                <a:gd name="T16" fmla="*/ 8 w 15"/>
                <a:gd name="T17" fmla="*/ 2 h 21"/>
                <a:gd name="T18" fmla="*/ 3 w 15"/>
                <a:gd name="T19" fmla="*/ 8 h 21"/>
                <a:gd name="T20" fmla="*/ 3 w 15"/>
                <a:gd name="T21" fmla="*/ 12 h 21"/>
                <a:gd name="T22" fmla="*/ 8 w 15"/>
                <a:gd name="T23" fmla="*/ 19 h 21"/>
                <a:gd name="T24" fmla="*/ 13 w 15"/>
                <a:gd name="T25" fmla="*/ 12 h 21"/>
                <a:gd name="T26" fmla="*/ 13 w 15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8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8"/>
                    <a:pt x="12" y="21"/>
                    <a:pt x="8" y="21"/>
                  </a:cubicBezTo>
                  <a:close/>
                  <a:moveTo>
                    <a:pt x="13" y="8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" name="Freeform 86"/>
            <p:cNvSpPr>
              <a:spLocks/>
            </p:cNvSpPr>
            <p:nvPr/>
          </p:nvSpPr>
          <p:spPr bwMode="auto">
            <a:xfrm>
              <a:off x="4382" y="2054"/>
              <a:ext cx="35" cy="5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0 h 21"/>
                <a:gd name="T6" fmla="*/ 3 w 15"/>
                <a:gd name="T7" fmla="*/ 4 h 21"/>
                <a:gd name="T8" fmla="*/ 2 w 15"/>
                <a:gd name="T9" fmla="*/ 4 h 21"/>
                <a:gd name="T10" fmla="*/ 2 w 15"/>
                <a:gd name="T11" fmla="*/ 4 h 21"/>
                <a:gd name="T12" fmla="*/ 2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0 h 21"/>
                <a:gd name="T20" fmla="*/ 0 w 15"/>
                <a:gd name="T21" fmla="*/ 1 h 21"/>
                <a:gd name="T22" fmla="*/ 1 w 15"/>
                <a:gd name="T23" fmla="*/ 0 h 21"/>
                <a:gd name="T24" fmla="*/ 2 w 15"/>
                <a:gd name="T25" fmla="*/ 0 h 21"/>
                <a:gd name="T26" fmla="*/ 4 w 15"/>
                <a:gd name="T27" fmla="*/ 0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0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0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" name="Freeform 87"/>
            <p:cNvSpPr>
              <a:spLocks/>
            </p:cNvSpPr>
            <p:nvPr/>
          </p:nvSpPr>
          <p:spPr bwMode="auto">
            <a:xfrm>
              <a:off x="4426" y="2054"/>
              <a:ext cx="29" cy="50"/>
            </a:xfrm>
            <a:custGeom>
              <a:avLst/>
              <a:gdLst>
                <a:gd name="T0" fmla="*/ 11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1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1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1 w 12"/>
                <a:gd name="T25" fmla="*/ 9 h 21"/>
                <a:gd name="T26" fmla="*/ 12 w 12"/>
                <a:gd name="T27" fmla="*/ 9 h 21"/>
                <a:gd name="T28" fmla="*/ 12 w 12"/>
                <a:gd name="T29" fmla="*/ 10 h 21"/>
                <a:gd name="T30" fmla="*/ 11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1 w 12"/>
                <a:gd name="T39" fmla="*/ 19 h 21"/>
                <a:gd name="T40" fmla="*/ 12 w 12"/>
                <a:gd name="T41" fmla="*/ 19 h 21"/>
                <a:gd name="T42" fmla="*/ 12 w 12"/>
                <a:gd name="T43" fmla="*/ 20 h 21"/>
                <a:gd name="T44" fmla="*/ 11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1" y="21"/>
                  </a:moveTo>
                  <a:cubicBezTo>
                    <a:pt x="10" y="21"/>
                    <a:pt x="8" y="21"/>
                    <a:pt x="6" y="21"/>
                  </a:cubicBezTo>
                  <a:cubicBezTo>
                    <a:pt x="2" y="21"/>
                    <a:pt x="0" y="19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0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" name="Freeform 88"/>
            <p:cNvSpPr>
              <a:spLocks noEditPoints="1"/>
            </p:cNvSpPr>
            <p:nvPr/>
          </p:nvSpPr>
          <p:spPr bwMode="auto">
            <a:xfrm>
              <a:off x="4462" y="2066"/>
              <a:ext cx="7" cy="38"/>
            </a:xfrm>
            <a:custGeom>
              <a:avLst/>
              <a:gdLst>
                <a:gd name="T0" fmla="*/ 2 w 3"/>
                <a:gd name="T1" fmla="*/ 4 h 16"/>
                <a:gd name="T2" fmla="*/ 1 w 3"/>
                <a:gd name="T3" fmla="*/ 4 h 16"/>
                <a:gd name="T4" fmla="*/ 0 w 3"/>
                <a:gd name="T5" fmla="*/ 3 h 16"/>
                <a:gd name="T6" fmla="*/ 0 w 3"/>
                <a:gd name="T7" fmla="*/ 1 h 16"/>
                <a:gd name="T8" fmla="*/ 1 w 3"/>
                <a:gd name="T9" fmla="*/ 0 h 16"/>
                <a:gd name="T10" fmla="*/ 2 w 3"/>
                <a:gd name="T11" fmla="*/ 0 h 16"/>
                <a:gd name="T12" fmla="*/ 3 w 3"/>
                <a:gd name="T13" fmla="*/ 1 h 16"/>
                <a:gd name="T14" fmla="*/ 3 w 3"/>
                <a:gd name="T15" fmla="*/ 3 h 16"/>
                <a:gd name="T16" fmla="*/ 2 w 3"/>
                <a:gd name="T17" fmla="*/ 4 h 16"/>
                <a:gd name="T18" fmla="*/ 2 w 3"/>
                <a:gd name="T19" fmla="*/ 16 h 16"/>
                <a:gd name="T20" fmla="*/ 1 w 3"/>
                <a:gd name="T21" fmla="*/ 16 h 16"/>
                <a:gd name="T22" fmla="*/ 0 w 3"/>
                <a:gd name="T23" fmla="*/ 15 h 16"/>
                <a:gd name="T24" fmla="*/ 0 w 3"/>
                <a:gd name="T25" fmla="*/ 13 h 16"/>
                <a:gd name="T26" fmla="*/ 1 w 3"/>
                <a:gd name="T27" fmla="*/ 12 h 16"/>
                <a:gd name="T28" fmla="*/ 2 w 3"/>
                <a:gd name="T29" fmla="*/ 12 h 16"/>
                <a:gd name="T30" fmla="*/ 3 w 3"/>
                <a:gd name="T31" fmla="*/ 13 h 16"/>
                <a:gd name="T32" fmla="*/ 3 w 3"/>
                <a:gd name="T33" fmla="*/ 15 h 16"/>
                <a:gd name="T34" fmla="*/ 2 w 3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6">
                  <a:moveTo>
                    <a:pt x="2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2" y="4"/>
                    <a:pt x="2" y="4"/>
                  </a:cubicBezTo>
                  <a:close/>
                  <a:moveTo>
                    <a:pt x="2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1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3" y="12"/>
                    <a:pt x="3" y="13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" name="Freeform 89"/>
            <p:cNvSpPr>
              <a:spLocks/>
            </p:cNvSpPr>
            <p:nvPr/>
          </p:nvSpPr>
          <p:spPr bwMode="auto">
            <a:xfrm>
              <a:off x="4495" y="2054"/>
              <a:ext cx="28" cy="50"/>
            </a:xfrm>
            <a:custGeom>
              <a:avLst/>
              <a:gdLst>
                <a:gd name="T0" fmla="*/ 8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8 h 21"/>
                <a:gd name="T8" fmla="*/ 11 w 12"/>
                <a:gd name="T9" fmla="*/ 18 h 21"/>
                <a:gd name="T10" fmla="*/ 12 w 12"/>
                <a:gd name="T11" fmla="*/ 19 h 21"/>
                <a:gd name="T12" fmla="*/ 12 w 12"/>
                <a:gd name="T13" fmla="*/ 20 h 21"/>
                <a:gd name="T14" fmla="*/ 11 w 12"/>
                <a:gd name="T15" fmla="*/ 21 h 21"/>
                <a:gd name="T16" fmla="*/ 0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5 w 12"/>
                <a:gd name="T29" fmla="*/ 2 h 21"/>
                <a:gd name="T30" fmla="*/ 0 w 12"/>
                <a:gd name="T31" fmla="*/ 2 h 21"/>
                <a:gd name="T32" fmla="*/ 0 w 12"/>
                <a:gd name="T33" fmla="*/ 2 h 21"/>
                <a:gd name="T34" fmla="*/ 0 w 12"/>
                <a:gd name="T35" fmla="*/ 2 h 21"/>
                <a:gd name="T36" fmla="*/ 0 w 12"/>
                <a:gd name="T37" fmla="*/ 1 h 21"/>
                <a:gd name="T38" fmla="*/ 0 w 12"/>
                <a:gd name="T39" fmla="*/ 0 h 21"/>
                <a:gd name="T40" fmla="*/ 5 w 12"/>
                <a:gd name="T41" fmla="*/ 0 h 21"/>
                <a:gd name="T42" fmla="*/ 12 w 12"/>
                <a:gd name="T43" fmla="*/ 5 h 21"/>
                <a:gd name="T44" fmla="*/ 8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8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5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6"/>
                    <a:pt x="10" y="5"/>
                  </a:cubicBezTo>
                  <a:cubicBezTo>
                    <a:pt x="10" y="3"/>
                    <a:pt x="8" y="2"/>
                    <a:pt x="5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2" y="1"/>
                    <a:pt x="12" y="5"/>
                  </a:cubicBezTo>
                  <a:cubicBezTo>
                    <a:pt x="12" y="7"/>
                    <a:pt x="11" y="8"/>
                    <a:pt x="8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" name="Freeform 90"/>
            <p:cNvSpPr>
              <a:spLocks/>
            </p:cNvSpPr>
            <p:nvPr/>
          </p:nvSpPr>
          <p:spPr bwMode="auto">
            <a:xfrm>
              <a:off x="4533" y="2054"/>
              <a:ext cx="31" cy="50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0 w 13"/>
                <a:gd name="T15" fmla="*/ 14 h 21"/>
                <a:gd name="T16" fmla="*/ 10 w 13"/>
                <a:gd name="T17" fmla="*/ 14 h 21"/>
                <a:gd name="T18" fmla="*/ 5 w 13"/>
                <a:gd name="T19" fmla="*/ 10 h 21"/>
                <a:gd name="T20" fmla="*/ 1 w 13"/>
                <a:gd name="T21" fmla="*/ 10 h 21"/>
                <a:gd name="T22" fmla="*/ 1 w 13"/>
                <a:gd name="T23" fmla="*/ 10 h 21"/>
                <a:gd name="T24" fmla="*/ 1 w 13"/>
                <a:gd name="T25" fmla="*/ 10 h 21"/>
                <a:gd name="T26" fmla="*/ 2 w 13"/>
                <a:gd name="T27" fmla="*/ 0 h 21"/>
                <a:gd name="T28" fmla="*/ 2 w 13"/>
                <a:gd name="T29" fmla="*/ 0 h 21"/>
                <a:gd name="T30" fmla="*/ 12 w 13"/>
                <a:gd name="T31" fmla="*/ 0 h 21"/>
                <a:gd name="T32" fmla="*/ 12 w 13"/>
                <a:gd name="T33" fmla="*/ 0 h 21"/>
                <a:gd name="T34" fmla="*/ 12 w 13"/>
                <a:gd name="T35" fmla="*/ 2 h 21"/>
                <a:gd name="T36" fmla="*/ 12 w 13"/>
                <a:gd name="T37" fmla="*/ 2 h 21"/>
                <a:gd name="T38" fmla="*/ 4 w 13"/>
                <a:gd name="T39" fmla="*/ 2 h 21"/>
                <a:gd name="T40" fmla="*/ 3 w 13"/>
                <a:gd name="T41" fmla="*/ 8 h 21"/>
                <a:gd name="T42" fmla="*/ 5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6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9"/>
                    <a:pt x="5" y="19"/>
                    <a:pt x="6" y="19"/>
                  </a:cubicBezTo>
                  <a:cubicBezTo>
                    <a:pt x="9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9" y="10"/>
                    <a:pt x="5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10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0" y="21"/>
                    <a:pt x="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" name="Freeform 91"/>
            <p:cNvSpPr>
              <a:spLocks noEditPoints="1"/>
            </p:cNvSpPr>
            <p:nvPr/>
          </p:nvSpPr>
          <p:spPr bwMode="auto">
            <a:xfrm>
              <a:off x="4573" y="2054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4 h 21"/>
                <a:gd name="T8" fmla="*/ 2 w 14"/>
                <a:gd name="T9" fmla="*/ 10 h 21"/>
                <a:gd name="T10" fmla="*/ 0 w 14"/>
                <a:gd name="T11" fmla="*/ 5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5 h 21"/>
                <a:gd name="T22" fmla="*/ 11 w 14"/>
                <a:gd name="T23" fmla="*/ 10 h 21"/>
                <a:gd name="T24" fmla="*/ 14 w 14"/>
                <a:gd name="T25" fmla="*/ 14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2 w 14"/>
                <a:gd name="T37" fmla="*/ 5 h 21"/>
                <a:gd name="T38" fmla="*/ 2 w 14"/>
                <a:gd name="T39" fmla="*/ 5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5 h 21"/>
                <a:gd name="T46" fmla="*/ 11 w 14"/>
                <a:gd name="T47" fmla="*/ 14 h 21"/>
                <a:gd name="T48" fmla="*/ 8 w 14"/>
                <a:gd name="T49" fmla="*/ 11 h 21"/>
                <a:gd name="T50" fmla="*/ 6 w 14"/>
                <a:gd name="T51" fmla="*/ 11 h 21"/>
                <a:gd name="T52" fmla="*/ 2 w 14"/>
                <a:gd name="T53" fmla="*/ 14 h 21"/>
                <a:gd name="T54" fmla="*/ 2 w 14"/>
                <a:gd name="T55" fmla="*/ 15 h 21"/>
                <a:gd name="T56" fmla="*/ 7 w 14"/>
                <a:gd name="T57" fmla="*/ 19 h 21"/>
                <a:gd name="T58" fmla="*/ 7 w 14"/>
                <a:gd name="T59" fmla="*/ 19 h 21"/>
                <a:gd name="T60" fmla="*/ 11 w 14"/>
                <a:gd name="T61" fmla="*/ 15 h 21"/>
                <a:gd name="T62" fmla="*/ 11 w 14"/>
                <a:gd name="T6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1"/>
                    <a:pt x="2" y="10"/>
                  </a:cubicBezTo>
                  <a:cubicBezTo>
                    <a:pt x="1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1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7"/>
                    <a:pt x="13" y="9"/>
                    <a:pt x="11" y="10"/>
                  </a:cubicBezTo>
                  <a:cubicBezTo>
                    <a:pt x="13" y="11"/>
                    <a:pt x="14" y="13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5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3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5"/>
                  </a:cubicBezTo>
                  <a:close/>
                  <a:moveTo>
                    <a:pt x="11" y="14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7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" name="Freeform 92"/>
            <p:cNvSpPr>
              <a:spLocks/>
            </p:cNvSpPr>
            <p:nvPr/>
          </p:nvSpPr>
          <p:spPr bwMode="auto">
            <a:xfrm>
              <a:off x="4616" y="2054"/>
              <a:ext cx="28" cy="50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0 w 12"/>
                <a:gd name="T11" fmla="*/ 18 h 21"/>
                <a:gd name="T12" fmla="*/ 5 w 12"/>
                <a:gd name="T13" fmla="*/ 19 h 21"/>
                <a:gd name="T14" fmla="*/ 9 w 12"/>
                <a:gd name="T15" fmla="*/ 15 h 21"/>
                <a:gd name="T16" fmla="*/ 9 w 12"/>
                <a:gd name="T17" fmla="*/ 14 h 21"/>
                <a:gd name="T18" fmla="*/ 6 w 12"/>
                <a:gd name="T19" fmla="*/ 11 h 21"/>
                <a:gd name="T20" fmla="*/ 1 w 12"/>
                <a:gd name="T21" fmla="*/ 11 h 21"/>
                <a:gd name="T22" fmla="*/ 0 w 12"/>
                <a:gd name="T23" fmla="*/ 10 h 21"/>
                <a:gd name="T24" fmla="*/ 0 w 12"/>
                <a:gd name="T25" fmla="*/ 9 h 21"/>
                <a:gd name="T26" fmla="*/ 1 w 12"/>
                <a:gd name="T27" fmla="*/ 9 h 21"/>
                <a:gd name="T28" fmla="*/ 6 w 12"/>
                <a:gd name="T29" fmla="*/ 9 h 21"/>
                <a:gd name="T30" fmla="*/ 9 w 12"/>
                <a:gd name="T31" fmla="*/ 6 h 21"/>
                <a:gd name="T32" fmla="*/ 9 w 12"/>
                <a:gd name="T33" fmla="*/ 5 h 21"/>
                <a:gd name="T34" fmla="*/ 5 w 12"/>
                <a:gd name="T35" fmla="*/ 2 h 21"/>
                <a:gd name="T36" fmla="*/ 0 w 12"/>
                <a:gd name="T37" fmla="*/ 2 h 21"/>
                <a:gd name="T38" fmla="*/ 0 w 12"/>
                <a:gd name="T39" fmla="*/ 2 h 21"/>
                <a:gd name="T40" fmla="*/ 0 w 12"/>
                <a:gd name="T41" fmla="*/ 2 h 21"/>
                <a:gd name="T42" fmla="*/ 0 w 12"/>
                <a:gd name="T43" fmla="*/ 1 h 21"/>
                <a:gd name="T44" fmla="*/ 0 w 12"/>
                <a:gd name="T45" fmla="*/ 0 h 21"/>
                <a:gd name="T46" fmla="*/ 5 w 12"/>
                <a:gd name="T47" fmla="*/ 0 h 21"/>
                <a:gd name="T48" fmla="*/ 12 w 12"/>
                <a:gd name="T49" fmla="*/ 5 h 21"/>
                <a:gd name="T50" fmla="*/ 12 w 12"/>
                <a:gd name="T51" fmla="*/ 6 h 21"/>
                <a:gd name="T52" fmla="*/ 9 w 12"/>
                <a:gd name="T53" fmla="*/ 10 h 21"/>
                <a:gd name="T54" fmla="*/ 12 w 12"/>
                <a:gd name="T55" fmla="*/ 14 h 21"/>
                <a:gd name="T56" fmla="*/ 12 w 12"/>
                <a:gd name="T57" fmla="*/ 15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1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3" y="19"/>
                    <a:pt x="5" y="19"/>
                  </a:cubicBezTo>
                  <a:cubicBezTo>
                    <a:pt x="8" y="19"/>
                    <a:pt x="9" y="18"/>
                    <a:pt x="9" y="15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3"/>
                    <a:pt x="8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9" y="7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"/>
                    <a:pt x="8" y="2"/>
                    <a:pt x="5" y="2"/>
                  </a:cubicBezTo>
                  <a:cubicBezTo>
                    <a:pt x="3" y="2"/>
                    <a:pt x="2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9" y="0"/>
                    <a:pt x="12" y="1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7"/>
                    <a:pt x="11" y="9"/>
                    <a:pt x="9" y="10"/>
                  </a:cubicBezTo>
                  <a:cubicBezTo>
                    <a:pt x="11" y="11"/>
                    <a:pt x="12" y="13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" name="Freeform 93"/>
            <p:cNvSpPr>
              <a:spLocks/>
            </p:cNvSpPr>
            <p:nvPr/>
          </p:nvSpPr>
          <p:spPr bwMode="auto">
            <a:xfrm>
              <a:off x="4654" y="2054"/>
              <a:ext cx="28" cy="50"/>
            </a:xfrm>
            <a:custGeom>
              <a:avLst/>
              <a:gdLst>
                <a:gd name="T0" fmla="*/ 12 w 12"/>
                <a:gd name="T1" fmla="*/ 21 h 21"/>
                <a:gd name="T2" fmla="*/ 7 w 12"/>
                <a:gd name="T3" fmla="*/ 21 h 21"/>
                <a:gd name="T4" fmla="*/ 0 w 12"/>
                <a:gd name="T5" fmla="*/ 12 h 21"/>
                <a:gd name="T6" fmla="*/ 0 w 12"/>
                <a:gd name="T7" fmla="*/ 8 h 21"/>
                <a:gd name="T8" fmla="*/ 7 w 12"/>
                <a:gd name="T9" fmla="*/ 0 h 21"/>
                <a:gd name="T10" fmla="*/ 12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2 w 12"/>
                <a:gd name="T17" fmla="*/ 2 h 21"/>
                <a:gd name="T18" fmla="*/ 12 w 12"/>
                <a:gd name="T19" fmla="*/ 2 h 21"/>
                <a:gd name="T20" fmla="*/ 7 w 12"/>
                <a:gd name="T21" fmla="*/ 2 h 21"/>
                <a:gd name="T22" fmla="*/ 2 w 12"/>
                <a:gd name="T23" fmla="*/ 8 h 21"/>
                <a:gd name="T24" fmla="*/ 2 w 12"/>
                <a:gd name="T25" fmla="*/ 12 h 21"/>
                <a:gd name="T26" fmla="*/ 7 w 12"/>
                <a:gd name="T27" fmla="*/ 19 h 21"/>
                <a:gd name="T28" fmla="*/ 12 w 12"/>
                <a:gd name="T29" fmla="*/ 18 h 21"/>
                <a:gd name="T30" fmla="*/ 12 w 12"/>
                <a:gd name="T31" fmla="*/ 18 h 21"/>
                <a:gd name="T32" fmla="*/ 12 w 12"/>
                <a:gd name="T33" fmla="*/ 19 h 21"/>
                <a:gd name="T34" fmla="*/ 12 w 12"/>
                <a:gd name="T35" fmla="*/ 20 h 21"/>
                <a:gd name="T36" fmla="*/ 12 w 12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" name="Freeform 94"/>
            <p:cNvSpPr>
              <a:spLocks/>
            </p:cNvSpPr>
            <p:nvPr/>
          </p:nvSpPr>
          <p:spPr bwMode="auto">
            <a:xfrm>
              <a:off x="4687" y="2054"/>
              <a:ext cx="21" cy="50"/>
            </a:xfrm>
            <a:custGeom>
              <a:avLst/>
              <a:gdLst>
                <a:gd name="T0" fmla="*/ 9 w 9"/>
                <a:gd name="T1" fmla="*/ 0 h 21"/>
                <a:gd name="T2" fmla="*/ 2 w 9"/>
                <a:gd name="T3" fmla="*/ 20 h 21"/>
                <a:gd name="T4" fmla="*/ 2 w 9"/>
                <a:gd name="T5" fmla="*/ 21 h 21"/>
                <a:gd name="T6" fmla="*/ 0 w 9"/>
                <a:gd name="T7" fmla="*/ 21 h 21"/>
                <a:gd name="T8" fmla="*/ 0 w 9"/>
                <a:gd name="T9" fmla="*/ 20 h 21"/>
                <a:gd name="T10" fmla="*/ 0 w 9"/>
                <a:gd name="T11" fmla="*/ 20 h 21"/>
                <a:gd name="T12" fmla="*/ 6 w 9"/>
                <a:gd name="T13" fmla="*/ 0 h 21"/>
                <a:gd name="T14" fmla="*/ 7 w 9"/>
                <a:gd name="T15" fmla="*/ 0 h 21"/>
                <a:gd name="T16" fmla="*/ 8 w 9"/>
                <a:gd name="T17" fmla="*/ 0 h 21"/>
                <a:gd name="T18" fmla="*/ 9 w 9"/>
                <a:gd name="T19" fmla="*/ 0 h 21"/>
                <a:gd name="T20" fmla="*/ 9 w 9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" name="Freeform 95"/>
            <p:cNvSpPr>
              <a:spLocks/>
            </p:cNvSpPr>
            <p:nvPr/>
          </p:nvSpPr>
          <p:spPr bwMode="auto">
            <a:xfrm>
              <a:off x="4713" y="2054"/>
              <a:ext cx="35" cy="50"/>
            </a:xfrm>
            <a:custGeom>
              <a:avLst/>
              <a:gdLst>
                <a:gd name="T0" fmla="*/ 8 w 15"/>
                <a:gd name="T1" fmla="*/ 21 h 21"/>
                <a:gd name="T2" fmla="*/ 0 w 15"/>
                <a:gd name="T3" fmla="*/ 13 h 21"/>
                <a:gd name="T4" fmla="*/ 0 w 15"/>
                <a:gd name="T5" fmla="*/ 0 h 21"/>
                <a:gd name="T6" fmla="*/ 1 w 15"/>
                <a:gd name="T7" fmla="*/ 0 h 21"/>
                <a:gd name="T8" fmla="*/ 2 w 15"/>
                <a:gd name="T9" fmla="*/ 0 h 21"/>
                <a:gd name="T10" fmla="*/ 3 w 15"/>
                <a:gd name="T11" fmla="*/ 0 h 21"/>
                <a:gd name="T12" fmla="*/ 3 w 15"/>
                <a:gd name="T13" fmla="*/ 13 h 21"/>
                <a:gd name="T14" fmla="*/ 8 w 15"/>
                <a:gd name="T15" fmla="*/ 19 h 21"/>
                <a:gd name="T16" fmla="*/ 12 w 15"/>
                <a:gd name="T17" fmla="*/ 13 h 21"/>
                <a:gd name="T18" fmla="*/ 12 w 15"/>
                <a:gd name="T19" fmla="*/ 0 h 21"/>
                <a:gd name="T20" fmla="*/ 13 w 15"/>
                <a:gd name="T21" fmla="*/ 0 h 21"/>
                <a:gd name="T22" fmla="*/ 14 w 15"/>
                <a:gd name="T23" fmla="*/ 0 h 21"/>
                <a:gd name="T24" fmla="*/ 15 w 15"/>
                <a:gd name="T25" fmla="*/ 0 h 21"/>
                <a:gd name="T26" fmla="*/ 15 w 15"/>
                <a:gd name="T27" fmla="*/ 13 h 21"/>
                <a:gd name="T28" fmla="*/ 8 w 15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8" y="21"/>
                  </a:moveTo>
                  <a:cubicBezTo>
                    <a:pt x="3" y="21"/>
                    <a:pt x="0" y="18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4" y="19"/>
                    <a:pt x="8" y="19"/>
                  </a:cubicBezTo>
                  <a:cubicBezTo>
                    <a:pt x="11" y="19"/>
                    <a:pt x="12" y="17"/>
                    <a:pt x="12" y="1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8"/>
                    <a:pt x="12" y="21"/>
                    <a:pt x="8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7" name="Freeform 96"/>
            <p:cNvSpPr>
              <a:spLocks/>
            </p:cNvSpPr>
            <p:nvPr/>
          </p:nvSpPr>
          <p:spPr bwMode="auto">
            <a:xfrm>
              <a:off x="4183" y="2168"/>
              <a:ext cx="33" cy="50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2 w 14"/>
                <a:gd name="T5" fmla="*/ 20 h 21"/>
                <a:gd name="T6" fmla="*/ 12 w 14"/>
                <a:gd name="T7" fmla="*/ 11 h 21"/>
                <a:gd name="T8" fmla="*/ 2 w 14"/>
                <a:gd name="T9" fmla="*/ 11 h 21"/>
                <a:gd name="T10" fmla="*/ 2 w 14"/>
                <a:gd name="T11" fmla="*/ 20 h 21"/>
                <a:gd name="T12" fmla="*/ 2 w 14"/>
                <a:gd name="T13" fmla="*/ 21 h 21"/>
                <a:gd name="T14" fmla="*/ 0 w 14"/>
                <a:gd name="T15" fmla="*/ 21 h 21"/>
                <a:gd name="T16" fmla="*/ 0 w 14"/>
                <a:gd name="T17" fmla="*/ 20 h 21"/>
                <a:gd name="T18" fmla="*/ 0 w 14"/>
                <a:gd name="T19" fmla="*/ 0 h 21"/>
                <a:gd name="T20" fmla="*/ 0 w 14"/>
                <a:gd name="T21" fmla="*/ 0 h 21"/>
                <a:gd name="T22" fmla="*/ 2 w 14"/>
                <a:gd name="T23" fmla="*/ 0 h 21"/>
                <a:gd name="T24" fmla="*/ 2 w 14"/>
                <a:gd name="T25" fmla="*/ 0 h 21"/>
                <a:gd name="T26" fmla="*/ 2 w 14"/>
                <a:gd name="T27" fmla="*/ 9 h 21"/>
                <a:gd name="T28" fmla="*/ 12 w 14"/>
                <a:gd name="T29" fmla="*/ 9 h 21"/>
                <a:gd name="T30" fmla="*/ 12 w 14"/>
                <a:gd name="T31" fmla="*/ 0 h 21"/>
                <a:gd name="T32" fmla="*/ 12 w 14"/>
                <a:gd name="T33" fmla="*/ 0 h 21"/>
                <a:gd name="T34" fmla="*/ 14 w 14"/>
                <a:gd name="T35" fmla="*/ 0 h 21"/>
                <a:gd name="T36" fmla="*/ 14 w 14"/>
                <a:gd name="T37" fmla="*/ 0 h 21"/>
                <a:gd name="T38" fmla="*/ 14 w 14"/>
                <a:gd name="T39" fmla="*/ 20 h 21"/>
                <a:gd name="T40" fmla="*/ 14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0"/>
                    <a:pt x="12" y="2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" name="Freeform 97"/>
            <p:cNvSpPr>
              <a:spLocks noEditPoints="1"/>
            </p:cNvSpPr>
            <p:nvPr/>
          </p:nvSpPr>
          <p:spPr bwMode="auto">
            <a:xfrm>
              <a:off x="4225" y="2180"/>
              <a:ext cx="29" cy="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3 h 16"/>
                <a:gd name="T10" fmla="*/ 11 w 12"/>
                <a:gd name="T11" fmla="*/ 13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5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2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4" y="14"/>
                    <a:pt x="6" y="14"/>
                  </a:cubicBezTo>
                  <a:cubicBezTo>
                    <a:pt x="8" y="14"/>
                    <a:pt x="10" y="14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1" y="15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4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3"/>
                    <a:pt x="8" y="2"/>
                    <a:pt x="6" y="2"/>
                  </a:cubicBezTo>
                  <a:cubicBezTo>
                    <a:pt x="4" y="2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" name="Freeform 98"/>
            <p:cNvSpPr>
              <a:spLocks/>
            </p:cNvSpPr>
            <p:nvPr/>
          </p:nvSpPr>
          <p:spPr bwMode="auto">
            <a:xfrm>
              <a:off x="4259" y="2180"/>
              <a:ext cx="30" cy="38"/>
            </a:xfrm>
            <a:custGeom>
              <a:avLst/>
              <a:gdLst>
                <a:gd name="T0" fmla="*/ 13 w 13"/>
                <a:gd name="T1" fmla="*/ 16 h 16"/>
                <a:gd name="T2" fmla="*/ 11 w 13"/>
                <a:gd name="T3" fmla="*/ 16 h 16"/>
                <a:gd name="T4" fmla="*/ 11 w 13"/>
                <a:gd name="T5" fmla="*/ 15 h 16"/>
                <a:gd name="T6" fmla="*/ 7 w 13"/>
                <a:gd name="T7" fmla="*/ 10 h 16"/>
                <a:gd name="T8" fmla="*/ 3 w 13"/>
                <a:gd name="T9" fmla="*/ 15 h 16"/>
                <a:gd name="T10" fmla="*/ 2 w 13"/>
                <a:gd name="T11" fmla="*/ 16 h 16"/>
                <a:gd name="T12" fmla="*/ 0 w 13"/>
                <a:gd name="T13" fmla="*/ 16 h 16"/>
                <a:gd name="T14" fmla="*/ 0 w 13"/>
                <a:gd name="T15" fmla="*/ 15 h 16"/>
                <a:gd name="T16" fmla="*/ 0 w 13"/>
                <a:gd name="T17" fmla="*/ 15 h 16"/>
                <a:gd name="T18" fmla="*/ 5 w 13"/>
                <a:gd name="T19" fmla="*/ 8 h 16"/>
                <a:gd name="T20" fmla="*/ 0 w 13"/>
                <a:gd name="T21" fmla="*/ 1 h 16"/>
                <a:gd name="T22" fmla="*/ 0 w 13"/>
                <a:gd name="T23" fmla="*/ 1 h 16"/>
                <a:gd name="T24" fmla="*/ 1 w 13"/>
                <a:gd name="T25" fmla="*/ 0 h 16"/>
                <a:gd name="T26" fmla="*/ 3 w 13"/>
                <a:gd name="T27" fmla="*/ 0 h 16"/>
                <a:gd name="T28" fmla="*/ 3 w 13"/>
                <a:gd name="T29" fmla="*/ 1 h 16"/>
                <a:gd name="T30" fmla="*/ 7 w 13"/>
                <a:gd name="T31" fmla="*/ 6 h 16"/>
                <a:gd name="T32" fmla="*/ 10 w 13"/>
                <a:gd name="T33" fmla="*/ 1 h 16"/>
                <a:gd name="T34" fmla="*/ 11 w 13"/>
                <a:gd name="T35" fmla="*/ 0 h 16"/>
                <a:gd name="T36" fmla="*/ 12 w 13"/>
                <a:gd name="T37" fmla="*/ 0 h 16"/>
                <a:gd name="T38" fmla="*/ 13 w 13"/>
                <a:gd name="T39" fmla="*/ 1 h 16"/>
                <a:gd name="T40" fmla="*/ 13 w 13"/>
                <a:gd name="T41" fmla="*/ 1 h 16"/>
                <a:gd name="T42" fmla="*/ 8 w 13"/>
                <a:gd name="T43" fmla="*/ 8 h 16"/>
                <a:gd name="T44" fmla="*/ 13 w 13"/>
                <a:gd name="T45" fmla="*/ 15 h 16"/>
                <a:gd name="T46" fmla="*/ 13 w 13"/>
                <a:gd name="T47" fmla="*/ 15 h 16"/>
                <a:gd name="T48" fmla="*/ 13 w 13"/>
                <a:gd name="T4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16">
                  <a:moveTo>
                    <a:pt x="13" y="16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5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" name="Freeform 99"/>
            <p:cNvSpPr>
              <a:spLocks/>
            </p:cNvSpPr>
            <p:nvPr/>
          </p:nvSpPr>
          <p:spPr bwMode="auto">
            <a:xfrm>
              <a:off x="4294" y="2168"/>
              <a:ext cx="21" cy="50"/>
            </a:xfrm>
            <a:custGeom>
              <a:avLst/>
              <a:gdLst>
                <a:gd name="T0" fmla="*/ 9 w 9"/>
                <a:gd name="T1" fmla="*/ 0 h 21"/>
                <a:gd name="T2" fmla="*/ 2 w 9"/>
                <a:gd name="T3" fmla="*/ 20 h 21"/>
                <a:gd name="T4" fmla="*/ 2 w 9"/>
                <a:gd name="T5" fmla="*/ 21 h 21"/>
                <a:gd name="T6" fmla="*/ 0 w 9"/>
                <a:gd name="T7" fmla="*/ 21 h 21"/>
                <a:gd name="T8" fmla="*/ 0 w 9"/>
                <a:gd name="T9" fmla="*/ 20 h 21"/>
                <a:gd name="T10" fmla="*/ 0 w 9"/>
                <a:gd name="T11" fmla="*/ 20 h 21"/>
                <a:gd name="T12" fmla="*/ 6 w 9"/>
                <a:gd name="T13" fmla="*/ 0 h 21"/>
                <a:gd name="T14" fmla="*/ 7 w 9"/>
                <a:gd name="T15" fmla="*/ 0 h 21"/>
                <a:gd name="T16" fmla="*/ 8 w 9"/>
                <a:gd name="T17" fmla="*/ 0 h 21"/>
                <a:gd name="T18" fmla="*/ 9 w 9"/>
                <a:gd name="T19" fmla="*/ 0 h 21"/>
                <a:gd name="T20" fmla="*/ 9 w 9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" name="Freeform 100"/>
            <p:cNvSpPr>
              <a:spLocks/>
            </p:cNvSpPr>
            <p:nvPr/>
          </p:nvSpPr>
          <p:spPr bwMode="auto">
            <a:xfrm>
              <a:off x="4318" y="2168"/>
              <a:ext cx="49" cy="50"/>
            </a:xfrm>
            <a:custGeom>
              <a:avLst/>
              <a:gdLst>
                <a:gd name="T0" fmla="*/ 21 w 21"/>
                <a:gd name="T1" fmla="*/ 0 h 21"/>
                <a:gd name="T2" fmla="*/ 18 w 21"/>
                <a:gd name="T3" fmla="*/ 19 h 21"/>
                <a:gd name="T4" fmla="*/ 16 w 21"/>
                <a:gd name="T5" fmla="*/ 21 h 21"/>
                <a:gd name="T6" fmla="*/ 15 w 21"/>
                <a:gd name="T7" fmla="*/ 21 h 21"/>
                <a:gd name="T8" fmla="*/ 14 w 21"/>
                <a:gd name="T9" fmla="*/ 19 h 21"/>
                <a:gd name="T10" fmla="*/ 11 w 21"/>
                <a:gd name="T11" fmla="*/ 9 h 21"/>
                <a:gd name="T12" fmla="*/ 11 w 21"/>
                <a:gd name="T13" fmla="*/ 9 h 21"/>
                <a:gd name="T14" fmla="*/ 11 w 21"/>
                <a:gd name="T15" fmla="*/ 9 h 21"/>
                <a:gd name="T16" fmla="*/ 11 w 21"/>
                <a:gd name="T17" fmla="*/ 9 h 21"/>
                <a:gd name="T18" fmla="*/ 11 w 21"/>
                <a:gd name="T19" fmla="*/ 9 h 21"/>
                <a:gd name="T20" fmla="*/ 8 w 21"/>
                <a:gd name="T21" fmla="*/ 19 h 21"/>
                <a:gd name="T22" fmla="*/ 6 w 21"/>
                <a:gd name="T23" fmla="*/ 21 h 21"/>
                <a:gd name="T24" fmla="*/ 5 w 21"/>
                <a:gd name="T25" fmla="*/ 21 h 21"/>
                <a:gd name="T26" fmla="*/ 3 w 21"/>
                <a:gd name="T27" fmla="*/ 19 h 21"/>
                <a:gd name="T28" fmla="*/ 0 w 21"/>
                <a:gd name="T29" fmla="*/ 0 h 21"/>
                <a:gd name="T30" fmla="*/ 0 w 21"/>
                <a:gd name="T31" fmla="*/ 0 h 21"/>
                <a:gd name="T32" fmla="*/ 1 w 21"/>
                <a:gd name="T33" fmla="*/ 0 h 21"/>
                <a:gd name="T34" fmla="*/ 2 w 21"/>
                <a:gd name="T35" fmla="*/ 0 h 21"/>
                <a:gd name="T36" fmla="*/ 3 w 21"/>
                <a:gd name="T37" fmla="*/ 0 h 21"/>
                <a:gd name="T38" fmla="*/ 5 w 21"/>
                <a:gd name="T39" fmla="*/ 18 h 21"/>
                <a:gd name="T40" fmla="*/ 6 w 21"/>
                <a:gd name="T41" fmla="*/ 19 h 21"/>
                <a:gd name="T42" fmla="*/ 6 w 21"/>
                <a:gd name="T43" fmla="*/ 18 h 21"/>
                <a:gd name="T44" fmla="*/ 9 w 21"/>
                <a:gd name="T45" fmla="*/ 8 h 21"/>
                <a:gd name="T46" fmla="*/ 10 w 21"/>
                <a:gd name="T47" fmla="*/ 7 h 21"/>
                <a:gd name="T48" fmla="*/ 12 w 21"/>
                <a:gd name="T49" fmla="*/ 7 h 21"/>
                <a:gd name="T50" fmla="*/ 13 w 21"/>
                <a:gd name="T51" fmla="*/ 8 h 21"/>
                <a:gd name="T52" fmla="*/ 16 w 21"/>
                <a:gd name="T53" fmla="*/ 18 h 21"/>
                <a:gd name="T54" fmla="*/ 16 w 21"/>
                <a:gd name="T55" fmla="*/ 19 h 21"/>
                <a:gd name="T56" fmla="*/ 16 w 21"/>
                <a:gd name="T57" fmla="*/ 18 h 21"/>
                <a:gd name="T58" fmla="*/ 19 w 21"/>
                <a:gd name="T59" fmla="*/ 0 h 21"/>
                <a:gd name="T60" fmla="*/ 19 w 21"/>
                <a:gd name="T61" fmla="*/ 0 h 21"/>
                <a:gd name="T62" fmla="*/ 21 w 21"/>
                <a:gd name="T63" fmla="*/ 0 h 21"/>
                <a:gd name="T64" fmla="*/ 21 w 21"/>
                <a:gd name="T65" fmla="*/ 0 h 21"/>
                <a:gd name="T66" fmla="*/ 21 w 21"/>
                <a:gd name="T6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1">
                  <a:moveTo>
                    <a:pt x="21" y="0"/>
                  </a:moveTo>
                  <a:cubicBezTo>
                    <a:pt x="18" y="19"/>
                    <a:pt x="18" y="19"/>
                    <a:pt x="18" y="19"/>
                  </a:cubicBezTo>
                  <a:cubicBezTo>
                    <a:pt x="18" y="21"/>
                    <a:pt x="17" y="21"/>
                    <a:pt x="16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20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3" y="21"/>
                    <a:pt x="3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9"/>
                    <a:pt x="6" y="19"/>
                  </a:cubicBezTo>
                  <a:cubicBezTo>
                    <a:pt x="6" y="19"/>
                    <a:pt x="6" y="18"/>
                    <a:pt x="6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3" y="7"/>
                    <a:pt x="13" y="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9"/>
                    <a:pt x="16" y="19"/>
                  </a:cubicBezTo>
                  <a:cubicBezTo>
                    <a:pt x="16" y="19"/>
                    <a:pt x="16" y="18"/>
                    <a:pt x="16" y="1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" name="Freeform 101"/>
            <p:cNvSpPr>
              <a:spLocks noEditPoints="1"/>
            </p:cNvSpPr>
            <p:nvPr/>
          </p:nvSpPr>
          <p:spPr bwMode="auto">
            <a:xfrm>
              <a:off x="4372" y="2180"/>
              <a:ext cx="28" cy="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3 h 16"/>
                <a:gd name="T10" fmla="*/ 11 w 12"/>
                <a:gd name="T11" fmla="*/ 13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5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7 h 16"/>
                <a:gd name="T24" fmla="*/ 6 w 12"/>
                <a:gd name="T25" fmla="*/ 0 h 16"/>
                <a:gd name="T26" fmla="*/ 12 w 12"/>
                <a:gd name="T27" fmla="*/ 7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7 h 16"/>
                <a:gd name="T34" fmla="*/ 6 w 12"/>
                <a:gd name="T35" fmla="*/ 2 h 16"/>
                <a:gd name="T36" fmla="*/ 2 w 12"/>
                <a:gd name="T37" fmla="*/ 7 h 16"/>
                <a:gd name="T38" fmla="*/ 2 w 12"/>
                <a:gd name="T39" fmla="*/ 7 h 16"/>
                <a:gd name="T40" fmla="*/ 10 w 12"/>
                <a:gd name="T4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4" y="14"/>
                    <a:pt x="6" y="14"/>
                  </a:cubicBezTo>
                  <a:cubicBezTo>
                    <a:pt x="8" y="14"/>
                    <a:pt x="10" y="14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2" y="14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1" y="15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4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7"/>
                  </a:moveTo>
                  <a:cubicBezTo>
                    <a:pt x="10" y="3"/>
                    <a:pt x="8" y="2"/>
                    <a:pt x="6" y="2"/>
                  </a:cubicBezTo>
                  <a:cubicBezTo>
                    <a:pt x="4" y="2"/>
                    <a:pt x="2" y="4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" name="Freeform 102"/>
            <p:cNvSpPr>
              <a:spLocks noEditPoints="1"/>
            </p:cNvSpPr>
            <p:nvPr/>
          </p:nvSpPr>
          <p:spPr bwMode="auto">
            <a:xfrm>
              <a:off x="4410" y="2168"/>
              <a:ext cx="26" cy="50"/>
            </a:xfrm>
            <a:custGeom>
              <a:avLst/>
              <a:gdLst>
                <a:gd name="T0" fmla="*/ 5 w 11"/>
                <a:gd name="T1" fmla="*/ 21 h 21"/>
                <a:gd name="T2" fmla="*/ 0 w 11"/>
                <a:gd name="T3" fmla="*/ 20 h 21"/>
                <a:gd name="T4" fmla="*/ 0 w 11"/>
                <a:gd name="T5" fmla="*/ 20 h 21"/>
                <a:gd name="T6" fmla="*/ 0 w 11"/>
                <a:gd name="T7" fmla="*/ 0 h 21"/>
                <a:gd name="T8" fmla="*/ 0 w 11"/>
                <a:gd name="T9" fmla="*/ 0 h 21"/>
                <a:gd name="T10" fmla="*/ 1 w 11"/>
                <a:gd name="T11" fmla="*/ 0 h 21"/>
                <a:gd name="T12" fmla="*/ 2 w 11"/>
                <a:gd name="T13" fmla="*/ 0 h 21"/>
                <a:gd name="T14" fmla="*/ 2 w 11"/>
                <a:gd name="T15" fmla="*/ 5 h 21"/>
                <a:gd name="T16" fmla="*/ 5 w 11"/>
                <a:gd name="T17" fmla="*/ 5 h 21"/>
                <a:gd name="T18" fmla="*/ 11 w 11"/>
                <a:gd name="T19" fmla="*/ 12 h 21"/>
                <a:gd name="T20" fmla="*/ 11 w 11"/>
                <a:gd name="T21" fmla="*/ 14 h 21"/>
                <a:gd name="T22" fmla="*/ 5 w 11"/>
                <a:gd name="T23" fmla="*/ 21 h 21"/>
                <a:gd name="T24" fmla="*/ 9 w 11"/>
                <a:gd name="T25" fmla="*/ 12 h 21"/>
                <a:gd name="T26" fmla="*/ 5 w 11"/>
                <a:gd name="T27" fmla="*/ 7 h 21"/>
                <a:gd name="T28" fmla="*/ 2 w 11"/>
                <a:gd name="T29" fmla="*/ 7 h 21"/>
                <a:gd name="T30" fmla="*/ 2 w 11"/>
                <a:gd name="T31" fmla="*/ 19 h 21"/>
                <a:gd name="T32" fmla="*/ 5 w 11"/>
                <a:gd name="T33" fmla="*/ 19 h 21"/>
                <a:gd name="T34" fmla="*/ 9 w 11"/>
                <a:gd name="T35" fmla="*/ 14 h 21"/>
                <a:gd name="T36" fmla="*/ 9 w 11"/>
                <a:gd name="T37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" h="21">
                  <a:moveTo>
                    <a:pt x="5" y="21"/>
                  </a:moveTo>
                  <a:cubicBezTo>
                    <a:pt x="4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5"/>
                    <a:pt x="5" y="5"/>
                  </a:cubicBezTo>
                  <a:cubicBezTo>
                    <a:pt x="9" y="5"/>
                    <a:pt x="11" y="8"/>
                    <a:pt x="11" y="1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8"/>
                    <a:pt x="9" y="21"/>
                    <a:pt x="5" y="21"/>
                  </a:cubicBezTo>
                  <a:close/>
                  <a:moveTo>
                    <a:pt x="9" y="12"/>
                  </a:moveTo>
                  <a:cubicBezTo>
                    <a:pt x="9" y="9"/>
                    <a:pt x="8" y="7"/>
                    <a:pt x="5" y="7"/>
                  </a:cubicBezTo>
                  <a:cubicBezTo>
                    <a:pt x="4" y="7"/>
                    <a:pt x="3" y="7"/>
                    <a:pt x="2" y="7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8" y="19"/>
                    <a:pt x="9" y="17"/>
                    <a:pt x="9" y="14"/>
                  </a:cubicBezTo>
                  <a:lnTo>
                    <a:pt x="9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" name="Freeform 103"/>
            <p:cNvSpPr>
              <a:spLocks noEditPoints="1"/>
            </p:cNvSpPr>
            <p:nvPr/>
          </p:nvSpPr>
          <p:spPr bwMode="auto">
            <a:xfrm>
              <a:off x="4445" y="2180"/>
              <a:ext cx="5" cy="38"/>
            </a:xfrm>
            <a:custGeom>
              <a:avLst/>
              <a:gdLst>
                <a:gd name="T0" fmla="*/ 1 w 2"/>
                <a:gd name="T1" fmla="*/ 4 h 16"/>
                <a:gd name="T2" fmla="*/ 0 w 2"/>
                <a:gd name="T3" fmla="*/ 4 h 16"/>
                <a:gd name="T4" fmla="*/ 0 w 2"/>
                <a:gd name="T5" fmla="*/ 3 h 16"/>
                <a:gd name="T6" fmla="*/ 0 w 2"/>
                <a:gd name="T7" fmla="*/ 1 h 16"/>
                <a:gd name="T8" fmla="*/ 0 w 2"/>
                <a:gd name="T9" fmla="*/ 0 h 16"/>
                <a:gd name="T10" fmla="*/ 1 w 2"/>
                <a:gd name="T11" fmla="*/ 0 h 16"/>
                <a:gd name="T12" fmla="*/ 2 w 2"/>
                <a:gd name="T13" fmla="*/ 1 h 16"/>
                <a:gd name="T14" fmla="*/ 2 w 2"/>
                <a:gd name="T15" fmla="*/ 3 h 16"/>
                <a:gd name="T16" fmla="*/ 1 w 2"/>
                <a:gd name="T17" fmla="*/ 4 h 16"/>
                <a:gd name="T18" fmla="*/ 1 w 2"/>
                <a:gd name="T19" fmla="*/ 16 h 16"/>
                <a:gd name="T20" fmla="*/ 0 w 2"/>
                <a:gd name="T21" fmla="*/ 16 h 16"/>
                <a:gd name="T22" fmla="*/ 0 w 2"/>
                <a:gd name="T23" fmla="*/ 15 h 16"/>
                <a:gd name="T24" fmla="*/ 0 w 2"/>
                <a:gd name="T25" fmla="*/ 13 h 16"/>
                <a:gd name="T26" fmla="*/ 0 w 2"/>
                <a:gd name="T27" fmla="*/ 12 h 16"/>
                <a:gd name="T28" fmla="*/ 1 w 2"/>
                <a:gd name="T29" fmla="*/ 12 h 16"/>
                <a:gd name="T30" fmla="*/ 2 w 2"/>
                <a:gd name="T31" fmla="*/ 13 h 16"/>
                <a:gd name="T32" fmla="*/ 2 w 2"/>
                <a:gd name="T33" fmla="*/ 15 h 16"/>
                <a:gd name="T34" fmla="*/ 1 w 2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6">
                  <a:moveTo>
                    <a:pt x="1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1" y="4"/>
                  </a:cubicBezTo>
                  <a:close/>
                  <a:moveTo>
                    <a:pt x="1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2"/>
                    <a:pt x="2" y="12"/>
                    <a:pt x="2" y="13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6"/>
                    <a:pt x="1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5" name="Freeform 104"/>
            <p:cNvSpPr>
              <a:spLocks noEditPoints="1"/>
            </p:cNvSpPr>
            <p:nvPr/>
          </p:nvSpPr>
          <p:spPr bwMode="auto">
            <a:xfrm>
              <a:off x="4474" y="2168"/>
              <a:ext cx="38" cy="50"/>
            </a:xfrm>
            <a:custGeom>
              <a:avLst/>
              <a:gdLst>
                <a:gd name="T0" fmla="*/ 16 w 16"/>
                <a:gd name="T1" fmla="*/ 6 h 21"/>
                <a:gd name="T2" fmla="*/ 16 w 16"/>
                <a:gd name="T3" fmla="*/ 7 h 21"/>
                <a:gd name="T4" fmla="*/ 15 w 16"/>
                <a:gd name="T5" fmla="*/ 8 h 21"/>
                <a:gd name="T6" fmla="*/ 13 w 16"/>
                <a:gd name="T7" fmla="*/ 8 h 21"/>
                <a:gd name="T8" fmla="*/ 12 w 16"/>
                <a:gd name="T9" fmla="*/ 13 h 21"/>
                <a:gd name="T10" fmla="*/ 15 w 16"/>
                <a:gd name="T11" fmla="*/ 13 h 21"/>
                <a:gd name="T12" fmla="*/ 15 w 16"/>
                <a:gd name="T13" fmla="*/ 14 h 21"/>
                <a:gd name="T14" fmla="*/ 15 w 16"/>
                <a:gd name="T15" fmla="*/ 14 h 21"/>
                <a:gd name="T16" fmla="*/ 15 w 16"/>
                <a:gd name="T17" fmla="*/ 14 h 21"/>
                <a:gd name="T18" fmla="*/ 15 w 16"/>
                <a:gd name="T19" fmla="*/ 15 h 21"/>
                <a:gd name="T20" fmla="*/ 12 w 16"/>
                <a:gd name="T21" fmla="*/ 15 h 21"/>
                <a:gd name="T22" fmla="*/ 11 w 16"/>
                <a:gd name="T23" fmla="*/ 20 h 21"/>
                <a:gd name="T24" fmla="*/ 11 w 16"/>
                <a:gd name="T25" fmla="*/ 21 h 21"/>
                <a:gd name="T26" fmla="*/ 10 w 16"/>
                <a:gd name="T27" fmla="*/ 21 h 21"/>
                <a:gd name="T28" fmla="*/ 9 w 16"/>
                <a:gd name="T29" fmla="*/ 20 h 21"/>
                <a:gd name="T30" fmla="*/ 9 w 16"/>
                <a:gd name="T31" fmla="*/ 20 h 21"/>
                <a:gd name="T32" fmla="*/ 10 w 16"/>
                <a:gd name="T33" fmla="*/ 15 h 21"/>
                <a:gd name="T34" fmla="*/ 5 w 16"/>
                <a:gd name="T35" fmla="*/ 15 h 21"/>
                <a:gd name="T36" fmla="*/ 5 w 16"/>
                <a:gd name="T37" fmla="*/ 20 h 21"/>
                <a:gd name="T38" fmla="*/ 4 w 16"/>
                <a:gd name="T39" fmla="*/ 21 h 21"/>
                <a:gd name="T40" fmla="*/ 3 w 16"/>
                <a:gd name="T41" fmla="*/ 21 h 21"/>
                <a:gd name="T42" fmla="*/ 3 w 16"/>
                <a:gd name="T43" fmla="*/ 20 h 21"/>
                <a:gd name="T44" fmla="*/ 3 w 16"/>
                <a:gd name="T45" fmla="*/ 20 h 21"/>
                <a:gd name="T46" fmla="*/ 3 w 16"/>
                <a:gd name="T47" fmla="*/ 15 h 21"/>
                <a:gd name="T48" fmla="*/ 1 w 16"/>
                <a:gd name="T49" fmla="*/ 15 h 21"/>
                <a:gd name="T50" fmla="*/ 0 w 16"/>
                <a:gd name="T51" fmla="*/ 14 h 21"/>
                <a:gd name="T52" fmla="*/ 0 w 16"/>
                <a:gd name="T53" fmla="*/ 14 h 21"/>
                <a:gd name="T54" fmla="*/ 0 w 16"/>
                <a:gd name="T55" fmla="*/ 14 h 21"/>
                <a:gd name="T56" fmla="*/ 1 w 16"/>
                <a:gd name="T57" fmla="*/ 13 h 21"/>
                <a:gd name="T58" fmla="*/ 3 w 16"/>
                <a:gd name="T59" fmla="*/ 13 h 21"/>
                <a:gd name="T60" fmla="*/ 4 w 16"/>
                <a:gd name="T61" fmla="*/ 8 h 21"/>
                <a:gd name="T62" fmla="*/ 1 w 16"/>
                <a:gd name="T63" fmla="*/ 8 h 21"/>
                <a:gd name="T64" fmla="*/ 1 w 16"/>
                <a:gd name="T65" fmla="*/ 7 h 21"/>
                <a:gd name="T66" fmla="*/ 1 w 16"/>
                <a:gd name="T67" fmla="*/ 7 h 21"/>
                <a:gd name="T68" fmla="*/ 1 w 16"/>
                <a:gd name="T69" fmla="*/ 6 h 21"/>
                <a:gd name="T70" fmla="*/ 1 w 16"/>
                <a:gd name="T71" fmla="*/ 6 h 21"/>
                <a:gd name="T72" fmla="*/ 4 w 16"/>
                <a:gd name="T73" fmla="*/ 6 h 21"/>
                <a:gd name="T74" fmla="*/ 4 w 16"/>
                <a:gd name="T75" fmla="*/ 0 h 21"/>
                <a:gd name="T76" fmla="*/ 5 w 16"/>
                <a:gd name="T77" fmla="*/ 0 h 21"/>
                <a:gd name="T78" fmla="*/ 6 w 16"/>
                <a:gd name="T79" fmla="*/ 0 h 21"/>
                <a:gd name="T80" fmla="*/ 7 w 16"/>
                <a:gd name="T81" fmla="*/ 0 h 21"/>
                <a:gd name="T82" fmla="*/ 7 w 16"/>
                <a:gd name="T83" fmla="*/ 0 h 21"/>
                <a:gd name="T84" fmla="*/ 6 w 16"/>
                <a:gd name="T85" fmla="*/ 6 h 21"/>
                <a:gd name="T86" fmla="*/ 11 w 16"/>
                <a:gd name="T87" fmla="*/ 6 h 21"/>
                <a:gd name="T88" fmla="*/ 11 w 16"/>
                <a:gd name="T89" fmla="*/ 0 h 21"/>
                <a:gd name="T90" fmla="*/ 12 w 16"/>
                <a:gd name="T91" fmla="*/ 0 h 21"/>
                <a:gd name="T92" fmla="*/ 13 w 16"/>
                <a:gd name="T93" fmla="*/ 0 h 21"/>
                <a:gd name="T94" fmla="*/ 13 w 16"/>
                <a:gd name="T95" fmla="*/ 0 h 21"/>
                <a:gd name="T96" fmla="*/ 13 w 16"/>
                <a:gd name="T97" fmla="*/ 0 h 21"/>
                <a:gd name="T98" fmla="*/ 13 w 16"/>
                <a:gd name="T99" fmla="*/ 6 h 21"/>
                <a:gd name="T100" fmla="*/ 15 w 16"/>
                <a:gd name="T101" fmla="*/ 6 h 21"/>
                <a:gd name="T102" fmla="*/ 16 w 16"/>
                <a:gd name="T103" fmla="*/ 6 h 21"/>
                <a:gd name="T104" fmla="*/ 16 w 16"/>
                <a:gd name="T105" fmla="*/ 6 h 21"/>
                <a:gd name="T106" fmla="*/ 6 w 16"/>
                <a:gd name="T107" fmla="*/ 8 h 21"/>
                <a:gd name="T108" fmla="*/ 6 w 16"/>
                <a:gd name="T109" fmla="*/ 13 h 21"/>
                <a:gd name="T110" fmla="*/ 10 w 16"/>
                <a:gd name="T111" fmla="*/ 13 h 21"/>
                <a:gd name="T112" fmla="*/ 10 w 16"/>
                <a:gd name="T113" fmla="*/ 8 h 21"/>
                <a:gd name="T114" fmla="*/ 6 w 16"/>
                <a:gd name="T11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21">
                  <a:moveTo>
                    <a:pt x="16" y="6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8"/>
                    <a:pt x="15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lose/>
                  <a:moveTo>
                    <a:pt x="6" y="8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6" name="Freeform 105"/>
            <p:cNvSpPr>
              <a:spLocks noEditPoints="1"/>
            </p:cNvSpPr>
            <p:nvPr/>
          </p:nvSpPr>
          <p:spPr bwMode="auto">
            <a:xfrm>
              <a:off x="4535" y="2168"/>
              <a:ext cx="31" cy="50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1 w 13"/>
                <a:gd name="T15" fmla="*/ 13 h 21"/>
                <a:gd name="T16" fmla="*/ 11 w 13"/>
                <a:gd name="T17" fmla="*/ 12 h 21"/>
                <a:gd name="T18" fmla="*/ 6 w 13"/>
                <a:gd name="T19" fmla="*/ 13 h 21"/>
                <a:gd name="T20" fmla="*/ 0 w 13"/>
                <a:gd name="T21" fmla="*/ 7 h 21"/>
                <a:gd name="T22" fmla="*/ 0 w 13"/>
                <a:gd name="T23" fmla="*/ 7 h 21"/>
                <a:gd name="T24" fmla="*/ 6 w 13"/>
                <a:gd name="T25" fmla="*/ 0 h 21"/>
                <a:gd name="T26" fmla="*/ 13 w 13"/>
                <a:gd name="T27" fmla="*/ 8 h 21"/>
                <a:gd name="T28" fmla="*/ 13 w 13"/>
                <a:gd name="T29" fmla="*/ 13 h 21"/>
                <a:gd name="T30" fmla="*/ 6 w 13"/>
                <a:gd name="T31" fmla="*/ 21 h 21"/>
                <a:gd name="T32" fmla="*/ 11 w 13"/>
                <a:gd name="T33" fmla="*/ 8 h 21"/>
                <a:gd name="T34" fmla="*/ 6 w 13"/>
                <a:gd name="T35" fmla="*/ 2 h 21"/>
                <a:gd name="T36" fmla="*/ 2 w 13"/>
                <a:gd name="T37" fmla="*/ 7 h 21"/>
                <a:gd name="T38" fmla="*/ 2 w 13"/>
                <a:gd name="T39" fmla="*/ 7 h 21"/>
                <a:gd name="T40" fmla="*/ 6 w 13"/>
                <a:gd name="T41" fmla="*/ 11 h 21"/>
                <a:gd name="T42" fmla="*/ 11 w 13"/>
                <a:gd name="T43" fmla="*/ 10 h 21"/>
                <a:gd name="T44" fmla="*/ 11 w 13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10" y="19"/>
                    <a:pt x="11" y="16"/>
                    <a:pt x="11" y="1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8" y="13"/>
                    <a:pt x="6" y="13"/>
                  </a:cubicBezTo>
                  <a:cubicBezTo>
                    <a:pt x="3" y="13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3"/>
                    <a:pt x="9" y="2"/>
                    <a:pt x="6" y="2"/>
                  </a:cubicBezTo>
                  <a:cubicBezTo>
                    <a:pt x="4" y="2"/>
                    <a:pt x="2" y="3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4" y="11"/>
                    <a:pt x="6" y="11"/>
                  </a:cubicBezTo>
                  <a:cubicBezTo>
                    <a:pt x="8" y="11"/>
                    <a:pt x="10" y="11"/>
                    <a:pt x="11" y="1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7" name="Freeform 106"/>
            <p:cNvSpPr>
              <a:spLocks noEditPoints="1"/>
            </p:cNvSpPr>
            <p:nvPr/>
          </p:nvSpPr>
          <p:spPr bwMode="auto">
            <a:xfrm>
              <a:off x="4575" y="2168"/>
              <a:ext cx="34" cy="50"/>
            </a:xfrm>
            <a:custGeom>
              <a:avLst/>
              <a:gdLst>
                <a:gd name="T0" fmla="*/ 6 w 14"/>
                <a:gd name="T1" fmla="*/ 21 h 21"/>
                <a:gd name="T2" fmla="*/ 1 w 14"/>
                <a:gd name="T3" fmla="*/ 21 h 21"/>
                <a:gd name="T4" fmla="*/ 0 w 14"/>
                <a:gd name="T5" fmla="*/ 20 h 21"/>
                <a:gd name="T6" fmla="*/ 0 w 14"/>
                <a:gd name="T7" fmla="*/ 1 h 21"/>
                <a:gd name="T8" fmla="*/ 1 w 14"/>
                <a:gd name="T9" fmla="*/ 0 h 21"/>
                <a:gd name="T10" fmla="*/ 6 w 14"/>
                <a:gd name="T11" fmla="*/ 0 h 21"/>
                <a:gd name="T12" fmla="*/ 14 w 14"/>
                <a:gd name="T13" fmla="*/ 5 h 21"/>
                <a:gd name="T14" fmla="*/ 14 w 14"/>
                <a:gd name="T15" fmla="*/ 6 h 21"/>
                <a:gd name="T16" fmla="*/ 11 w 14"/>
                <a:gd name="T17" fmla="*/ 10 h 21"/>
                <a:gd name="T18" fmla="*/ 14 w 14"/>
                <a:gd name="T19" fmla="*/ 14 h 21"/>
                <a:gd name="T20" fmla="*/ 14 w 14"/>
                <a:gd name="T21" fmla="*/ 15 h 21"/>
                <a:gd name="T22" fmla="*/ 6 w 14"/>
                <a:gd name="T23" fmla="*/ 21 h 21"/>
                <a:gd name="T24" fmla="*/ 11 w 14"/>
                <a:gd name="T25" fmla="*/ 5 h 21"/>
                <a:gd name="T26" fmla="*/ 6 w 14"/>
                <a:gd name="T27" fmla="*/ 2 h 21"/>
                <a:gd name="T28" fmla="*/ 3 w 14"/>
                <a:gd name="T29" fmla="*/ 2 h 21"/>
                <a:gd name="T30" fmla="*/ 3 w 14"/>
                <a:gd name="T31" fmla="*/ 9 h 21"/>
                <a:gd name="T32" fmla="*/ 7 w 14"/>
                <a:gd name="T33" fmla="*/ 9 h 21"/>
                <a:gd name="T34" fmla="*/ 11 w 14"/>
                <a:gd name="T35" fmla="*/ 6 h 21"/>
                <a:gd name="T36" fmla="*/ 11 w 14"/>
                <a:gd name="T37" fmla="*/ 5 h 21"/>
                <a:gd name="T38" fmla="*/ 11 w 14"/>
                <a:gd name="T39" fmla="*/ 14 h 21"/>
                <a:gd name="T40" fmla="*/ 7 w 14"/>
                <a:gd name="T41" fmla="*/ 11 h 21"/>
                <a:gd name="T42" fmla="*/ 3 w 14"/>
                <a:gd name="T43" fmla="*/ 11 h 21"/>
                <a:gd name="T44" fmla="*/ 3 w 14"/>
                <a:gd name="T45" fmla="*/ 19 h 21"/>
                <a:gd name="T46" fmla="*/ 6 w 14"/>
                <a:gd name="T47" fmla="*/ 19 h 21"/>
                <a:gd name="T48" fmla="*/ 11 w 14"/>
                <a:gd name="T49" fmla="*/ 15 h 21"/>
                <a:gd name="T50" fmla="*/ 11 w 14"/>
                <a:gd name="T51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4" y="1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9"/>
                    <a:pt x="11" y="10"/>
                  </a:cubicBezTo>
                  <a:cubicBezTo>
                    <a:pt x="13" y="11"/>
                    <a:pt x="14" y="12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20"/>
                    <a:pt x="10" y="21"/>
                    <a:pt x="6" y="21"/>
                  </a:cubicBezTo>
                  <a:close/>
                  <a:moveTo>
                    <a:pt x="11" y="5"/>
                  </a:moveTo>
                  <a:cubicBezTo>
                    <a:pt x="11" y="2"/>
                    <a:pt x="9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7"/>
                    <a:pt x="11" y="6"/>
                  </a:cubicBezTo>
                  <a:lnTo>
                    <a:pt x="11" y="5"/>
                  </a:lnTo>
                  <a:close/>
                  <a:moveTo>
                    <a:pt x="11" y="14"/>
                  </a:moveTo>
                  <a:cubicBezTo>
                    <a:pt x="11" y="13"/>
                    <a:pt x="11" y="11"/>
                    <a:pt x="7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1" y="18"/>
                    <a:pt x="11" y="15"/>
                  </a:cubicBezTo>
                  <a:lnTo>
                    <a:pt x="1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8" name="Freeform 107"/>
            <p:cNvSpPr>
              <a:spLocks/>
            </p:cNvSpPr>
            <p:nvPr/>
          </p:nvSpPr>
          <p:spPr bwMode="auto">
            <a:xfrm>
              <a:off x="4618" y="2168"/>
              <a:ext cx="28" cy="50"/>
            </a:xfrm>
            <a:custGeom>
              <a:avLst/>
              <a:gdLst>
                <a:gd name="T0" fmla="*/ 5 w 12"/>
                <a:gd name="T1" fmla="*/ 21 h 21"/>
                <a:gd name="T2" fmla="*/ 0 w 12"/>
                <a:gd name="T3" fmla="*/ 20 h 21"/>
                <a:gd name="T4" fmla="*/ 0 w 12"/>
                <a:gd name="T5" fmla="*/ 20 h 21"/>
                <a:gd name="T6" fmla="*/ 0 w 12"/>
                <a:gd name="T7" fmla="*/ 19 h 21"/>
                <a:gd name="T8" fmla="*/ 0 w 12"/>
                <a:gd name="T9" fmla="*/ 18 h 21"/>
                <a:gd name="T10" fmla="*/ 0 w 12"/>
                <a:gd name="T11" fmla="*/ 18 h 21"/>
                <a:gd name="T12" fmla="*/ 5 w 12"/>
                <a:gd name="T13" fmla="*/ 19 h 21"/>
                <a:gd name="T14" fmla="*/ 10 w 12"/>
                <a:gd name="T15" fmla="*/ 14 h 21"/>
                <a:gd name="T16" fmla="*/ 10 w 12"/>
                <a:gd name="T17" fmla="*/ 14 h 21"/>
                <a:gd name="T18" fmla="*/ 4 w 12"/>
                <a:gd name="T19" fmla="*/ 10 h 21"/>
                <a:gd name="T20" fmla="*/ 0 w 12"/>
                <a:gd name="T21" fmla="*/ 10 h 21"/>
                <a:gd name="T22" fmla="*/ 0 w 12"/>
                <a:gd name="T23" fmla="*/ 10 h 21"/>
                <a:gd name="T24" fmla="*/ 0 w 12"/>
                <a:gd name="T25" fmla="*/ 10 h 21"/>
                <a:gd name="T26" fmla="*/ 1 w 12"/>
                <a:gd name="T27" fmla="*/ 0 h 21"/>
                <a:gd name="T28" fmla="*/ 1 w 12"/>
                <a:gd name="T29" fmla="*/ 0 h 21"/>
                <a:gd name="T30" fmla="*/ 11 w 12"/>
                <a:gd name="T31" fmla="*/ 0 h 21"/>
                <a:gd name="T32" fmla="*/ 11 w 12"/>
                <a:gd name="T33" fmla="*/ 0 h 21"/>
                <a:gd name="T34" fmla="*/ 11 w 12"/>
                <a:gd name="T35" fmla="*/ 2 h 21"/>
                <a:gd name="T36" fmla="*/ 11 w 12"/>
                <a:gd name="T37" fmla="*/ 2 h 21"/>
                <a:gd name="T38" fmla="*/ 3 w 12"/>
                <a:gd name="T39" fmla="*/ 2 h 21"/>
                <a:gd name="T40" fmla="*/ 2 w 12"/>
                <a:gd name="T41" fmla="*/ 8 h 21"/>
                <a:gd name="T42" fmla="*/ 4 w 12"/>
                <a:gd name="T43" fmla="*/ 8 h 21"/>
                <a:gd name="T44" fmla="*/ 12 w 12"/>
                <a:gd name="T45" fmla="*/ 14 h 21"/>
                <a:gd name="T46" fmla="*/ 12 w 12"/>
                <a:gd name="T47" fmla="*/ 14 h 21"/>
                <a:gd name="T48" fmla="*/ 5 w 12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3" y="21"/>
                    <a:pt x="2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2" y="9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9" name="Freeform 108"/>
            <p:cNvSpPr>
              <a:spLocks noEditPoints="1"/>
            </p:cNvSpPr>
            <p:nvPr/>
          </p:nvSpPr>
          <p:spPr bwMode="auto">
            <a:xfrm>
              <a:off x="4654" y="2168"/>
              <a:ext cx="35" cy="50"/>
            </a:xfrm>
            <a:custGeom>
              <a:avLst/>
              <a:gdLst>
                <a:gd name="T0" fmla="*/ 15 w 15"/>
                <a:gd name="T1" fmla="*/ 15 h 21"/>
                <a:gd name="T2" fmla="*/ 12 w 15"/>
                <a:gd name="T3" fmla="*/ 15 h 21"/>
                <a:gd name="T4" fmla="*/ 12 w 15"/>
                <a:gd name="T5" fmla="*/ 20 h 21"/>
                <a:gd name="T6" fmla="*/ 12 w 15"/>
                <a:gd name="T7" fmla="*/ 21 h 21"/>
                <a:gd name="T8" fmla="*/ 10 w 15"/>
                <a:gd name="T9" fmla="*/ 21 h 21"/>
                <a:gd name="T10" fmla="*/ 10 w 15"/>
                <a:gd name="T11" fmla="*/ 20 h 21"/>
                <a:gd name="T12" fmla="*/ 10 w 15"/>
                <a:gd name="T13" fmla="*/ 15 h 21"/>
                <a:gd name="T14" fmla="*/ 2 w 15"/>
                <a:gd name="T15" fmla="*/ 15 h 21"/>
                <a:gd name="T16" fmla="*/ 0 w 15"/>
                <a:gd name="T17" fmla="*/ 14 h 21"/>
                <a:gd name="T18" fmla="*/ 0 w 15"/>
                <a:gd name="T19" fmla="*/ 13 h 21"/>
                <a:gd name="T20" fmla="*/ 1 w 15"/>
                <a:gd name="T21" fmla="*/ 12 h 21"/>
                <a:gd name="T22" fmla="*/ 9 w 15"/>
                <a:gd name="T23" fmla="*/ 0 h 21"/>
                <a:gd name="T24" fmla="*/ 10 w 15"/>
                <a:gd name="T25" fmla="*/ 0 h 21"/>
                <a:gd name="T26" fmla="*/ 12 w 15"/>
                <a:gd name="T27" fmla="*/ 0 h 21"/>
                <a:gd name="T28" fmla="*/ 12 w 15"/>
                <a:gd name="T29" fmla="*/ 0 h 21"/>
                <a:gd name="T30" fmla="*/ 12 w 15"/>
                <a:gd name="T31" fmla="*/ 13 h 21"/>
                <a:gd name="T32" fmla="*/ 15 w 15"/>
                <a:gd name="T33" fmla="*/ 13 h 21"/>
                <a:gd name="T34" fmla="*/ 15 w 15"/>
                <a:gd name="T35" fmla="*/ 14 h 21"/>
                <a:gd name="T36" fmla="*/ 15 w 15"/>
                <a:gd name="T37" fmla="*/ 15 h 21"/>
                <a:gd name="T38" fmla="*/ 15 w 15"/>
                <a:gd name="T39" fmla="*/ 15 h 21"/>
                <a:gd name="T40" fmla="*/ 10 w 15"/>
                <a:gd name="T41" fmla="*/ 3 h 21"/>
                <a:gd name="T42" fmla="*/ 10 w 15"/>
                <a:gd name="T43" fmla="*/ 3 h 21"/>
                <a:gd name="T44" fmla="*/ 10 w 15"/>
                <a:gd name="T45" fmla="*/ 3 h 21"/>
                <a:gd name="T46" fmla="*/ 9 w 15"/>
                <a:gd name="T47" fmla="*/ 3 h 21"/>
                <a:gd name="T48" fmla="*/ 3 w 15"/>
                <a:gd name="T49" fmla="*/ 13 h 21"/>
                <a:gd name="T50" fmla="*/ 3 w 15"/>
                <a:gd name="T51" fmla="*/ 13 h 21"/>
                <a:gd name="T52" fmla="*/ 3 w 15"/>
                <a:gd name="T53" fmla="*/ 13 h 21"/>
                <a:gd name="T54" fmla="*/ 10 w 15"/>
                <a:gd name="T55" fmla="*/ 13 h 21"/>
                <a:gd name="T56" fmla="*/ 10 w 15"/>
                <a:gd name="T57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5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0"/>
                    <a:pt x="10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12"/>
                    <a:pt x="1" y="1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lose/>
                  <a:moveTo>
                    <a:pt x="10" y="3"/>
                  </a:move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0" y="13"/>
                    <a:pt x="10" y="13"/>
                    <a:pt x="10" y="13"/>
                  </a:cubicBezTo>
                  <a:lnTo>
                    <a:pt x="1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0" name="Freeform 109"/>
            <p:cNvSpPr>
              <a:spLocks noEditPoints="1"/>
            </p:cNvSpPr>
            <p:nvPr/>
          </p:nvSpPr>
          <p:spPr bwMode="auto">
            <a:xfrm>
              <a:off x="4696" y="2168"/>
              <a:ext cx="31" cy="50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0 h 21"/>
                <a:gd name="T4" fmla="*/ 1 w 13"/>
                <a:gd name="T5" fmla="*/ 20 h 21"/>
                <a:gd name="T6" fmla="*/ 1 w 13"/>
                <a:gd name="T7" fmla="*/ 19 h 21"/>
                <a:gd name="T8" fmla="*/ 1 w 13"/>
                <a:gd name="T9" fmla="*/ 18 h 21"/>
                <a:gd name="T10" fmla="*/ 1 w 13"/>
                <a:gd name="T11" fmla="*/ 18 h 21"/>
                <a:gd name="T12" fmla="*/ 6 w 13"/>
                <a:gd name="T13" fmla="*/ 19 h 21"/>
                <a:gd name="T14" fmla="*/ 11 w 13"/>
                <a:gd name="T15" fmla="*/ 13 h 21"/>
                <a:gd name="T16" fmla="*/ 11 w 13"/>
                <a:gd name="T17" fmla="*/ 12 h 21"/>
                <a:gd name="T18" fmla="*/ 7 w 13"/>
                <a:gd name="T19" fmla="*/ 13 h 21"/>
                <a:gd name="T20" fmla="*/ 0 w 13"/>
                <a:gd name="T21" fmla="*/ 7 h 21"/>
                <a:gd name="T22" fmla="*/ 0 w 13"/>
                <a:gd name="T23" fmla="*/ 7 h 21"/>
                <a:gd name="T24" fmla="*/ 7 w 13"/>
                <a:gd name="T25" fmla="*/ 0 h 21"/>
                <a:gd name="T26" fmla="*/ 13 w 13"/>
                <a:gd name="T27" fmla="*/ 8 h 21"/>
                <a:gd name="T28" fmla="*/ 13 w 13"/>
                <a:gd name="T29" fmla="*/ 13 h 21"/>
                <a:gd name="T30" fmla="*/ 6 w 13"/>
                <a:gd name="T31" fmla="*/ 21 h 21"/>
                <a:gd name="T32" fmla="*/ 11 w 13"/>
                <a:gd name="T33" fmla="*/ 8 h 21"/>
                <a:gd name="T34" fmla="*/ 7 w 13"/>
                <a:gd name="T35" fmla="*/ 2 h 21"/>
                <a:gd name="T36" fmla="*/ 2 w 13"/>
                <a:gd name="T37" fmla="*/ 7 h 21"/>
                <a:gd name="T38" fmla="*/ 2 w 13"/>
                <a:gd name="T39" fmla="*/ 7 h 21"/>
                <a:gd name="T40" fmla="*/ 7 w 13"/>
                <a:gd name="T41" fmla="*/ 11 h 21"/>
                <a:gd name="T42" fmla="*/ 11 w 13"/>
                <a:gd name="T43" fmla="*/ 10 h 21"/>
                <a:gd name="T44" fmla="*/ 11 w 13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10" y="19"/>
                    <a:pt x="11" y="16"/>
                    <a:pt x="11" y="1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8" y="13"/>
                    <a:pt x="7" y="13"/>
                  </a:cubicBezTo>
                  <a:cubicBezTo>
                    <a:pt x="3" y="13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4" y="2"/>
                    <a:pt x="2" y="3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4" y="11"/>
                    <a:pt x="7" y="11"/>
                  </a:cubicBezTo>
                  <a:cubicBezTo>
                    <a:pt x="8" y="11"/>
                    <a:pt x="10" y="11"/>
                    <a:pt x="11" y="1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1" name="Freeform 110"/>
            <p:cNvSpPr>
              <a:spLocks noEditPoints="1"/>
            </p:cNvSpPr>
            <p:nvPr/>
          </p:nvSpPr>
          <p:spPr bwMode="auto">
            <a:xfrm>
              <a:off x="4736" y="2168"/>
              <a:ext cx="36" cy="50"/>
            </a:xfrm>
            <a:custGeom>
              <a:avLst/>
              <a:gdLst>
                <a:gd name="T0" fmla="*/ 6 w 15"/>
                <a:gd name="T1" fmla="*/ 21 h 21"/>
                <a:gd name="T2" fmla="*/ 1 w 15"/>
                <a:gd name="T3" fmla="*/ 21 h 21"/>
                <a:gd name="T4" fmla="*/ 0 w 15"/>
                <a:gd name="T5" fmla="*/ 20 h 21"/>
                <a:gd name="T6" fmla="*/ 0 w 15"/>
                <a:gd name="T7" fmla="*/ 1 h 21"/>
                <a:gd name="T8" fmla="*/ 1 w 15"/>
                <a:gd name="T9" fmla="*/ 0 h 21"/>
                <a:gd name="T10" fmla="*/ 6 w 15"/>
                <a:gd name="T11" fmla="*/ 0 h 21"/>
                <a:gd name="T12" fmla="*/ 15 w 15"/>
                <a:gd name="T13" fmla="*/ 8 h 21"/>
                <a:gd name="T14" fmla="*/ 15 w 15"/>
                <a:gd name="T15" fmla="*/ 12 h 21"/>
                <a:gd name="T16" fmla="*/ 6 w 15"/>
                <a:gd name="T17" fmla="*/ 21 h 21"/>
                <a:gd name="T18" fmla="*/ 12 w 15"/>
                <a:gd name="T19" fmla="*/ 8 h 21"/>
                <a:gd name="T20" fmla="*/ 6 w 15"/>
                <a:gd name="T21" fmla="*/ 2 h 21"/>
                <a:gd name="T22" fmla="*/ 3 w 15"/>
                <a:gd name="T23" fmla="*/ 2 h 21"/>
                <a:gd name="T24" fmla="*/ 3 w 15"/>
                <a:gd name="T25" fmla="*/ 19 h 21"/>
                <a:gd name="T26" fmla="*/ 6 w 15"/>
                <a:gd name="T27" fmla="*/ 19 h 21"/>
                <a:gd name="T28" fmla="*/ 12 w 15"/>
                <a:gd name="T29" fmla="*/ 12 h 21"/>
                <a:gd name="T30" fmla="*/ 12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1" y="0"/>
                    <a:pt x="15" y="2"/>
                    <a:pt x="15" y="8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8"/>
                    <a:pt x="11" y="21"/>
                    <a:pt x="6" y="21"/>
                  </a:cubicBezTo>
                  <a:close/>
                  <a:moveTo>
                    <a:pt x="12" y="8"/>
                  </a:moveTo>
                  <a:cubicBezTo>
                    <a:pt x="12" y="3"/>
                    <a:pt x="9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5" y="19"/>
                    <a:pt x="6" y="19"/>
                  </a:cubicBezTo>
                  <a:cubicBezTo>
                    <a:pt x="9" y="19"/>
                    <a:pt x="12" y="17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2" name="Freeform 111"/>
            <p:cNvSpPr>
              <a:spLocks noEditPoints="1"/>
            </p:cNvSpPr>
            <p:nvPr/>
          </p:nvSpPr>
          <p:spPr bwMode="auto">
            <a:xfrm>
              <a:off x="756" y="1613"/>
              <a:ext cx="59" cy="61"/>
            </a:xfrm>
            <a:custGeom>
              <a:avLst/>
              <a:gdLst>
                <a:gd name="T0" fmla="*/ 25 w 25"/>
                <a:gd name="T1" fmla="*/ 9 h 26"/>
                <a:gd name="T2" fmla="*/ 25 w 25"/>
                <a:gd name="T3" fmla="*/ 11 h 26"/>
                <a:gd name="T4" fmla="*/ 0 w 25"/>
                <a:gd name="T5" fmla="*/ 11 h 26"/>
                <a:gd name="T6" fmla="*/ 0 w 25"/>
                <a:gd name="T7" fmla="*/ 9 h 26"/>
                <a:gd name="T8" fmla="*/ 11 w 25"/>
                <a:gd name="T9" fmla="*/ 9 h 26"/>
                <a:gd name="T10" fmla="*/ 11 w 25"/>
                <a:gd name="T11" fmla="*/ 7 h 26"/>
                <a:gd name="T12" fmla="*/ 3 w 25"/>
                <a:gd name="T13" fmla="*/ 7 h 26"/>
                <a:gd name="T14" fmla="*/ 3 w 25"/>
                <a:gd name="T15" fmla="*/ 5 h 26"/>
                <a:gd name="T16" fmla="*/ 11 w 25"/>
                <a:gd name="T17" fmla="*/ 5 h 26"/>
                <a:gd name="T18" fmla="*/ 11 w 25"/>
                <a:gd name="T19" fmla="*/ 4 h 26"/>
                <a:gd name="T20" fmla="*/ 2 w 25"/>
                <a:gd name="T21" fmla="*/ 4 h 26"/>
                <a:gd name="T22" fmla="*/ 2 w 25"/>
                <a:gd name="T23" fmla="*/ 2 h 26"/>
                <a:gd name="T24" fmla="*/ 11 w 25"/>
                <a:gd name="T25" fmla="*/ 2 h 26"/>
                <a:gd name="T26" fmla="*/ 11 w 25"/>
                <a:gd name="T27" fmla="*/ 0 h 26"/>
                <a:gd name="T28" fmla="*/ 14 w 25"/>
                <a:gd name="T29" fmla="*/ 0 h 26"/>
                <a:gd name="T30" fmla="*/ 14 w 25"/>
                <a:gd name="T31" fmla="*/ 2 h 26"/>
                <a:gd name="T32" fmla="*/ 23 w 25"/>
                <a:gd name="T33" fmla="*/ 2 h 26"/>
                <a:gd name="T34" fmla="*/ 23 w 25"/>
                <a:gd name="T35" fmla="*/ 4 h 26"/>
                <a:gd name="T36" fmla="*/ 14 w 25"/>
                <a:gd name="T37" fmla="*/ 4 h 26"/>
                <a:gd name="T38" fmla="*/ 14 w 25"/>
                <a:gd name="T39" fmla="*/ 5 h 26"/>
                <a:gd name="T40" fmla="*/ 22 w 25"/>
                <a:gd name="T41" fmla="*/ 5 h 26"/>
                <a:gd name="T42" fmla="*/ 22 w 25"/>
                <a:gd name="T43" fmla="*/ 7 h 26"/>
                <a:gd name="T44" fmla="*/ 14 w 25"/>
                <a:gd name="T45" fmla="*/ 7 h 26"/>
                <a:gd name="T46" fmla="*/ 14 w 25"/>
                <a:gd name="T47" fmla="*/ 9 h 26"/>
                <a:gd name="T48" fmla="*/ 25 w 25"/>
                <a:gd name="T49" fmla="*/ 9 h 26"/>
                <a:gd name="T50" fmla="*/ 21 w 25"/>
                <a:gd name="T51" fmla="*/ 23 h 26"/>
                <a:gd name="T52" fmla="*/ 20 w 25"/>
                <a:gd name="T53" fmla="*/ 25 h 26"/>
                <a:gd name="T54" fmla="*/ 15 w 25"/>
                <a:gd name="T55" fmla="*/ 26 h 26"/>
                <a:gd name="T56" fmla="*/ 14 w 25"/>
                <a:gd name="T57" fmla="*/ 24 h 26"/>
                <a:gd name="T58" fmla="*/ 18 w 25"/>
                <a:gd name="T59" fmla="*/ 24 h 26"/>
                <a:gd name="T60" fmla="*/ 19 w 25"/>
                <a:gd name="T61" fmla="*/ 23 h 26"/>
                <a:gd name="T62" fmla="*/ 19 w 25"/>
                <a:gd name="T63" fmla="*/ 21 h 26"/>
                <a:gd name="T64" fmla="*/ 7 w 25"/>
                <a:gd name="T65" fmla="*/ 21 h 26"/>
                <a:gd name="T66" fmla="*/ 7 w 25"/>
                <a:gd name="T67" fmla="*/ 26 h 26"/>
                <a:gd name="T68" fmla="*/ 4 w 25"/>
                <a:gd name="T69" fmla="*/ 26 h 26"/>
                <a:gd name="T70" fmla="*/ 4 w 25"/>
                <a:gd name="T71" fmla="*/ 12 h 26"/>
                <a:gd name="T72" fmla="*/ 21 w 25"/>
                <a:gd name="T73" fmla="*/ 12 h 26"/>
                <a:gd name="T74" fmla="*/ 21 w 25"/>
                <a:gd name="T75" fmla="*/ 23 h 26"/>
                <a:gd name="T76" fmla="*/ 7 w 25"/>
                <a:gd name="T77" fmla="*/ 14 h 26"/>
                <a:gd name="T78" fmla="*/ 7 w 25"/>
                <a:gd name="T79" fmla="*/ 16 h 26"/>
                <a:gd name="T80" fmla="*/ 19 w 25"/>
                <a:gd name="T81" fmla="*/ 16 h 26"/>
                <a:gd name="T82" fmla="*/ 19 w 25"/>
                <a:gd name="T83" fmla="*/ 14 h 26"/>
                <a:gd name="T84" fmla="*/ 7 w 25"/>
                <a:gd name="T85" fmla="*/ 14 h 26"/>
                <a:gd name="T86" fmla="*/ 19 w 25"/>
                <a:gd name="T87" fmla="*/ 20 h 26"/>
                <a:gd name="T88" fmla="*/ 19 w 25"/>
                <a:gd name="T89" fmla="*/ 18 h 26"/>
                <a:gd name="T90" fmla="*/ 7 w 25"/>
                <a:gd name="T91" fmla="*/ 18 h 26"/>
                <a:gd name="T92" fmla="*/ 7 w 25"/>
                <a:gd name="T93" fmla="*/ 20 h 26"/>
                <a:gd name="T94" fmla="*/ 19 w 25"/>
                <a:gd name="T95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" h="26">
                  <a:moveTo>
                    <a:pt x="25" y="9"/>
                  </a:moveTo>
                  <a:cubicBezTo>
                    <a:pt x="25" y="11"/>
                    <a:pt x="25" y="11"/>
                    <a:pt x="25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9"/>
                    <a:pt x="14" y="9"/>
                    <a:pt x="14" y="9"/>
                  </a:cubicBezTo>
                  <a:lnTo>
                    <a:pt x="25" y="9"/>
                  </a:lnTo>
                  <a:close/>
                  <a:moveTo>
                    <a:pt x="21" y="23"/>
                  </a:moveTo>
                  <a:cubicBezTo>
                    <a:pt x="21" y="24"/>
                    <a:pt x="21" y="25"/>
                    <a:pt x="20" y="25"/>
                  </a:cubicBezTo>
                  <a:cubicBezTo>
                    <a:pt x="19" y="26"/>
                    <a:pt x="17" y="26"/>
                    <a:pt x="15" y="26"/>
                  </a:cubicBezTo>
                  <a:cubicBezTo>
                    <a:pt x="15" y="25"/>
                    <a:pt x="15" y="24"/>
                    <a:pt x="14" y="24"/>
                  </a:cubicBezTo>
                  <a:cubicBezTo>
                    <a:pt x="16" y="24"/>
                    <a:pt x="18" y="24"/>
                    <a:pt x="18" y="24"/>
                  </a:cubicBezTo>
                  <a:cubicBezTo>
                    <a:pt x="18" y="24"/>
                    <a:pt x="19" y="24"/>
                    <a:pt x="19" y="23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1" y="12"/>
                    <a:pt x="21" y="12"/>
                    <a:pt x="21" y="12"/>
                  </a:cubicBezTo>
                  <a:lnTo>
                    <a:pt x="21" y="23"/>
                  </a:lnTo>
                  <a:close/>
                  <a:moveTo>
                    <a:pt x="7" y="14"/>
                  </a:moveTo>
                  <a:cubicBezTo>
                    <a:pt x="7" y="16"/>
                    <a:pt x="7" y="16"/>
                    <a:pt x="7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14"/>
                    <a:pt x="19" y="14"/>
                    <a:pt x="19" y="14"/>
                  </a:cubicBezTo>
                  <a:lnTo>
                    <a:pt x="7" y="14"/>
                  </a:lnTo>
                  <a:close/>
                  <a:moveTo>
                    <a:pt x="19" y="20"/>
                  </a:moveTo>
                  <a:cubicBezTo>
                    <a:pt x="19" y="18"/>
                    <a:pt x="19" y="18"/>
                    <a:pt x="19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20"/>
                    <a:pt x="7" y="20"/>
                    <a:pt x="7" y="20"/>
                  </a:cubicBezTo>
                  <a:lnTo>
                    <a:pt x="19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3" name="Freeform 112"/>
            <p:cNvSpPr>
              <a:spLocks/>
            </p:cNvSpPr>
            <p:nvPr/>
          </p:nvSpPr>
          <p:spPr bwMode="auto">
            <a:xfrm>
              <a:off x="756" y="1826"/>
              <a:ext cx="30" cy="50"/>
            </a:xfrm>
            <a:custGeom>
              <a:avLst/>
              <a:gdLst>
                <a:gd name="T0" fmla="*/ 12 w 13"/>
                <a:gd name="T1" fmla="*/ 21 h 21"/>
                <a:gd name="T2" fmla="*/ 8 w 13"/>
                <a:gd name="T3" fmla="*/ 21 h 21"/>
                <a:gd name="T4" fmla="*/ 0 w 13"/>
                <a:gd name="T5" fmla="*/ 12 h 21"/>
                <a:gd name="T6" fmla="*/ 0 w 13"/>
                <a:gd name="T7" fmla="*/ 8 h 21"/>
                <a:gd name="T8" fmla="*/ 8 w 13"/>
                <a:gd name="T9" fmla="*/ 0 h 21"/>
                <a:gd name="T10" fmla="*/ 12 w 13"/>
                <a:gd name="T11" fmla="*/ 0 h 21"/>
                <a:gd name="T12" fmla="*/ 13 w 13"/>
                <a:gd name="T13" fmla="*/ 0 h 21"/>
                <a:gd name="T14" fmla="*/ 13 w 13"/>
                <a:gd name="T15" fmla="*/ 2 h 21"/>
                <a:gd name="T16" fmla="*/ 12 w 13"/>
                <a:gd name="T17" fmla="*/ 2 h 21"/>
                <a:gd name="T18" fmla="*/ 12 w 13"/>
                <a:gd name="T19" fmla="*/ 2 h 21"/>
                <a:gd name="T20" fmla="*/ 8 w 13"/>
                <a:gd name="T21" fmla="*/ 2 h 21"/>
                <a:gd name="T22" fmla="*/ 3 w 13"/>
                <a:gd name="T23" fmla="*/ 8 h 21"/>
                <a:gd name="T24" fmla="*/ 3 w 13"/>
                <a:gd name="T25" fmla="*/ 12 h 21"/>
                <a:gd name="T26" fmla="*/ 8 w 13"/>
                <a:gd name="T27" fmla="*/ 19 h 21"/>
                <a:gd name="T28" fmla="*/ 12 w 13"/>
                <a:gd name="T29" fmla="*/ 18 h 21"/>
                <a:gd name="T30" fmla="*/ 12 w 13"/>
                <a:gd name="T31" fmla="*/ 18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8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"/>
                    <a:pt x="4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4" name="Freeform 113"/>
            <p:cNvSpPr>
              <a:spLocks/>
            </p:cNvSpPr>
            <p:nvPr/>
          </p:nvSpPr>
          <p:spPr bwMode="auto">
            <a:xfrm>
              <a:off x="794" y="1826"/>
              <a:ext cx="30" cy="50"/>
            </a:xfrm>
            <a:custGeom>
              <a:avLst/>
              <a:gdLst>
                <a:gd name="T0" fmla="*/ 12 w 13"/>
                <a:gd name="T1" fmla="*/ 3 h 21"/>
                <a:gd name="T2" fmla="*/ 4 w 13"/>
                <a:gd name="T3" fmla="*/ 20 h 21"/>
                <a:gd name="T4" fmla="*/ 4 w 13"/>
                <a:gd name="T5" fmla="*/ 21 h 21"/>
                <a:gd name="T6" fmla="*/ 2 w 13"/>
                <a:gd name="T7" fmla="*/ 21 h 21"/>
                <a:gd name="T8" fmla="*/ 2 w 13"/>
                <a:gd name="T9" fmla="*/ 20 h 21"/>
                <a:gd name="T10" fmla="*/ 2 w 13"/>
                <a:gd name="T11" fmla="*/ 20 h 21"/>
                <a:gd name="T12" fmla="*/ 10 w 13"/>
                <a:gd name="T13" fmla="*/ 2 h 21"/>
                <a:gd name="T14" fmla="*/ 10 w 13"/>
                <a:gd name="T15" fmla="*/ 2 h 21"/>
                <a:gd name="T16" fmla="*/ 10 w 13"/>
                <a:gd name="T17" fmla="*/ 2 h 21"/>
                <a:gd name="T18" fmla="*/ 0 w 13"/>
                <a:gd name="T19" fmla="*/ 2 h 21"/>
                <a:gd name="T20" fmla="*/ 0 w 13"/>
                <a:gd name="T21" fmla="*/ 2 h 21"/>
                <a:gd name="T22" fmla="*/ 0 w 13"/>
                <a:gd name="T23" fmla="*/ 0 h 21"/>
                <a:gd name="T24" fmla="*/ 0 w 13"/>
                <a:gd name="T25" fmla="*/ 0 h 21"/>
                <a:gd name="T26" fmla="*/ 11 w 13"/>
                <a:gd name="T27" fmla="*/ 0 h 21"/>
                <a:gd name="T28" fmla="*/ 13 w 13"/>
                <a:gd name="T29" fmla="*/ 2 h 21"/>
                <a:gd name="T30" fmla="*/ 12 w 13"/>
                <a:gd name="T3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1">
                  <a:moveTo>
                    <a:pt x="12" y="3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5" name="Freeform 114"/>
            <p:cNvSpPr>
              <a:spLocks noEditPoints="1"/>
            </p:cNvSpPr>
            <p:nvPr/>
          </p:nvSpPr>
          <p:spPr bwMode="auto">
            <a:xfrm>
              <a:off x="831" y="1826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2" y="8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6" name="Freeform 115"/>
            <p:cNvSpPr>
              <a:spLocks/>
            </p:cNvSpPr>
            <p:nvPr/>
          </p:nvSpPr>
          <p:spPr bwMode="auto">
            <a:xfrm>
              <a:off x="907" y="1826"/>
              <a:ext cx="40" cy="50"/>
            </a:xfrm>
            <a:custGeom>
              <a:avLst/>
              <a:gdLst>
                <a:gd name="T0" fmla="*/ 16 w 17"/>
                <a:gd name="T1" fmla="*/ 21 h 21"/>
                <a:gd name="T2" fmla="*/ 15 w 17"/>
                <a:gd name="T3" fmla="*/ 21 h 21"/>
                <a:gd name="T4" fmla="*/ 14 w 17"/>
                <a:gd name="T5" fmla="*/ 20 h 21"/>
                <a:gd name="T6" fmla="*/ 14 w 17"/>
                <a:gd name="T7" fmla="*/ 4 h 21"/>
                <a:gd name="T8" fmla="*/ 14 w 17"/>
                <a:gd name="T9" fmla="*/ 3 h 21"/>
                <a:gd name="T10" fmla="*/ 14 w 17"/>
                <a:gd name="T11" fmla="*/ 3 h 21"/>
                <a:gd name="T12" fmla="*/ 10 w 17"/>
                <a:gd name="T13" fmla="*/ 12 h 21"/>
                <a:gd name="T14" fmla="*/ 9 w 17"/>
                <a:gd name="T15" fmla="*/ 13 h 21"/>
                <a:gd name="T16" fmla="*/ 8 w 17"/>
                <a:gd name="T17" fmla="*/ 13 h 21"/>
                <a:gd name="T18" fmla="*/ 6 w 17"/>
                <a:gd name="T19" fmla="*/ 12 h 21"/>
                <a:gd name="T20" fmla="*/ 2 w 17"/>
                <a:gd name="T21" fmla="*/ 3 h 21"/>
                <a:gd name="T22" fmla="*/ 2 w 17"/>
                <a:gd name="T23" fmla="*/ 3 h 21"/>
                <a:gd name="T24" fmla="*/ 2 w 17"/>
                <a:gd name="T25" fmla="*/ 4 h 21"/>
                <a:gd name="T26" fmla="*/ 2 w 17"/>
                <a:gd name="T27" fmla="*/ 20 h 21"/>
                <a:gd name="T28" fmla="*/ 2 w 17"/>
                <a:gd name="T29" fmla="*/ 21 h 21"/>
                <a:gd name="T30" fmla="*/ 0 w 17"/>
                <a:gd name="T31" fmla="*/ 21 h 21"/>
                <a:gd name="T32" fmla="*/ 0 w 17"/>
                <a:gd name="T33" fmla="*/ 20 h 21"/>
                <a:gd name="T34" fmla="*/ 0 w 17"/>
                <a:gd name="T35" fmla="*/ 1 h 21"/>
                <a:gd name="T36" fmla="*/ 0 w 17"/>
                <a:gd name="T37" fmla="*/ 0 h 21"/>
                <a:gd name="T38" fmla="*/ 2 w 17"/>
                <a:gd name="T39" fmla="*/ 0 h 21"/>
                <a:gd name="T40" fmla="*/ 3 w 17"/>
                <a:gd name="T41" fmla="*/ 0 h 21"/>
                <a:gd name="T42" fmla="*/ 8 w 17"/>
                <a:gd name="T43" fmla="*/ 10 h 21"/>
                <a:gd name="T44" fmla="*/ 8 w 17"/>
                <a:gd name="T45" fmla="*/ 10 h 21"/>
                <a:gd name="T46" fmla="*/ 9 w 17"/>
                <a:gd name="T47" fmla="*/ 10 h 21"/>
                <a:gd name="T48" fmla="*/ 13 w 17"/>
                <a:gd name="T49" fmla="*/ 0 h 21"/>
                <a:gd name="T50" fmla="*/ 14 w 17"/>
                <a:gd name="T51" fmla="*/ 0 h 21"/>
                <a:gd name="T52" fmla="*/ 16 w 17"/>
                <a:gd name="T53" fmla="*/ 0 h 21"/>
                <a:gd name="T54" fmla="*/ 17 w 17"/>
                <a:gd name="T55" fmla="*/ 1 h 21"/>
                <a:gd name="T56" fmla="*/ 17 w 17"/>
                <a:gd name="T57" fmla="*/ 20 h 21"/>
                <a:gd name="T58" fmla="*/ 16 w 17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1">
                  <a:moveTo>
                    <a:pt x="16" y="2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2"/>
                    <a:pt x="6" y="1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6" y="21"/>
                    <a:pt x="1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7" name="Freeform 116"/>
            <p:cNvSpPr>
              <a:spLocks/>
            </p:cNvSpPr>
            <p:nvPr/>
          </p:nvSpPr>
          <p:spPr bwMode="auto">
            <a:xfrm>
              <a:off x="957" y="1826"/>
              <a:ext cx="30" cy="50"/>
            </a:xfrm>
            <a:custGeom>
              <a:avLst/>
              <a:gdLst>
                <a:gd name="T0" fmla="*/ 5 w 13"/>
                <a:gd name="T1" fmla="*/ 21 h 21"/>
                <a:gd name="T2" fmla="*/ 1 w 13"/>
                <a:gd name="T3" fmla="*/ 20 h 21"/>
                <a:gd name="T4" fmla="*/ 0 w 13"/>
                <a:gd name="T5" fmla="*/ 20 h 21"/>
                <a:gd name="T6" fmla="*/ 0 w 13"/>
                <a:gd name="T7" fmla="*/ 19 h 21"/>
                <a:gd name="T8" fmla="*/ 0 w 13"/>
                <a:gd name="T9" fmla="*/ 18 h 21"/>
                <a:gd name="T10" fmla="*/ 1 w 13"/>
                <a:gd name="T11" fmla="*/ 18 h 21"/>
                <a:gd name="T12" fmla="*/ 5 w 13"/>
                <a:gd name="T13" fmla="*/ 19 h 21"/>
                <a:gd name="T14" fmla="*/ 10 w 13"/>
                <a:gd name="T15" fmla="*/ 14 h 21"/>
                <a:gd name="T16" fmla="*/ 10 w 13"/>
                <a:gd name="T17" fmla="*/ 14 h 21"/>
                <a:gd name="T18" fmla="*/ 4 w 13"/>
                <a:gd name="T19" fmla="*/ 10 h 21"/>
                <a:gd name="T20" fmla="*/ 1 w 13"/>
                <a:gd name="T21" fmla="*/ 10 h 21"/>
                <a:gd name="T22" fmla="*/ 0 w 13"/>
                <a:gd name="T23" fmla="*/ 10 h 21"/>
                <a:gd name="T24" fmla="*/ 0 w 13"/>
                <a:gd name="T25" fmla="*/ 10 h 21"/>
                <a:gd name="T26" fmla="*/ 1 w 13"/>
                <a:gd name="T27" fmla="*/ 0 h 21"/>
                <a:gd name="T28" fmla="*/ 2 w 13"/>
                <a:gd name="T29" fmla="*/ 0 h 21"/>
                <a:gd name="T30" fmla="*/ 11 w 13"/>
                <a:gd name="T31" fmla="*/ 0 h 21"/>
                <a:gd name="T32" fmla="*/ 12 w 13"/>
                <a:gd name="T33" fmla="*/ 0 h 21"/>
                <a:gd name="T34" fmla="*/ 12 w 13"/>
                <a:gd name="T35" fmla="*/ 2 h 21"/>
                <a:gd name="T36" fmla="*/ 11 w 13"/>
                <a:gd name="T37" fmla="*/ 2 h 21"/>
                <a:gd name="T38" fmla="*/ 3 w 13"/>
                <a:gd name="T39" fmla="*/ 2 h 21"/>
                <a:gd name="T40" fmla="*/ 3 w 13"/>
                <a:gd name="T41" fmla="*/ 8 h 21"/>
                <a:gd name="T42" fmla="*/ 4 w 13"/>
                <a:gd name="T43" fmla="*/ 8 h 21"/>
                <a:gd name="T44" fmla="*/ 13 w 13"/>
                <a:gd name="T45" fmla="*/ 14 h 21"/>
                <a:gd name="T46" fmla="*/ 13 w 13"/>
                <a:gd name="T47" fmla="*/ 14 h 21"/>
                <a:gd name="T48" fmla="*/ 5 w 13"/>
                <a:gd name="T4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4" y="21"/>
                    <a:pt x="2" y="21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9" y="19"/>
                    <a:pt x="10" y="17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1"/>
                    <a:pt x="8" y="10"/>
                    <a:pt x="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9" y="8"/>
                    <a:pt x="13" y="9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0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8" name="Freeform 117"/>
            <p:cNvSpPr>
              <a:spLocks/>
            </p:cNvSpPr>
            <p:nvPr/>
          </p:nvSpPr>
          <p:spPr bwMode="auto">
            <a:xfrm>
              <a:off x="1028" y="1826"/>
              <a:ext cx="33" cy="50"/>
            </a:xfrm>
            <a:custGeom>
              <a:avLst/>
              <a:gdLst>
                <a:gd name="T0" fmla="*/ 14 w 14"/>
                <a:gd name="T1" fmla="*/ 1 h 21"/>
                <a:gd name="T2" fmla="*/ 10 w 14"/>
                <a:gd name="T3" fmla="*/ 10 h 21"/>
                <a:gd name="T4" fmla="*/ 8 w 14"/>
                <a:gd name="T5" fmla="*/ 12 h 21"/>
                <a:gd name="T6" fmla="*/ 8 w 14"/>
                <a:gd name="T7" fmla="*/ 20 h 21"/>
                <a:gd name="T8" fmla="*/ 8 w 14"/>
                <a:gd name="T9" fmla="*/ 21 h 21"/>
                <a:gd name="T10" fmla="*/ 6 w 14"/>
                <a:gd name="T11" fmla="*/ 21 h 21"/>
                <a:gd name="T12" fmla="*/ 5 w 14"/>
                <a:gd name="T13" fmla="*/ 20 h 21"/>
                <a:gd name="T14" fmla="*/ 5 w 14"/>
                <a:gd name="T15" fmla="*/ 12 h 21"/>
                <a:gd name="T16" fmla="*/ 4 w 14"/>
                <a:gd name="T17" fmla="*/ 10 h 21"/>
                <a:gd name="T18" fmla="*/ 0 w 14"/>
                <a:gd name="T19" fmla="*/ 1 h 21"/>
                <a:gd name="T20" fmla="*/ 0 w 14"/>
                <a:gd name="T21" fmla="*/ 0 h 21"/>
                <a:gd name="T22" fmla="*/ 0 w 14"/>
                <a:gd name="T23" fmla="*/ 0 h 21"/>
                <a:gd name="T24" fmla="*/ 2 w 14"/>
                <a:gd name="T25" fmla="*/ 0 h 21"/>
                <a:gd name="T26" fmla="*/ 2 w 14"/>
                <a:gd name="T27" fmla="*/ 0 h 21"/>
                <a:gd name="T28" fmla="*/ 6 w 14"/>
                <a:gd name="T29" fmla="*/ 9 h 21"/>
                <a:gd name="T30" fmla="*/ 7 w 14"/>
                <a:gd name="T31" fmla="*/ 10 h 21"/>
                <a:gd name="T32" fmla="*/ 7 w 14"/>
                <a:gd name="T33" fmla="*/ 9 h 21"/>
                <a:gd name="T34" fmla="*/ 11 w 14"/>
                <a:gd name="T35" fmla="*/ 0 h 21"/>
                <a:gd name="T36" fmla="*/ 12 w 14"/>
                <a:gd name="T37" fmla="*/ 0 h 21"/>
                <a:gd name="T38" fmla="*/ 13 w 14"/>
                <a:gd name="T39" fmla="*/ 0 h 21"/>
                <a:gd name="T40" fmla="*/ 14 w 14"/>
                <a:gd name="T41" fmla="*/ 0 h 21"/>
                <a:gd name="T42" fmla="*/ 14 w 14"/>
                <a:gd name="T4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1">
                  <a:moveTo>
                    <a:pt x="14" y="1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1"/>
                    <a:pt x="9" y="12"/>
                    <a:pt x="8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5" y="20"/>
                    <a:pt x="5" y="2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4" y="11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9" name="Freeform 118"/>
            <p:cNvSpPr>
              <a:spLocks noEditPoints="1"/>
            </p:cNvSpPr>
            <p:nvPr/>
          </p:nvSpPr>
          <p:spPr bwMode="auto">
            <a:xfrm>
              <a:off x="1066" y="1826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2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2 w 14"/>
                <a:gd name="T25" fmla="*/ 12 h 21"/>
                <a:gd name="T26" fmla="*/ 12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2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2" y="21"/>
                    <a:pt x="7" y="21"/>
                  </a:cubicBezTo>
                  <a:close/>
                  <a:moveTo>
                    <a:pt x="12" y="8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2" y="17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0" name="Freeform 119"/>
            <p:cNvSpPr>
              <a:spLocks/>
            </p:cNvSpPr>
            <p:nvPr/>
          </p:nvSpPr>
          <p:spPr bwMode="auto">
            <a:xfrm>
              <a:off x="1141" y="1826"/>
              <a:ext cx="31" cy="50"/>
            </a:xfrm>
            <a:custGeom>
              <a:avLst/>
              <a:gdLst>
                <a:gd name="T0" fmla="*/ 13 w 13"/>
                <a:gd name="T1" fmla="*/ 21 h 21"/>
                <a:gd name="T2" fmla="*/ 11 w 13"/>
                <a:gd name="T3" fmla="*/ 21 h 21"/>
                <a:gd name="T4" fmla="*/ 10 w 13"/>
                <a:gd name="T5" fmla="*/ 20 h 21"/>
                <a:gd name="T6" fmla="*/ 2 w 13"/>
                <a:gd name="T7" fmla="*/ 11 h 21"/>
                <a:gd name="T8" fmla="*/ 2 w 13"/>
                <a:gd name="T9" fmla="*/ 20 h 21"/>
                <a:gd name="T10" fmla="*/ 2 w 13"/>
                <a:gd name="T11" fmla="*/ 21 h 21"/>
                <a:gd name="T12" fmla="*/ 0 w 13"/>
                <a:gd name="T13" fmla="*/ 21 h 21"/>
                <a:gd name="T14" fmla="*/ 0 w 13"/>
                <a:gd name="T15" fmla="*/ 20 h 21"/>
                <a:gd name="T16" fmla="*/ 0 w 13"/>
                <a:gd name="T17" fmla="*/ 0 h 21"/>
                <a:gd name="T18" fmla="*/ 0 w 13"/>
                <a:gd name="T19" fmla="*/ 0 h 21"/>
                <a:gd name="T20" fmla="*/ 2 w 13"/>
                <a:gd name="T21" fmla="*/ 0 h 21"/>
                <a:gd name="T22" fmla="*/ 2 w 13"/>
                <a:gd name="T23" fmla="*/ 0 h 21"/>
                <a:gd name="T24" fmla="*/ 2 w 13"/>
                <a:gd name="T25" fmla="*/ 9 h 21"/>
                <a:gd name="T26" fmla="*/ 10 w 13"/>
                <a:gd name="T27" fmla="*/ 0 h 21"/>
                <a:gd name="T28" fmla="*/ 11 w 13"/>
                <a:gd name="T29" fmla="*/ 0 h 21"/>
                <a:gd name="T30" fmla="*/ 13 w 13"/>
                <a:gd name="T31" fmla="*/ 0 h 21"/>
                <a:gd name="T32" fmla="*/ 13 w 13"/>
                <a:gd name="T33" fmla="*/ 0 h 21"/>
                <a:gd name="T34" fmla="*/ 13 w 13"/>
                <a:gd name="T35" fmla="*/ 0 h 21"/>
                <a:gd name="T36" fmla="*/ 5 w 13"/>
                <a:gd name="T37" fmla="*/ 10 h 21"/>
                <a:gd name="T38" fmla="*/ 13 w 13"/>
                <a:gd name="T39" fmla="*/ 20 h 21"/>
                <a:gd name="T40" fmla="*/ 13 w 13"/>
                <a:gd name="T41" fmla="*/ 20 h 21"/>
                <a:gd name="T42" fmla="*/ 13 w 13"/>
                <a:gd name="T4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0" y="21"/>
                    <a:pt x="10" y="2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1" name="Freeform 120"/>
            <p:cNvSpPr>
              <a:spLocks noEditPoints="1"/>
            </p:cNvSpPr>
            <p:nvPr/>
          </p:nvSpPr>
          <p:spPr bwMode="auto">
            <a:xfrm>
              <a:off x="1179" y="1826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4"/>
                    <a:pt x="10" y="2"/>
                    <a:pt x="7" y="2"/>
                  </a:cubicBezTo>
                  <a:cubicBezTo>
                    <a:pt x="5" y="2"/>
                    <a:pt x="3" y="4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10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2" name="Freeform 121"/>
            <p:cNvSpPr>
              <a:spLocks noEditPoints="1"/>
            </p:cNvSpPr>
            <p:nvPr/>
          </p:nvSpPr>
          <p:spPr bwMode="auto">
            <a:xfrm>
              <a:off x="758" y="1935"/>
              <a:ext cx="33" cy="50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1 w 14"/>
                <a:gd name="T5" fmla="*/ 21 h 21"/>
                <a:gd name="T6" fmla="*/ 6 w 14"/>
                <a:gd name="T7" fmla="*/ 13 h 21"/>
                <a:gd name="T8" fmla="*/ 6 w 14"/>
                <a:gd name="T9" fmla="*/ 13 h 21"/>
                <a:gd name="T10" fmla="*/ 5 w 14"/>
                <a:gd name="T11" fmla="*/ 13 h 21"/>
                <a:gd name="T12" fmla="*/ 2 w 14"/>
                <a:gd name="T13" fmla="*/ 13 h 21"/>
                <a:gd name="T14" fmla="*/ 2 w 14"/>
                <a:gd name="T15" fmla="*/ 21 h 21"/>
                <a:gd name="T16" fmla="*/ 2 w 14"/>
                <a:gd name="T17" fmla="*/ 21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1 h 21"/>
                <a:gd name="T24" fmla="*/ 0 w 14"/>
                <a:gd name="T25" fmla="*/ 1 h 21"/>
                <a:gd name="T26" fmla="*/ 5 w 14"/>
                <a:gd name="T27" fmla="*/ 0 h 21"/>
                <a:gd name="T28" fmla="*/ 13 w 14"/>
                <a:gd name="T29" fmla="*/ 6 h 21"/>
                <a:gd name="T30" fmla="*/ 13 w 14"/>
                <a:gd name="T31" fmla="*/ 7 h 21"/>
                <a:gd name="T32" fmla="*/ 9 w 14"/>
                <a:gd name="T33" fmla="*/ 12 h 21"/>
                <a:gd name="T34" fmla="*/ 14 w 14"/>
                <a:gd name="T35" fmla="*/ 21 h 21"/>
                <a:gd name="T36" fmla="*/ 14 w 14"/>
                <a:gd name="T37" fmla="*/ 21 h 21"/>
                <a:gd name="T38" fmla="*/ 14 w 14"/>
                <a:gd name="T39" fmla="*/ 21 h 21"/>
                <a:gd name="T40" fmla="*/ 11 w 14"/>
                <a:gd name="T41" fmla="*/ 6 h 21"/>
                <a:gd name="T42" fmla="*/ 5 w 14"/>
                <a:gd name="T43" fmla="*/ 3 h 21"/>
                <a:gd name="T44" fmla="*/ 2 w 14"/>
                <a:gd name="T45" fmla="*/ 3 h 21"/>
                <a:gd name="T46" fmla="*/ 2 w 14"/>
                <a:gd name="T47" fmla="*/ 10 h 21"/>
                <a:gd name="T48" fmla="*/ 5 w 14"/>
                <a:gd name="T49" fmla="*/ 10 h 21"/>
                <a:gd name="T50" fmla="*/ 11 w 14"/>
                <a:gd name="T51" fmla="*/ 7 h 21"/>
                <a:gd name="T52" fmla="*/ 11 w 14"/>
                <a:gd name="T53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5" y="13"/>
                    <a:pt x="5" y="13"/>
                  </a:cubicBezTo>
                  <a:cubicBezTo>
                    <a:pt x="4" y="13"/>
                    <a:pt x="4" y="13"/>
                    <a:pt x="2" y="13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10"/>
                    <a:pt x="11" y="11"/>
                    <a:pt x="9" y="1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1" y="6"/>
                  </a:moveTo>
                  <a:cubicBezTo>
                    <a:pt x="11" y="4"/>
                    <a:pt x="9" y="3"/>
                    <a:pt x="5" y="3"/>
                  </a:cubicBezTo>
                  <a:cubicBezTo>
                    <a:pt x="4" y="3"/>
                    <a:pt x="3" y="3"/>
                    <a:pt x="2" y="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5" y="10"/>
                    <a:pt x="5" y="10"/>
                  </a:cubicBezTo>
                  <a:cubicBezTo>
                    <a:pt x="9" y="10"/>
                    <a:pt x="11" y="10"/>
                    <a:pt x="11" y="7"/>
                  </a:cubicBezTo>
                  <a:lnTo>
                    <a:pt x="11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3" name="Freeform 122"/>
            <p:cNvSpPr>
              <a:spLocks noEditPoints="1"/>
            </p:cNvSpPr>
            <p:nvPr/>
          </p:nvSpPr>
          <p:spPr bwMode="auto">
            <a:xfrm>
              <a:off x="798" y="1935"/>
              <a:ext cx="31" cy="50"/>
            </a:xfrm>
            <a:custGeom>
              <a:avLst/>
              <a:gdLst>
                <a:gd name="T0" fmla="*/ 6 w 13"/>
                <a:gd name="T1" fmla="*/ 21 h 21"/>
                <a:gd name="T2" fmla="*/ 0 w 13"/>
                <a:gd name="T3" fmla="*/ 14 h 21"/>
                <a:gd name="T4" fmla="*/ 0 w 13"/>
                <a:gd name="T5" fmla="*/ 9 h 21"/>
                <a:gd name="T6" fmla="*/ 7 w 13"/>
                <a:gd name="T7" fmla="*/ 0 h 21"/>
                <a:gd name="T8" fmla="*/ 12 w 13"/>
                <a:gd name="T9" fmla="*/ 1 h 21"/>
                <a:gd name="T10" fmla="*/ 12 w 13"/>
                <a:gd name="T11" fmla="*/ 1 h 21"/>
                <a:gd name="T12" fmla="*/ 12 w 13"/>
                <a:gd name="T13" fmla="*/ 2 h 21"/>
                <a:gd name="T14" fmla="*/ 12 w 13"/>
                <a:gd name="T15" fmla="*/ 3 h 21"/>
                <a:gd name="T16" fmla="*/ 12 w 13"/>
                <a:gd name="T17" fmla="*/ 3 h 21"/>
                <a:gd name="T18" fmla="*/ 7 w 13"/>
                <a:gd name="T19" fmla="*/ 2 h 21"/>
                <a:gd name="T20" fmla="*/ 2 w 13"/>
                <a:gd name="T21" fmla="*/ 9 h 21"/>
                <a:gd name="T22" fmla="*/ 2 w 13"/>
                <a:gd name="T23" fmla="*/ 9 h 21"/>
                <a:gd name="T24" fmla="*/ 6 w 13"/>
                <a:gd name="T25" fmla="*/ 8 h 21"/>
                <a:gd name="T26" fmla="*/ 13 w 13"/>
                <a:gd name="T27" fmla="*/ 14 h 21"/>
                <a:gd name="T28" fmla="*/ 13 w 13"/>
                <a:gd name="T29" fmla="*/ 14 h 21"/>
                <a:gd name="T30" fmla="*/ 6 w 13"/>
                <a:gd name="T31" fmla="*/ 21 h 21"/>
                <a:gd name="T32" fmla="*/ 11 w 13"/>
                <a:gd name="T33" fmla="*/ 14 h 21"/>
                <a:gd name="T34" fmla="*/ 6 w 13"/>
                <a:gd name="T35" fmla="*/ 10 h 21"/>
                <a:gd name="T36" fmla="*/ 2 w 13"/>
                <a:gd name="T37" fmla="*/ 11 h 21"/>
                <a:gd name="T38" fmla="*/ 2 w 13"/>
                <a:gd name="T39" fmla="*/ 14 h 21"/>
                <a:gd name="T40" fmla="*/ 6 w 13"/>
                <a:gd name="T41" fmla="*/ 19 h 21"/>
                <a:gd name="T42" fmla="*/ 11 w 13"/>
                <a:gd name="T4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2" y="21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9" y="0"/>
                    <a:pt x="11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3"/>
                    <a:pt x="9" y="2"/>
                    <a:pt x="7" y="2"/>
                  </a:cubicBezTo>
                  <a:cubicBezTo>
                    <a:pt x="3" y="2"/>
                    <a:pt x="2" y="5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5" y="8"/>
                    <a:pt x="6" y="8"/>
                  </a:cubicBezTo>
                  <a:cubicBezTo>
                    <a:pt x="10" y="8"/>
                    <a:pt x="13" y="10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14"/>
                  </a:moveTo>
                  <a:cubicBezTo>
                    <a:pt x="11" y="11"/>
                    <a:pt x="9" y="10"/>
                    <a:pt x="6" y="10"/>
                  </a:cubicBezTo>
                  <a:cubicBezTo>
                    <a:pt x="5" y="10"/>
                    <a:pt x="3" y="11"/>
                    <a:pt x="2" y="11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8"/>
                    <a:pt x="4" y="19"/>
                    <a:pt x="6" y="19"/>
                  </a:cubicBezTo>
                  <a:cubicBezTo>
                    <a:pt x="9" y="19"/>
                    <a:pt x="11" y="18"/>
                    <a:pt x="1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4" name="Freeform 123"/>
            <p:cNvSpPr>
              <a:spLocks/>
            </p:cNvSpPr>
            <p:nvPr/>
          </p:nvSpPr>
          <p:spPr bwMode="auto">
            <a:xfrm>
              <a:off x="869" y="1935"/>
              <a:ext cx="33" cy="50"/>
            </a:xfrm>
            <a:custGeom>
              <a:avLst/>
              <a:gdLst>
                <a:gd name="T0" fmla="*/ 13 w 14"/>
                <a:gd name="T1" fmla="*/ 21 h 21"/>
                <a:gd name="T2" fmla="*/ 8 w 14"/>
                <a:gd name="T3" fmla="*/ 21 h 21"/>
                <a:gd name="T4" fmla="*/ 0 w 14"/>
                <a:gd name="T5" fmla="*/ 13 h 21"/>
                <a:gd name="T6" fmla="*/ 0 w 14"/>
                <a:gd name="T7" fmla="*/ 9 h 21"/>
                <a:gd name="T8" fmla="*/ 8 w 14"/>
                <a:gd name="T9" fmla="*/ 0 h 21"/>
                <a:gd name="T10" fmla="*/ 13 w 14"/>
                <a:gd name="T11" fmla="*/ 1 h 21"/>
                <a:gd name="T12" fmla="*/ 14 w 14"/>
                <a:gd name="T13" fmla="*/ 1 h 21"/>
                <a:gd name="T14" fmla="*/ 14 w 14"/>
                <a:gd name="T15" fmla="*/ 3 h 21"/>
                <a:gd name="T16" fmla="*/ 13 w 14"/>
                <a:gd name="T17" fmla="*/ 3 h 21"/>
                <a:gd name="T18" fmla="*/ 13 w 14"/>
                <a:gd name="T19" fmla="*/ 3 h 21"/>
                <a:gd name="T20" fmla="*/ 8 w 14"/>
                <a:gd name="T21" fmla="*/ 3 h 21"/>
                <a:gd name="T22" fmla="*/ 3 w 14"/>
                <a:gd name="T23" fmla="*/ 9 h 21"/>
                <a:gd name="T24" fmla="*/ 3 w 14"/>
                <a:gd name="T25" fmla="*/ 13 h 21"/>
                <a:gd name="T26" fmla="*/ 8 w 14"/>
                <a:gd name="T27" fmla="*/ 19 h 21"/>
                <a:gd name="T28" fmla="*/ 11 w 14"/>
                <a:gd name="T29" fmla="*/ 19 h 21"/>
                <a:gd name="T30" fmla="*/ 11 w 14"/>
                <a:gd name="T31" fmla="*/ 11 h 21"/>
                <a:gd name="T32" fmla="*/ 12 w 14"/>
                <a:gd name="T33" fmla="*/ 10 h 21"/>
                <a:gd name="T34" fmla="*/ 13 w 14"/>
                <a:gd name="T35" fmla="*/ 10 h 21"/>
                <a:gd name="T36" fmla="*/ 14 w 14"/>
                <a:gd name="T37" fmla="*/ 11 h 21"/>
                <a:gd name="T38" fmla="*/ 14 w 14"/>
                <a:gd name="T39" fmla="*/ 20 h 21"/>
                <a:gd name="T40" fmla="*/ 13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3" y="21"/>
                  </a:moveTo>
                  <a:cubicBezTo>
                    <a:pt x="12" y="21"/>
                    <a:pt x="10" y="21"/>
                    <a:pt x="8" y="21"/>
                  </a:cubicBezTo>
                  <a:cubicBezTo>
                    <a:pt x="4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8" y="0"/>
                  </a:cubicBezTo>
                  <a:cubicBezTo>
                    <a:pt x="11" y="0"/>
                    <a:pt x="12" y="1"/>
                    <a:pt x="13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0" y="3"/>
                    <a:pt x="8" y="3"/>
                  </a:cubicBezTo>
                  <a:cubicBezTo>
                    <a:pt x="5" y="3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9" y="19"/>
                    <a:pt x="11" y="19"/>
                    <a:pt x="11" y="1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4" y="10"/>
                    <a:pt x="14" y="11"/>
                    <a:pt x="14" y="1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5" name="Freeform 124"/>
            <p:cNvSpPr>
              <a:spLocks/>
            </p:cNvSpPr>
            <p:nvPr/>
          </p:nvSpPr>
          <p:spPr bwMode="auto">
            <a:xfrm>
              <a:off x="912" y="1935"/>
              <a:ext cx="31" cy="50"/>
            </a:xfrm>
            <a:custGeom>
              <a:avLst/>
              <a:gdLst>
                <a:gd name="T0" fmla="*/ 0 w 13"/>
                <a:gd name="T1" fmla="*/ 21 h 21"/>
                <a:gd name="T2" fmla="*/ 0 w 13"/>
                <a:gd name="T3" fmla="*/ 21 h 21"/>
                <a:gd name="T4" fmla="*/ 0 w 13"/>
                <a:gd name="T5" fmla="*/ 20 h 21"/>
                <a:gd name="T6" fmla="*/ 0 w 13"/>
                <a:gd name="T7" fmla="*/ 19 h 21"/>
                <a:gd name="T8" fmla="*/ 5 w 13"/>
                <a:gd name="T9" fmla="*/ 19 h 21"/>
                <a:gd name="T10" fmla="*/ 5 w 13"/>
                <a:gd name="T11" fmla="*/ 3 h 21"/>
                <a:gd name="T12" fmla="*/ 1 w 13"/>
                <a:gd name="T13" fmla="*/ 5 h 21"/>
                <a:gd name="T14" fmla="*/ 0 w 13"/>
                <a:gd name="T15" fmla="*/ 5 h 21"/>
                <a:gd name="T16" fmla="*/ 0 w 13"/>
                <a:gd name="T17" fmla="*/ 3 h 21"/>
                <a:gd name="T18" fmla="*/ 0 w 13"/>
                <a:gd name="T19" fmla="*/ 3 h 21"/>
                <a:gd name="T20" fmla="*/ 5 w 13"/>
                <a:gd name="T21" fmla="*/ 1 h 21"/>
                <a:gd name="T22" fmla="*/ 6 w 13"/>
                <a:gd name="T23" fmla="*/ 0 h 21"/>
                <a:gd name="T24" fmla="*/ 7 w 13"/>
                <a:gd name="T25" fmla="*/ 0 h 21"/>
                <a:gd name="T26" fmla="*/ 7 w 13"/>
                <a:gd name="T27" fmla="*/ 1 h 21"/>
                <a:gd name="T28" fmla="*/ 7 w 13"/>
                <a:gd name="T29" fmla="*/ 19 h 21"/>
                <a:gd name="T30" fmla="*/ 12 w 13"/>
                <a:gd name="T31" fmla="*/ 19 h 21"/>
                <a:gd name="T32" fmla="*/ 13 w 13"/>
                <a:gd name="T33" fmla="*/ 20 h 21"/>
                <a:gd name="T34" fmla="*/ 13 w 13"/>
                <a:gd name="T35" fmla="*/ 21 h 21"/>
                <a:gd name="T36" fmla="*/ 12 w 13"/>
                <a:gd name="T37" fmla="*/ 21 h 21"/>
                <a:gd name="T38" fmla="*/ 0 w 13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1"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2" y="21"/>
                    <a:pt x="12" y="21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6" name="Freeform 125"/>
            <p:cNvSpPr>
              <a:spLocks noEditPoints="1"/>
            </p:cNvSpPr>
            <p:nvPr/>
          </p:nvSpPr>
          <p:spPr bwMode="auto">
            <a:xfrm>
              <a:off x="950" y="1935"/>
              <a:ext cx="33" cy="50"/>
            </a:xfrm>
            <a:custGeom>
              <a:avLst/>
              <a:gdLst>
                <a:gd name="T0" fmla="*/ 8 w 14"/>
                <a:gd name="T1" fmla="*/ 21 h 21"/>
                <a:gd name="T2" fmla="*/ 7 w 14"/>
                <a:gd name="T3" fmla="*/ 21 h 21"/>
                <a:gd name="T4" fmla="*/ 0 w 14"/>
                <a:gd name="T5" fmla="*/ 16 h 21"/>
                <a:gd name="T6" fmla="*/ 0 w 14"/>
                <a:gd name="T7" fmla="*/ 15 h 21"/>
                <a:gd name="T8" fmla="*/ 3 w 14"/>
                <a:gd name="T9" fmla="*/ 10 h 21"/>
                <a:gd name="T10" fmla="*/ 0 w 14"/>
                <a:gd name="T11" fmla="*/ 6 h 21"/>
                <a:gd name="T12" fmla="*/ 0 w 14"/>
                <a:gd name="T13" fmla="*/ 6 h 21"/>
                <a:gd name="T14" fmla="*/ 7 w 14"/>
                <a:gd name="T15" fmla="*/ 0 h 21"/>
                <a:gd name="T16" fmla="*/ 8 w 14"/>
                <a:gd name="T17" fmla="*/ 0 h 21"/>
                <a:gd name="T18" fmla="*/ 14 w 14"/>
                <a:gd name="T19" fmla="*/ 6 h 21"/>
                <a:gd name="T20" fmla="*/ 14 w 14"/>
                <a:gd name="T21" fmla="*/ 6 h 21"/>
                <a:gd name="T22" fmla="*/ 12 w 14"/>
                <a:gd name="T23" fmla="*/ 10 h 21"/>
                <a:gd name="T24" fmla="*/ 14 w 14"/>
                <a:gd name="T25" fmla="*/ 15 h 21"/>
                <a:gd name="T26" fmla="*/ 14 w 14"/>
                <a:gd name="T27" fmla="*/ 16 h 21"/>
                <a:gd name="T28" fmla="*/ 8 w 14"/>
                <a:gd name="T29" fmla="*/ 21 h 21"/>
                <a:gd name="T30" fmla="*/ 12 w 14"/>
                <a:gd name="T31" fmla="*/ 6 h 21"/>
                <a:gd name="T32" fmla="*/ 8 w 14"/>
                <a:gd name="T33" fmla="*/ 2 h 21"/>
                <a:gd name="T34" fmla="*/ 7 w 14"/>
                <a:gd name="T35" fmla="*/ 2 h 21"/>
                <a:gd name="T36" fmla="*/ 3 w 14"/>
                <a:gd name="T37" fmla="*/ 6 h 21"/>
                <a:gd name="T38" fmla="*/ 3 w 14"/>
                <a:gd name="T39" fmla="*/ 6 h 21"/>
                <a:gd name="T40" fmla="*/ 6 w 14"/>
                <a:gd name="T41" fmla="*/ 9 h 21"/>
                <a:gd name="T42" fmla="*/ 8 w 14"/>
                <a:gd name="T43" fmla="*/ 9 h 21"/>
                <a:gd name="T44" fmla="*/ 12 w 14"/>
                <a:gd name="T45" fmla="*/ 6 h 21"/>
                <a:gd name="T46" fmla="*/ 12 w 14"/>
                <a:gd name="T47" fmla="*/ 15 h 21"/>
                <a:gd name="T48" fmla="*/ 8 w 14"/>
                <a:gd name="T49" fmla="*/ 11 h 21"/>
                <a:gd name="T50" fmla="*/ 6 w 14"/>
                <a:gd name="T51" fmla="*/ 11 h 21"/>
                <a:gd name="T52" fmla="*/ 3 w 14"/>
                <a:gd name="T53" fmla="*/ 15 h 21"/>
                <a:gd name="T54" fmla="*/ 3 w 14"/>
                <a:gd name="T55" fmla="*/ 16 h 21"/>
                <a:gd name="T56" fmla="*/ 7 w 14"/>
                <a:gd name="T57" fmla="*/ 19 h 21"/>
                <a:gd name="T58" fmla="*/ 8 w 14"/>
                <a:gd name="T59" fmla="*/ 19 h 21"/>
                <a:gd name="T60" fmla="*/ 12 w 14"/>
                <a:gd name="T61" fmla="*/ 16 h 21"/>
                <a:gd name="T62" fmla="*/ 12 w 14"/>
                <a:gd name="T63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1">
                  <a:moveTo>
                    <a:pt x="8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20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1" y="0"/>
                    <a:pt x="14" y="2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10"/>
                    <a:pt x="12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0"/>
                    <a:pt x="11" y="21"/>
                    <a:pt x="8" y="21"/>
                  </a:cubicBezTo>
                  <a:close/>
                  <a:moveTo>
                    <a:pt x="12" y="6"/>
                  </a:moveTo>
                  <a:cubicBezTo>
                    <a:pt x="12" y="4"/>
                    <a:pt x="10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8"/>
                    <a:pt x="4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1" y="9"/>
                    <a:pt x="12" y="8"/>
                    <a:pt x="12" y="6"/>
                  </a:cubicBezTo>
                  <a:close/>
                  <a:moveTo>
                    <a:pt x="12" y="15"/>
                  </a:moveTo>
                  <a:cubicBezTo>
                    <a:pt x="12" y="13"/>
                    <a:pt x="11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4" y="19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0" y="19"/>
                    <a:pt x="12" y="18"/>
                    <a:pt x="12" y="16"/>
                  </a:cubicBezTo>
                  <a:lnTo>
                    <a:pt x="12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7" name="Freeform 126"/>
            <p:cNvSpPr>
              <a:spLocks noEditPoints="1"/>
            </p:cNvSpPr>
            <p:nvPr/>
          </p:nvSpPr>
          <p:spPr bwMode="auto">
            <a:xfrm>
              <a:off x="990" y="1935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9 h 21"/>
                <a:gd name="T6" fmla="*/ 7 w 14"/>
                <a:gd name="T7" fmla="*/ 0 h 21"/>
                <a:gd name="T8" fmla="*/ 14 w 14"/>
                <a:gd name="T9" fmla="*/ 9 h 21"/>
                <a:gd name="T10" fmla="*/ 14 w 14"/>
                <a:gd name="T11" fmla="*/ 13 h 21"/>
                <a:gd name="T12" fmla="*/ 7 w 14"/>
                <a:gd name="T13" fmla="*/ 21 h 21"/>
                <a:gd name="T14" fmla="*/ 12 w 14"/>
                <a:gd name="T15" fmla="*/ 9 h 21"/>
                <a:gd name="T16" fmla="*/ 7 w 14"/>
                <a:gd name="T17" fmla="*/ 2 h 21"/>
                <a:gd name="T18" fmla="*/ 3 w 14"/>
                <a:gd name="T19" fmla="*/ 9 h 21"/>
                <a:gd name="T20" fmla="*/ 3 w 14"/>
                <a:gd name="T21" fmla="*/ 13 h 21"/>
                <a:gd name="T22" fmla="*/ 7 w 14"/>
                <a:gd name="T23" fmla="*/ 19 h 21"/>
                <a:gd name="T24" fmla="*/ 12 w 14"/>
                <a:gd name="T25" fmla="*/ 13 h 21"/>
                <a:gd name="T26" fmla="*/ 12 w 14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9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4" y="3"/>
                    <a:pt x="14" y="9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2" y="21"/>
                    <a:pt x="7" y="21"/>
                  </a:cubicBezTo>
                  <a:close/>
                  <a:moveTo>
                    <a:pt x="12" y="9"/>
                  </a:moveTo>
                  <a:cubicBezTo>
                    <a:pt x="12" y="4"/>
                    <a:pt x="10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5" y="19"/>
                    <a:pt x="7" y="19"/>
                  </a:cubicBezTo>
                  <a:cubicBezTo>
                    <a:pt x="10" y="19"/>
                    <a:pt x="12" y="18"/>
                    <a:pt x="12" y="13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8" name="Freeform 127"/>
            <p:cNvSpPr>
              <a:spLocks noEditPoints="1"/>
            </p:cNvSpPr>
            <p:nvPr/>
          </p:nvSpPr>
          <p:spPr bwMode="auto">
            <a:xfrm>
              <a:off x="1066" y="1935"/>
              <a:ext cx="30" cy="50"/>
            </a:xfrm>
            <a:custGeom>
              <a:avLst/>
              <a:gdLst>
                <a:gd name="T0" fmla="*/ 5 w 13"/>
                <a:gd name="T1" fmla="*/ 21 h 21"/>
                <a:gd name="T2" fmla="*/ 1 w 13"/>
                <a:gd name="T3" fmla="*/ 21 h 21"/>
                <a:gd name="T4" fmla="*/ 0 w 13"/>
                <a:gd name="T5" fmla="*/ 20 h 21"/>
                <a:gd name="T6" fmla="*/ 0 w 13"/>
                <a:gd name="T7" fmla="*/ 2 h 21"/>
                <a:gd name="T8" fmla="*/ 1 w 13"/>
                <a:gd name="T9" fmla="*/ 1 h 21"/>
                <a:gd name="T10" fmla="*/ 5 w 13"/>
                <a:gd name="T11" fmla="*/ 0 h 21"/>
                <a:gd name="T12" fmla="*/ 13 w 13"/>
                <a:gd name="T13" fmla="*/ 6 h 21"/>
                <a:gd name="T14" fmla="*/ 13 w 13"/>
                <a:gd name="T15" fmla="*/ 6 h 21"/>
                <a:gd name="T16" fmla="*/ 10 w 13"/>
                <a:gd name="T17" fmla="*/ 11 h 21"/>
                <a:gd name="T18" fmla="*/ 13 w 13"/>
                <a:gd name="T19" fmla="*/ 15 h 21"/>
                <a:gd name="T20" fmla="*/ 13 w 13"/>
                <a:gd name="T21" fmla="*/ 16 h 21"/>
                <a:gd name="T22" fmla="*/ 5 w 13"/>
                <a:gd name="T23" fmla="*/ 21 h 21"/>
                <a:gd name="T24" fmla="*/ 11 w 13"/>
                <a:gd name="T25" fmla="*/ 6 h 21"/>
                <a:gd name="T26" fmla="*/ 5 w 13"/>
                <a:gd name="T27" fmla="*/ 2 h 21"/>
                <a:gd name="T28" fmla="*/ 2 w 13"/>
                <a:gd name="T29" fmla="*/ 3 h 21"/>
                <a:gd name="T30" fmla="*/ 2 w 13"/>
                <a:gd name="T31" fmla="*/ 9 h 21"/>
                <a:gd name="T32" fmla="*/ 7 w 13"/>
                <a:gd name="T33" fmla="*/ 9 h 21"/>
                <a:gd name="T34" fmla="*/ 11 w 13"/>
                <a:gd name="T35" fmla="*/ 6 h 21"/>
                <a:gd name="T36" fmla="*/ 11 w 13"/>
                <a:gd name="T37" fmla="*/ 15 h 21"/>
                <a:gd name="T38" fmla="*/ 7 w 13"/>
                <a:gd name="T39" fmla="*/ 12 h 21"/>
                <a:gd name="T40" fmla="*/ 2 w 13"/>
                <a:gd name="T41" fmla="*/ 12 h 21"/>
                <a:gd name="T42" fmla="*/ 2 w 13"/>
                <a:gd name="T43" fmla="*/ 19 h 21"/>
                <a:gd name="T44" fmla="*/ 5 w 13"/>
                <a:gd name="T45" fmla="*/ 19 h 21"/>
                <a:gd name="T46" fmla="*/ 11 w 13"/>
                <a:gd name="T47" fmla="*/ 16 h 21"/>
                <a:gd name="T48" fmla="*/ 11 w 13"/>
                <a:gd name="T49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1">
                  <a:moveTo>
                    <a:pt x="5" y="21"/>
                  </a:moveTo>
                  <a:cubicBezTo>
                    <a:pt x="3" y="21"/>
                    <a:pt x="2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2" y="10"/>
                    <a:pt x="10" y="11"/>
                  </a:cubicBezTo>
                  <a:cubicBezTo>
                    <a:pt x="12" y="11"/>
                    <a:pt x="13" y="13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20"/>
                    <a:pt x="10" y="21"/>
                    <a:pt x="5" y="21"/>
                  </a:cubicBezTo>
                  <a:close/>
                  <a:moveTo>
                    <a:pt x="11" y="6"/>
                  </a:moveTo>
                  <a:cubicBezTo>
                    <a:pt x="11" y="3"/>
                    <a:pt x="9" y="2"/>
                    <a:pt x="5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9"/>
                    <a:pt x="11" y="8"/>
                    <a:pt x="11" y="6"/>
                  </a:cubicBezTo>
                  <a:close/>
                  <a:moveTo>
                    <a:pt x="11" y="15"/>
                  </a:moveTo>
                  <a:cubicBezTo>
                    <a:pt x="11" y="13"/>
                    <a:pt x="10" y="12"/>
                    <a:pt x="7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19"/>
                    <a:pt x="5" y="19"/>
                  </a:cubicBezTo>
                  <a:cubicBezTo>
                    <a:pt x="9" y="19"/>
                    <a:pt x="11" y="19"/>
                    <a:pt x="11" y="16"/>
                  </a:cubicBezTo>
                  <a:lnTo>
                    <a:pt x="11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9" name="Freeform 128"/>
            <p:cNvSpPr>
              <a:spLocks/>
            </p:cNvSpPr>
            <p:nvPr/>
          </p:nvSpPr>
          <p:spPr bwMode="auto">
            <a:xfrm>
              <a:off x="1106" y="1935"/>
              <a:ext cx="30" cy="50"/>
            </a:xfrm>
            <a:custGeom>
              <a:avLst/>
              <a:gdLst>
                <a:gd name="T0" fmla="*/ 9 w 13"/>
                <a:gd name="T1" fmla="*/ 11 h 21"/>
                <a:gd name="T2" fmla="*/ 6 w 13"/>
                <a:gd name="T3" fmla="*/ 13 h 21"/>
                <a:gd name="T4" fmla="*/ 2 w 13"/>
                <a:gd name="T5" fmla="*/ 19 h 21"/>
                <a:gd name="T6" fmla="*/ 2 w 13"/>
                <a:gd name="T7" fmla="*/ 19 h 21"/>
                <a:gd name="T8" fmla="*/ 12 w 13"/>
                <a:gd name="T9" fmla="*/ 19 h 21"/>
                <a:gd name="T10" fmla="*/ 12 w 13"/>
                <a:gd name="T11" fmla="*/ 20 h 21"/>
                <a:gd name="T12" fmla="*/ 12 w 13"/>
                <a:gd name="T13" fmla="*/ 21 h 21"/>
                <a:gd name="T14" fmla="*/ 12 w 13"/>
                <a:gd name="T15" fmla="*/ 21 h 21"/>
                <a:gd name="T16" fmla="*/ 1 w 13"/>
                <a:gd name="T17" fmla="*/ 21 h 21"/>
                <a:gd name="T18" fmla="*/ 0 w 13"/>
                <a:gd name="T19" fmla="*/ 21 h 21"/>
                <a:gd name="T20" fmla="*/ 0 w 13"/>
                <a:gd name="T21" fmla="*/ 19 h 21"/>
                <a:gd name="T22" fmla="*/ 4 w 13"/>
                <a:gd name="T23" fmla="*/ 11 h 21"/>
                <a:gd name="T24" fmla="*/ 7 w 13"/>
                <a:gd name="T25" fmla="*/ 9 h 21"/>
                <a:gd name="T26" fmla="*/ 10 w 13"/>
                <a:gd name="T27" fmla="*/ 5 h 21"/>
                <a:gd name="T28" fmla="*/ 6 w 13"/>
                <a:gd name="T29" fmla="*/ 2 h 21"/>
                <a:gd name="T30" fmla="*/ 1 w 13"/>
                <a:gd name="T31" fmla="*/ 3 h 21"/>
                <a:gd name="T32" fmla="*/ 1 w 13"/>
                <a:gd name="T33" fmla="*/ 3 h 21"/>
                <a:gd name="T34" fmla="*/ 0 w 13"/>
                <a:gd name="T35" fmla="*/ 2 h 21"/>
                <a:gd name="T36" fmla="*/ 0 w 13"/>
                <a:gd name="T37" fmla="*/ 1 h 21"/>
                <a:gd name="T38" fmla="*/ 1 w 13"/>
                <a:gd name="T39" fmla="*/ 1 h 21"/>
                <a:gd name="T40" fmla="*/ 6 w 13"/>
                <a:gd name="T41" fmla="*/ 0 h 21"/>
                <a:gd name="T42" fmla="*/ 13 w 13"/>
                <a:gd name="T43" fmla="*/ 5 h 21"/>
                <a:gd name="T44" fmla="*/ 9 w 13"/>
                <a:gd name="T45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9" y="11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3" y="15"/>
                    <a:pt x="2" y="16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6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8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3" y="2"/>
                    <a:pt x="13" y="5"/>
                  </a:cubicBezTo>
                  <a:cubicBezTo>
                    <a:pt x="13" y="8"/>
                    <a:pt x="12" y="9"/>
                    <a:pt x="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0" name="Freeform 129"/>
            <p:cNvSpPr>
              <a:spLocks/>
            </p:cNvSpPr>
            <p:nvPr/>
          </p:nvSpPr>
          <p:spPr bwMode="auto">
            <a:xfrm>
              <a:off x="1146" y="1935"/>
              <a:ext cx="28" cy="50"/>
            </a:xfrm>
            <a:custGeom>
              <a:avLst/>
              <a:gdLst>
                <a:gd name="T0" fmla="*/ 5 w 12"/>
                <a:gd name="T1" fmla="*/ 21 h 21"/>
                <a:gd name="T2" fmla="*/ 1 w 12"/>
                <a:gd name="T3" fmla="*/ 21 h 21"/>
                <a:gd name="T4" fmla="*/ 0 w 12"/>
                <a:gd name="T5" fmla="*/ 20 h 21"/>
                <a:gd name="T6" fmla="*/ 0 w 12"/>
                <a:gd name="T7" fmla="*/ 19 h 21"/>
                <a:gd name="T8" fmla="*/ 1 w 12"/>
                <a:gd name="T9" fmla="*/ 19 h 21"/>
                <a:gd name="T10" fmla="*/ 1 w 12"/>
                <a:gd name="T11" fmla="*/ 19 h 21"/>
                <a:gd name="T12" fmla="*/ 5 w 12"/>
                <a:gd name="T13" fmla="*/ 19 h 21"/>
                <a:gd name="T14" fmla="*/ 10 w 12"/>
                <a:gd name="T15" fmla="*/ 16 h 21"/>
                <a:gd name="T16" fmla="*/ 10 w 12"/>
                <a:gd name="T17" fmla="*/ 15 h 21"/>
                <a:gd name="T18" fmla="*/ 6 w 12"/>
                <a:gd name="T19" fmla="*/ 11 h 21"/>
                <a:gd name="T20" fmla="*/ 1 w 12"/>
                <a:gd name="T21" fmla="*/ 11 h 21"/>
                <a:gd name="T22" fmla="*/ 1 w 12"/>
                <a:gd name="T23" fmla="*/ 11 h 21"/>
                <a:gd name="T24" fmla="*/ 1 w 12"/>
                <a:gd name="T25" fmla="*/ 10 h 21"/>
                <a:gd name="T26" fmla="*/ 1 w 12"/>
                <a:gd name="T27" fmla="*/ 9 h 21"/>
                <a:gd name="T28" fmla="*/ 6 w 12"/>
                <a:gd name="T29" fmla="*/ 9 h 21"/>
                <a:gd name="T30" fmla="*/ 10 w 12"/>
                <a:gd name="T31" fmla="*/ 6 h 21"/>
                <a:gd name="T32" fmla="*/ 10 w 12"/>
                <a:gd name="T33" fmla="*/ 6 h 21"/>
                <a:gd name="T34" fmla="*/ 5 w 12"/>
                <a:gd name="T35" fmla="*/ 2 h 21"/>
                <a:gd name="T36" fmla="*/ 1 w 12"/>
                <a:gd name="T37" fmla="*/ 3 h 21"/>
                <a:gd name="T38" fmla="*/ 1 w 12"/>
                <a:gd name="T39" fmla="*/ 3 h 21"/>
                <a:gd name="T40" fmla="*/ 0 w 12"/>
                <a:gd name="T41" fmla="*/ 2 h 21"/>
                <a:gd name="T42" fmla="*/ 0 w 12"/>
                <a:gd name="T43" fmla="*/ 1 h 21"/>
                <a:gd name="T44" fmla="*/ 1 w 12"/>
                <a:gd name="T45" fmla="*/ 1 h 21"/>
                <a:gd name="T46" fmla="*/ 5 w 12"/>
                <a:gd name="T47" fmla="*/ 0 h 21"/>
                <a:gd name="T48" fmla="*/ 12 w 12"/>
                <a:gd name="T49" fmla="*/ 6 h 21"/>
                <a:gd name="T50" fmla="*/ 12 w 12"/>
                <a:gd name="T51" fmla="*/ 6 h 21"/>
                <a:gd name="T52" fmla="*/ 10 w 12"/>
                <a:gd name="T53" fmla="*/ 11 h 21"/>
                <a:gd name="T54" fmla="*/ 12 w 12"/>
                <a:gd name="T55" fmla="*/ 15 h 21"/>
                <a:gd name="T56" fmla="*/ 12 w 12"/>
                <a:gd name="T57" fmla="*/ 16 h 21"/>
                <a:gd name="T58" fmla="*/ 5 w 12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21">
                  <a:moveTo>
                    <a:pt x="5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4" y="19"/>
                    <a:pt x="5" y="19"/>
                  </a:cubicBezTo>
                  <a:cubicBezTo>
                    <a:pt x="8" y="19"/>
                    <a:pt x="10" y="18"/>
                    <a:pt x="10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9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10" y="8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8"/>
                    <a:pt x="11" y="10"/>
                    <a:pt x="10" y="11"/>
                  </a:cubicBezTo>
                  <a:cubicBezTo>
                    <a:pt x="12" y="11"/>
                    <a:pt x="12" y="13"/>
                    <a:pt x="12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20"/>
                    <a:pt x="9" y="21"/>
                    <a:pt x="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1" name="Freeform 130"/>
            <p:cNvSpPr>
              <a:spLocks noEditPoints="1"/>
            </p:cNvSpPr>
            <p:nvPr/>
          </p:nvSpPr>
          <p:spPr bwMode="auto">
            <a:xfrm>
              <a:off x="1184" y="1935"/>
              <a:ext cx="35" cy="50"/>
            </a:xfrm>
            <a:custGeom>
              <a:avLst/>
              <a:gdLst>
                <a:gd name="T0" fmla="*/ 14 w 15"/>
                <a:gd name="T1" fmla="*/ 16 h 21"/>
                <a:gd name="T2" fmla="*/ 12 w 15"/>
                <a:gd name="T3" fmla="*/ 16 h 21"/>
                <a:gd name="T4" fmla="*/ 12 w 15"/>
                <a:gd name="T5" fmla="*/ 21 h 21"/>
                <a:gd name="T6" fmla="*/ 11 w 15"/>
                <a:gd name="T7" fmla="*/ 21 h 21"/>
                <a:gd name="T8" fmla="*/ 10 w 15"/>
                <a:gd name="T9" fmla="*/ 21 h 21"/>
                <a:gd name="T10" fmla="*/ 9 w 15"/>
                <a:gd name="T11" fmla="*/ 21 h 21"/>
                <a:gd name="T12" fmla="*/ 9 w 15"/>
                <a:gd name="T13" fmla="*/ 16 h 21"/>
                <a:gd name="T14" fmla="*/ 1 w 15"/>
                <a:gd name="T15" fmla="*/ 16 h 21"/>
                <a:gd name="T16" fmla="*/ 0 w 15"/>
                <a:gd name="T17" fmla="*/ 15 h 21"/>
                <a:gd name="T18" fmla="*/ 0 w 15"/>
                <a:gd name="T19" fmla="*/ 14 h 21"/>
                <a:gd name="T20" fmla="*/ 0 w 15"/>
                <a:gd name="T21" fmla="*/ 13 h 21"/>
                <a:gd name="T22" fmla="*/ 8 w 15"/>
                <a:gd name="T23" fmla="*/ 1 h 21"/>
                <a:gd name="T24" fmla="*/ 9 w 15"/>
                <a:gd name="T25" fmla="*/ 0 h 21"/>
                <a:gd name="T26" fmla="*/ 11 w 15"/>
                <a:gd name="T27" fmla="*/ 0 h 21"/>
                <a:gd name="T28" fmla="*/ 12 w 15"/>
                <a:gd name="T29" fmla="*/ 1 h 21"/>
                <a:gd name="T30" fmla="*/ 12 w 15"/>
                <a:gd name="T31" fmla="*/ 14 h 21"/>
                <a:gd name="T32" fmla="*/ 14 w 15"/>
                <a:gd name="T33" fmla="*/ 14 h 21"/>
                <a:gd name="T34" fmla="*/ 15 w 15"/>
                <a:gd name="T35" fmla="*/ 14 h 21"/>
                <a:gd name="T36" fmla="*/ 15 w 15"/>
                <a:gd name="T37" fmla="*/ 15 h 21"/>
                <a:gd name="T38" fmla="*/ 14 w 15"/>
                <a:gd name="T39" fmla="*/ 16 h 21"/>
                <a:gd name="T40" fmla="*/ 9 w 15"/>
                <a:gd name="T41" fmla="*/ 4 h 21"/>
                <a:gd name="T42" fmla="*/ 9 w 15"/>
                <a:gd name="T43" fmla="*/ 4 h 21"/>
                <a:gd name="T44" fmla="*/ 9 w 15"/>
                <a:gd name="T45" fmla="*/ 4 h 21"/>
                <a:gd name="T46" fmla="*/ 9 w 15"/>
                <a:gd name="T47" fmla="*/ 4 h 21"/>
                <a:gd name="T48" fmla="*/ 2 w 15"/>
                <a:gd name="T49" fmla="*/ 13 h 21"/>
                <a:gd name="T50" fmla="*/ 2 w 15"/>
                <a:gd name="T51" fmla="*/ 13 h 21"/>
                <a:gd name="T52" fmla="*/ 2 w 15"/>
                <a:gd name="T53" fmla="*/ 14 h 21"/>
                <a:gd name="T54" fmla="*/ 9 w 15"/>
                <a:gd name="T55" fmla="*/ 14 h 21"/>
                <a:gd name="T56" fmla="*/ 9 w 15"/>
                <a:gd name="T5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1">
                  <a:moveTo>
                    <a:pt x="14" y="16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1"/>
                    <a:pt x="12" y="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6"/>
                    <a:pt x="14" y="16"/>
                    <a:pt x="14" y="16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9" y="14"/>
                    <a:pt x="9" y="14"/>
                    <a:pt x="9" y="14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2" name="Freeform 131"/>
            <p:cNvSpPr>
              <a:spLocks noEditPoints="1"/>
            </p:cNvSpPr>
            <p:nvPr/>
          </p:nvSpPr>
          <p:spPr bwMode="auto">
            <a:xfrm>
              <a:off x="758" y="2047"/>
              <a:ext cx="31" cy="50"/>
            </a:xfrm>
            <a:custGeom>
              <a:avLst/>
              <a:gdLst>
                <a:gd name="T0" fmla="*/ 5 w 13"/>
                <a:gd name="T1" fmla="*/ 13 h 21"/>
                <a:gd name="T2" fmla="*/ 2 w 13"/>
                <a:gd name="T3" fmla="*/ 12 h 21"/>
                <a:gd name="T4" fmla="*/ 2 w 13"/>
                <a:gd name="T5" fmla="*/ 20 h 21"/>
                <a:gd name="T6" fmla="*/ 2 w 13"/>
                <a:gd name="T7" fmla="*/ 21 h 21"/>
                <a:gd name="T8" fmla="*/ 0 w 13"/>
                <a:gd name="T9" fmla="*/ 21 h 21"/>
                <a:gd name="T10" fmla="*/ 0 w 13"/>
                <a:gd name="T11" fmla="*/ 20 h 21"/>
                <a:gd name="T12" fmla="*/ 0 w 13"/>
                <a:gd name="T13" fmla="*/ 1 h 21"/>
                <a:gd name="T14" fmla="*/ 0 w 13"/>
                <a:gd name="T15" fmla="*/ 0 h 21"/>
                <a:gd name="T16" fmla="*/ 5 w 13"/>
                <a:gd name="T17" fmla="*/ 0 h 21"/>
                <a:gd name="T18" fmla="*/ 13 w 13"/>
                <a:gd name="T19" fmla="*/ 6 h 21"/>
                <a:gd name="T20" fmla="*/ 13 w 13"/>
                <a:gd name="T21" fmla="*/ 6 h 21"/>
                <a:gd name="T22" fmla="*/ 5 w 13"/>
                <a:gd name="T23" fmla="*/ 13 h 21"/>
                <a:gd name="T24" fmla="*/ 10 w 13"/>
                <a:gd name="T25" fmla="*/ 6 h 21"/>
                <a:gd name="T26" fmla="*/ 5 w 13"/>
                <a:gd name="T27" fmla="*/ 2 h 21"/>
                <a:gd name="T28" fmla="*/ 2 w 13"/>
                <a:gd name="T29" fmla="*/ 2 h 21"/>
                <a:gd name="T30" fmla="*/ 2 w 13"/>
                <a:gd name="T31" fmla="*/ 10 h 21"/>
                <a:gd name="T32" fmla="*/ 5 w 13"/>
                <a:gd name="T33" fmla="*/ 10 h 21"/>
                <a:gd name="T34" fmla="*/ 10 w 13"/>
                <a:gd name="T3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1">
                  <a:moveTo>
                    <a:pt x="5" y="13"/>
                  </a:moveTo>
                  <a:cubicBezTo>
                    <a:pt x="4" y="13"/>
                    <a:pt x="3" y="13"/>
                    <a:pt x="2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0"/>
                    <a:pt x="13" y="1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11"/>
                    <a:pt x="10" y="13"/>
                    <a:pt x="5" y="13"/>
                  </a:cubicBezTo>
                  <a:close/>
                  <a:moveTo>
                    <a:pt x="10" y="6"/>
                  </a:moveTo>
                  <a:cubicBezTo>
                    <a:pt x="10" y="3"/>
                    <a:pt x="9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9" y="10"/>
                    <a:pt x="10" y="9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3" name="Freeform 132"/>
            <p:cNvSpPr>
              <a:spLocks noEditPoints="1"/>
            </p:cNvSpPr>
            <p:nvPr/>
          </p:nvSpPr>
          <p:spPr bwMode="auto">
            <a:xfrm>
              <a:off x="789" y="2047"/>
              <a:ext cx="38" cy="50"/>
            </a:xfrm>
            <a:custGeom>
              <a:avLst/>
              <a:gdLst>
                <a:gd name="T0" fmla="*/ 16 w 16"/>
                <a:gd name="T1" fmla="*/ 21 h 21"/>
                <a:gd name="T2" fmla="*/ 14 w 16"/>
                <a:gd name="T3" fmla="*/ 21 h 21"/>
                <a:gd name="T4" fmla="*/ 14 w 16"/>
                <a:gd name="T5" fmla="*/ 20 h 21"/>
                <a:gd name="T6" fmla="*/ 12 w 16"/>
                <a:gd name="T7" fmla="*/ 14 h 21"/>
                <a:gd name="T8" fmla="*/ 5 w 16"/>
                <a:gd name="T9" fmla="*/ 14 h 21"/>
                <a:gd name="T10" fmla="*/ 3 w 16"/>
                <a:gd name="T11" fmla="*/ 20 h 21"/>
                <a:gd name="T12" fmla="*/ 2 w 16"/>
                <a:gd name="T13" fmla="*/ 21 h 21"/>
                <a:gd name="T14" fmla="*/ 1 w 16"/>
                <a:gd name="T15" fmla="*/ 21 h 21"/>
                <a:gd name="T16" fmla="*/ 0 w 16"/>
                <a:gd name="T17" fmla="*/ 20 h 21"/>
                <a:gd name="T18" fmla="*/ 0 w 16"/>
                <a:gd name="T19" fmla="*/ 20 h 21"/>
                <a:gd name="T20" fmla="*/ 5 w 16"/>
                <a:gd name="T21" fmla="*/ 2 h 21"/>
                <a:gd name="T22" fmla="*/ 8 w 16"/>
                <a:gd name="T23" fmla="*/ 0 h 21"/>
                <a:gd name="T24" fmla="*/ 11 w 16"/>
                <a:gd name="T25" fmla="*/ 2 h 21"/>
                <a:gd name="T26" fmla="*/ 16 w 16"/>
                <a:gd name="T27" fmla="*/ 20 h 21"/>
                <a:gd name="T28" fmla="*/ 16 w 16"/>
                <a:gd name="T29" fmla="*/ 20 h 21"/>
                <a:gd name="T30" fmla="*/ 16 w 16"/>
                <a:gd name="T31" fmla="*/ 21 h 21"/>
                <a:gd name="T32" fmla="*/ 9 w 16"/>
                <a:gd name="T33" fmla="*/ 3 h 21"/>
                <a:gd name="T34" fmla="*/ 8 w 16"/>
                <a:gd name="T35" fmla="*/ 2 h 21"/>
                <a:gd name="T36" fmla="*/ 8 w 16"/>
                <a:gd name="T37" fmla="*/ 3 h 21"/>
                <a:gd name="T38" fmla="*/ 5 w 16"/>
                <a:gd name="T39" fmla="*/ 12 h 21"/>
                <a:gd name="T40" fmla="*/ 11 w 16"/>
                <a:gd name="T41" fmla="*/ 12 h 21"/>
                <a:gd name="T42" fmla="*/ 9 w 16"/>
                <a:gd name="T4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0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1" y="0"/>
                    <a:pt x="11" y="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1"/>
                    <a:pt x="16" y="21"/>
                    <a:pt x="16" y="21"/>
                  </a:cubicBezTo>
                  <a:close/>
                  <a:moveTo>
                    <a:pt x="9" y="3"/>
                  </a:move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4" name="Freeform 133"/>
            <p:cNvSpPr>
              <a:spLocks/>
            </p:cNvSpPr>
            <p:nvPr/>
          </p:nvSpPr>
          <p:spPr bwMode="auto">
            <a:xfrm>
              <a:off x="834" y="2047"/>
              <a:ext cx="35" cy="5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2 w 15"/>
                <a:gd name="T5" fmla="*/ 20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1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5" name="Freeform 134"/>
            <p:cNvSpPr>
              <a:spLocks/>
            </p:cNvSpPr>
            <p:nvPr/>
          </p:nvSpPr>
          <p:spPr bwMode="auto">
            <a:xfrm>
              <a:off x="874" y="2047"/>
              <a:ext cx="35" cy="50"/>
            </a:xfrm>
            <a:custGeom>
              <a:avLst/>
              <a:gdLst>
                <a:gd name="T0" fmla="*/ 14 w 15"/>
                <a:gd name="T1" fmla="*/ 2 h 21"/>
                <a:gd name="T2" fmla="*/ 9 w 15"/>
                <a:gd name="T3" fmla="*/ 2 h 21"/>
                <a:gd name="T4" fmla="*/ 9 w 15"/>
                <a:gd name="T5" fmla="*/ 20 h 21"/>
                <a:gd name="T6" fmla="*/ 8 w 15"/>
                <a:gd name="T7" fmla="*/ 21 h 21"/>
                <a:gd name="T8" fmla="*/ 7 w 15"/>
                <a:gd name="T9" fmla="*/ 21 h 21"/>
                <a:gd name="T10" fmla="*/ 6 w 15"/>
                <a:gd name="T11" fmla="*/ 20 h 21"/>
                <a:gd name="T12" fmla="*/ 6 w 15"/>
                <a:gd name="T13" fmla="*/ 2 h 21"/>
                <a:gd name="T14" fmla="*/ 1 w 15"/>
                <a:gd name="T15" fmla="*/ 2 h 21"/>
                <a:gd name="T16" fmla="*/ 0 w 15"/>
                <a:gd name="T17" fmla="*/ 2 h 21"/>
                <a:gd name="T18" fmla="*/ 0 w 15"/>
                <a:gd name="T19" fmla="*/ 1 h 21"/>
                <a:gd name="T20" fmla="*/ 1 w 15"/>
                <a:gd name="T21" fmla="*/ 0 h 21"/>
                <a:gd name="T22" fmla="*/ 14 w 15"/>
                <a:gd name="T23" fmla="*/ 0 h 21"/>
                <a:gd name="T24" fmla="*/ 15 w 15"/>
                <a:gd name="T25" fmla="*/ 1 h 21"/>
                <a:gd name="T26" fmla="*/ 15 w 15"/>
                <a:gd name="T27" fmla="*/ 2 h 21"/>
                <a:gd name="T28" fmla="*/ 14 w 15"/>
                <a:gd name="T2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1">
                  <a:moveTo>
                    <a:pt x="14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6" name="Freeform 135"/>
            <p:cNvSpPr>
              <a:spLocks noEditPoints="1"/>
            </p:cNvSpPr>
            <p:nvPr/>
          </p:nvSpPr>
          <p:spPr bwMode="auto">
            <a:xfrm>
              <a:off x="912" y="2047"/>
              <a:ext cx="35" cy="50"/>
            </a:xfrm>
            <a:custGeom>
              <a:avLst/>
              <a:gdLst>
                <a:gd name="T0" fmla="*/ 8 w 15"/>
                <a:gd name="T1" fmla="*/ 21 h 21"/>
                <a:gd name="T2" fmla="*/ 0 w 15"/>
                <a:gd name="T3" fmla="*/ 12 h 21"/>
                <a:gd name="T4" fmla="*/ 0 w 15"/>
                <a:gd name="T5" fmla="*/ 9 h 21"/>
                <a:gd name="T6" fmla="*/ 8 w 15"/>
                <a:gd name="T7" fmla="*/ 0 h 21"/>
                <a:gd name="T8" fmla="*/ 15 w 15"/>
                <a:gd name="T9" fmla="*/ 9 h 21"/>
                <a:gd name="T10" fmla="*/ 15 w 15"/>
                <a:gd name="T11" fmla="*/ 12 h 21"/>
                <a:gd name="T12" fmla="*/ 8 w 15"/>
                <a:gd name="T13" fmla="*/ 21 h 21"/>
                <a:gd name="T14" fmla="*/ 13 w 15"/>
                <a:gd name="T15" fmla="*/ 9 h 21"/>
                <a:gd name="T16" fmla="*/ 8 w 15"/>
                <a:gd name="T17" fmla="*/ 2 h 21"/>
                <a:gd name="T18" fmla="*/ 3 w 15"/>
                <a:gd name="T19" fmla="*/ 9 h 21"/>
                <a:gd name="T20" fmla="*/ 3 w 15"/>
                <a:gd name="T21" fmla="*/ 12 h 21"/>
                <a:gd name="T22" fmla="*/ 8 w 15"/>
                <a:gd name="T23" fmla="*/ 19 h 21"/>
                <a:gd name="T24" fmla="*/ 13 w 15"/>
                <a:gd name="T25" fmla="*/ 12 h 21"/>
                <a:gd name="T26" fmla="*/ 13 w 15"/>
                <a:gd name="T27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1">
                  <a:moveTo>
                    <a:pt x="8" y="21"/>
                  </a:moveTo>
                  <a:cubicBezTo>
                    <a:pt x="3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12" y="0"/>
                    <a:pt x="15" y="2"/>
                    <a:pt x="15" y="9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9"/>
                    <a:pt x="12" y="21"/>
                    <a:pt x="8" y="21"/>
                  </a:cubicBezTo>
                  <a:close/>
                  <a:moveTo>
                    <a:pt x="13" y="9"/>
                  </a:moveTo>
                  <a:cubicBezTo>
                    <a:pt x="13" y="4"/>
                    <a:pt x="11" y="2"/>
                    <a:pt x="8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8" y="19"/>
                  </a:cubicBezTo>
                  <a:cubicBezTo>
                    <a:pt x="11" y="19"/>
                    <a:pt x="13" y="17"/>
                    <a:pt x="13" y="12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7" name="Freeform 136"/>
            <p:cNvSpPr>
              <a:spLocks/>
            </p:cNvSpPr>
            <p:nvPr/>
          </p:nvSpPr>
          <p:spPr bwMode="auto">
            <a:xfrm>
              <a:off x="957" y="2047"/>
              <a:ext cx="35" cy="50"/>
            </a:xfrm>
            <a:custGeom>
              <a:avLst/>
              <a:gdLst>
                <a:gd name="T0" fmla="*/ 14 w 15"/>
                <a:gd name="T1" fmla="*/ 21 h 21"/>
                <a:gd name="T2" fmla="*/ 12 w 15"/>
                <a:gd name="T3" fmla="*/ 21 h 21"/>
                <a:gd name="T4" fmla="*/ 11 w 15"/>
                <a:gd name="T5" fmla="*/ 20 h 21"/>
                <a:gd name="T6" fmla="*/ 3 w 15"/>
                <a:gd name="T7" fmla="*/ 4 h 21"/>
                <a:gd name="T8" fmla="*/ 3 w 15"/>
                <a:gd name="T9" fmla="*/ 4 h 21"/>
                <a:gd name="T10" fmla="*/ 3 w 15"/>
                <a:gd name="T11" fmla="*/ 4 h 21"/>
                <a:gd name="T12" fmla="*/ 3 w 15"/>
                <a:gd name="T13" fmla="*/ 20 h 21"/>
                <a:gd name="T14" fmla="*/ 2 w 15"/>
                <a:gd name="T15" fmla="*/ 21 h 21"/>
                <a:gd name="T16" fmla="*/ 1 w 15"/>
                <a:gd name="T17" fmla="*/ 21 h 21"/>
                <a:gd name="T18" fmla="*/ 0 w 15"/>
                <a:gd name="T19" fmla="*/ 21 h 21"/>
                <a:gd name="T20" fmla="*/ 0 w 15"/>
                <a:gd name="T21" fmla="*/ 1 h 21"/>
                <a:gd name="T22" fmla="*/ 1 w 15"/>
                <a:gd name="T23" fmla="*/ 0 h 21"/>
                <a:gd name="T24" fmla="*/ 3 w 15"/>
                <a:gd name="T25" fmla="*/ 0 h 21"/>
                <a:gd name="T26" fmla="*/ 4 w 15"/>
                <a:gd name="T27" fmla="*/ 1 h 21"/>
                <a:gd name="T28" fmla="*/ 12 w 15"/>
                <a:gd name="T29" fmla="*/ 17 h 21"/>
                <a:gd name="T30" fmla="*/ 12 w 15"/>
                <a:gd name="T31" fmla="*/ 17 h 21"/>
                <a:gd name="T32" fmla="*/ 12 w 15"/>
                <a:gd name="T33" fmla="*/ 17 h 21"/>
                <a:gd name="T34" fmla="*/ 12 w 15"/>
                <a:gd name="T35" fmla="*/ 1 h 21"/>
                <a:gd name="T36" fmla="*/ 13 w 15"/>
                <a:gd name="T37" fmla="*/ 0 h 21"/>
                <a:gd name="T38" fmla="*/ 14 w 15"/>
                <a:gd name="T39" fmla="*/ 0 h 21"/>
                <a:gd name="T40" fmla="*/ 15 w 15"/>
                <a:gd name="T41" fmla="*/ 1 h 21"/>
                <a:gd name="T42" fmla="*/ 15 w 15"/>
                <a:gd name="T43" fmla="*/ 20 h 21"/>
                <a:gd name="T44" fmla="*/ 14 w 15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1" y="2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8" name="Freeform 137"/>
            <p:cNvSpPr>
              <a:spLocks/>
            </p:cNvSpPr>
            <p:nvPr/>
          </p:nvSpPr>
          <p:spPr bwMode="auto">
            <a:xfrm>
              <a:off x="1002" y="2047"/>
              <a:ext cx="28" cy="50"/>
            </a:xfrm>
            <a:custGeom>
              <a:avLst/>
              <a:gdLst>
                <a:gd name="T0" fmla="*/ 12 w 12"/>
                <a:gd name="T1" fmla="*/ 21 h 21"/>
                <a:gd name="T2" fmla="*/ 6 w 12"/>
                <a:gd name="T3" fmla="*/ 21 h 21"/>
                <a:gd name="T4" fmla="*/ 0 w 12"/>
                <a:gd name="T5" fmla="*/ 16 h 21"/>
                <a:gd name="T6" fmla="*/ 0 w 12"/>
                <a:gd name="T7" fmla="*/ 5 h 21"/>
                <a:gd name="T8" fmla="*/ 6 w 12"/>
                <a:gd name="T9" fmla="*/ 0 h 21"/>
                <a:gd name="T10" fmla="*/ 12 w 12"/>
                <a:gd name="T11" fmla="*/ 0 h 21"/>
                <a:gd name="T12" fmla="*/ 12 w 12"/>
                <a:gd name="T13" fmla="*/ 0 h 21"/>
                <a:gd name="T14" fmla="*/ 12 w 12"/>
                <a:gd name="T15" fmla="*/ 2 h 21"/>
                <a:gd name="T16" fmla="*/ 12 w 12"/>
                <a:gd name="T17" fmla="*/ 2 h 21"/>
                <a:gd name="T18" fmla="*/ 6 w 12"/>
                <a:gd name="T19" fmla="*/ 2 h 21"/>
                <a:gd name="T20" fmla="*/ 3 w 12"/>
                <a:gd name="T21" fmla="*/ 5 h 21"/>
                <a:gd name="T22" fmla="*/ 3 w 12"/>
                <a:gd name="T23" fmla="*/ 9 h 21"/>
                <a:gd name="T24" fmla="*/ 11 w 12"/>
                <a:gd name="T25" fmla="*/ 9 h 21"/>
                <a:gd name="T26" fmla="*/ 12 w 12"/>
                <a:gd name="T27" fmla="*/ 10 h 21"/>
                <a:gd name="T28" fmla="*/ 12 w 12"/>
                <a:gd name="T29" fmla="*/ 11 h 21"/>
                <a:gd name="T30" fmla="*/ 11 w 12"/>
                <a:gd name="T31" fmla="*/ 11 h 21"/>
                <a:gd name="T32" fmla="*/ 3 w 12"/>
                <a:gd name="T33" fmla="*/ 11 h 21"/>
                <a:gd name="T34" fmla="*/ 3 w 12"/>
                <a:gd name="T35" fmla="*/ 16 h 21"/>
                <a:gd name="T36" fmla="*/ 6 w 12"/>
                <a:gd name="T37" fmla="*/ 19 h 21"/>
                <a:gd name="T38" fmla="*/ 12 w 12"/>
                <a:gd name="T39" fmla="*/ 19 h 21"/>
                <a:gd name="T40" fmla="*/ 12 w 12"/>
                <a:gd name="T41" fmla="*/ 19 h 21"/>
                <a:gd name="T42" fmla="*/ 12 w 12"/>
                <a:gd name="T43" fmla="*/ 21 h 21"/>
                <a:gd name="T44" fmla="*/ 12 w 12"/>
                <a:gd name="T4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cubicBezTo>
                    <a:pt x="11" y="21"/>
                    <a:pt x="8" y="21"/>
                    <a:pt x="6" y="21"/>
                  </a:cubicBezTo>
                  <a:cubicBezTo>
                    <a:pt x="2" y="21"/>
                    <a:pt x="0" y="20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2" y="0"/>
                    <a:pt x="6" y="0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8"/>
                    <a:pt x="3" y="19"/>
                    <a:pt x="6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9" name="Freeform 138"/>
            <p:cNvSpPr>
              <a:spLocks noEditPoints="1"/>
            </p:cNvSpPr>
            <p:nvPr/>
          </p:nvSpPr>
          <p:spPr bwMode="auto">
            <a:xfrm>
              <a:off x="1037" y="2061"/>
              <a:ext cx="7" cy="36"/>
            </a:xfrm>
            <a:custGeom>
              <a:avLst/>
              <a:gdLst>
                <a:gd name="T0" fmla="*/ 2 w 3"/>
                <a:gd name="T1" fmla="*/ 3 h 15"/>
                <a:gd name="T2" fmla="*/ 1 w 3"/>
                <a:gd name="T3" fmla="*/ 3 h 15"/>
                <a:gd name="T4" fmla="*/ 0 w 3"/>
                <a:gd name="T5" fmla="*/ 3 h 15"/>
                <a:gd name="T6" fmla="*/ 0 w 3"/>
                <a:gd name="T7" fmla="*/ 0 h 15"/>
                <a:gd name="T8" fmla="*/ 1 w 3"/>
                <a:gd name="T9" fmla="*/ 0 h 15"/>
                <a:gd name="T10" fmla="*/ 2 w 3"/>
                <a:gd name="T11" fmla="*/ 0 h 15"/>
                <a:gd name="T12" fmla="*/ 3 w 3"/>
                <a:gd name="T13" fmla="*/ 0 h 15"/>
                <a:gd name="T14" fmla="*/ 3 w 3"/>
                <a:gd name="T15" fmla="*/ 3 h 15"/>
                <a:gd name="T16" fmla="*/ 2 w 3"/>
                <a:gd name="T17" fmla="*/ 3 h 15"/>
                <a:gd name="T18" fmla="*/ 2 w 3"/>
                <a:gd name="T19" fmla="*/ 15 h 15"/>
                <a:gd name="T20" fmla="*/ 1 w 3"/>
                <a:gd name="T21" fmla="*/ 15 h 15"/>
                <a:gd name="T22" fmla="*/ 0 w 3"/>
                <a:gd name="T23" fmla="*/ 14 h 15"/>
                <a:gd name="T24" fmla="*/ 0 w 3"/>
                <a:gd name="T25" fmla="*/ 12 h 15"/>
                <a:gd name="T26" fmla="*/ 1 w 3"/>
                <a:gd name="T27" fmla="*/ 11 h 15"/>
                <a:gd name="T28" fmla="*/ 2 w 3"/>
                <a:gd name="T29" fmla="*/ 11 h 15"/>
                <a:gd name="T30" fmla="*/ 3 w 3"/>
                <a:gd name="T31" fmla="*/ 12 h 15"/>
                <a:gd name="T32" fmla="*/ 3 w 3"/>
                <a:gd name="T33" fmla="*/ 14 h 15"/>
                <a:gd name="T34" fmla="*/ 2 w 3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5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lose/>
                  <a:moveTo>
                    <a:pt x="2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3" y="11"/>
                    <a:pt x="3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0" name="Freeform 139"/>
            <p:cNvSpPr>
              <a:spLocks/>
            </p:cNvSpPr>
            <p:nvPr/>
          </p:nvSpPr>
          <p:spPr bwMode="auto">
            <a:xfrm>
              <a:off x="1070" y="2047"/>
              <a:ext cx="29" cy="50"/>
            </a:xfrm>
            <a:custGeom>
              <a:avLst/>
              <a:gdLst>
                <a:gd name="T0" fmla="*/ 9 w 12"/>
                <a:gd name="T1" fmla="*/ 10 h 21"/>
                <a:gd name="T2" fmla="*/ 6 w 12"/>
                <a:gd name="T3" fmla="*/ 12 h 21"/>
                <a:gd name="T4" fmla="*/ 2 w 12"/>
                <a:gd name="T5" fmla="*/ 18 h 21"/>
                <a:gd name="T6" fmla="*/ 2 w 12"/>
                <a:gd name="T7" fmla="*/ 19 h 21"/>
                <a:gd name="T8" fmla="*/ 11 w 12"/>
                <a:gd name="T9" fmla="*/ 19 h 21"/>
                <a:gd name="T10" fmla="*/ 12 w 12"/>
                <a:gd name="T11" fmla="*/ 19 h 21"/>
                <a:gd name="T12" fmla="*/ 12 w 12"/>
                <a:gd name="T13" fmla="*/ 20 h 21"/>
                <a:gd name="T14" fmla="*/ 11 w 12"/>
                <a:gd name="T15" fmla="*/ 21 h 21"/>
                <a:gd name="T16" fmla="*/ 0 w 12"/>
                <a:gd name="T17" fmla="*/ 21 h 21"/>
                <a:gd name="T18" fmla="*/ 0 w 12"/>
                <a:gd name="T19" fmla="*/ 20 h 21"/>
                <a:gd name="T20" fmla="*/ 0 w 12"/>
                <a:gd name="T21" fmla="*/ 18 h 21"/>
                <a:gd name="T22" fmla="*/ 4 w 12"/>
                <a:gd name="T23" fmla="*/ 11 h 21"/>
                <a:gd name="T24" fmla="*/ 7 w 12"/>
                <a:gd name="T25" fmla="*/ 9 h 21"/>
                <a:gd name="T26" fmla="*/ 10 w 12"/>
                <a:gd name="T27" fmla="*/ 5 h 21"/>
                <a:gd name="T28" fmla="*/ 6 w 12"/>
                <a:gd name="T29" fmla="*/ 2 h 21"/>
                <a:gd name="T30" fmla="*/ 1 w 12"/>
                <a:gd name="T31" fmla="*/ 2 h 21"/>
                <a:gd name="T32" fmla="*/ 0 w 12"/>
                <a:gd name="T33" fmla="*/ 2 h 21"/>
                <a:gd name="T34" fmla="*/ 0 w 12"/>
                <a:gd name="T35" fmla="*/ 2 h 21"/>
                <a:gd name="T36" fmla="*/ 0 w 12"/>
                <a:gd name="T37" fmla="*/ 1 h 21"/>
                <a:gd name="T38" fmla="*/ 1 w 12"/>
                <a:gd name="T39" fmla="*/ 0 h 21"/>
                <a:gd name="T40" fmla="*/ 6 w 12"/>
                <a:gd name="T41" fmla="*/ 0 h 21"/>
                <a:gd name="T42" fmla="*/ 12 w 12"/>
                <a:gd name="T43" fmla="*/ 5 h 21"/>
                <a:gd name="T44" fmla="*/ 9 w 12"/>
                <a:gd name="T4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1">
                  <a:moveTo>
                    <a:pt x="9" y="1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5"/>
                    <a:pt x="1" y="13"/>
                    <a:pt x="4" y="1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7"/>
                    <a:pt x="10" y="7"/>
                    <a:pt x="10" y="5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2" y="1"/>
                    <a:pt x="12" y="5"/>
                  </a:cubicBezTo>
                  <a:cubicBezTo>
                    <a:pt x="12" y="7"/>
                    <a:pt x="11" y="9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1" name="Freeform 140"/>
            <p:cNvSpPr>
              <a:spLocks noEditPoints="1"/>
            </p:cNvSpPr>
            <p:nvPr/>
          </p:nvSpPr>
          <p:spPr bwMode="auto">
            <a:xfrm>
              <a:off x="1108" y="2047"/>
              <a:ext cx="31" cy="50"/>
            </a:xfrm>
            <a:custGeom>
              <a:avLst/>
              <a:gdLst>
                <a:gd name="T0" fmla="*/ 6 w 13"/>
                <a:gd name="T1" fmla="*/ 21 h 21"/>
                <a:gd name="T2" fmla="*/ 1 w 13"/>
                <a:gd name="T3" fmla="*/ 21 h 21"/>
                <a:gd name="T4" fmla="*/ 1 w 13"/>
                <a:gd name="T5" fmla="*/ 20 h 21"/>
                <a:gd name="T6" fmla="*/ 1 w 13"/>
                <a:gd name="T7" fmla="*/ 19 h 21"/>
                <a:gd name="T8" fmla="*/ 1 w 13"/>
                <a:gd name="T9" fmla="*/ 19 h 21"/>
                <a:gd name="T10" fmla="*/ 1 w 13"/>
                <a:gd name="T11" fmla="*/ 19 h 21"/>
                <a:gd name="T12" fmla="*/ 6 w 13"/>
                <a:gd name="T13" fmla="*/ 19 h 21"/>
                <a:gd name="T14" fmla="*/ 11 w 13"/>
                <a:gd name="T15" fmla="*/ 13 h 21"/>
                <a:gd name="T16" fmla="*/ 11 w 13"/>
                <a:gd name="T17" fmla="*/ 12 h 21"/>
                <a:gd name="T18" fmla="*/ 7 w 13"/>
                <a:gd name="T19" fmla="*/ 13 h 21"/>
                <a:gd name="T20" fmla="*/ 0 w 13"/>
                <a:gd name="T21" fmla="*/ 7 h 21"/>
                <a:gd name="T22" fmla="*/ 0 w 13"/>
                <a:gd name="T23" fmla="*/ 7 h 21"/>
                <a:gd name="T24" fmla="*/ 7 w 13"/>
                <a:gd name="T25" fmla="*/ 0 h 21"/>
                <a:gd name="T26" fmla="*/ 13 w 13"/>
                <a:gd name="T27" fmla="*/ 8 h 21"/>
                <a:gd name="T28" fmla="*/ 13 w 13"/>
                <a:gd name="T29" fmla="*/ 13 h 21"/>
                <a:gd name="T30" fmla="*/ 6 w 13"/>
                <a:gd name="T31" fmla="*/ 21 h 21"/>
                <a:gd name="T32" fmla="*/ 11 w 13"/>
                <a:gd name="T33" fmla="*/ 8 h 21"/>
                <a:gd name="T34" fmla="*/ 7 w 13"/>
                <a:gd name="T35" fmla="*/ 2 h 21"/>
                <a:gd name="T36" fmla="*/ 2 w 13"/>
                <a:gd name="T37" fmla="*/ 7 h 21"/>
                <a:gd name="T38" fmla="*/ 2 w 13"/>
                <a:gd name="T39" fmla="*/ 7 h 21"/>
                <a:gd name="T40" fmla="*/ 7 w 13"/>
                <a:gd name="T41" fmla="*/ 11 h 21"/>
                <a:gd name="T42" fmla="*/ 11 w 13"/>
                <a:gd name="T43" fmla="*/ 11 h 21"/>
                <a:gd name="T44" fmla="*/ 11 w 13"/>
                <a:gd name="T4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" h="21">
                  <a:moveTo>
                    <a:pt x="6" y="21"/>
                  </a:moveTo>
                  <a:cubicBezTo>
                    <a:pt x="4" y="21"/>
                    <a:pt x="2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19"/>
                    <a:pt x="4" y="19"/>
                    <a:pt x="6" y="19"/>
                  </a:cubicBezTo>
                  <a:cubicBezTo>
                    <a:pt x="10" y="19"/>
                    <a:pt x="11" y="16"/>
                    <a:pt x="11" y="1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3"/>
                    <a:pt x="8" y="13"/>
                    <a:pt x="7" y="13"/>
                  </a:cubicBezTo>
                  <a:cubicBezTo>
                    <a:pt x="3" y="13"/>
                    <a:pt x="0" y="12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cubicBezTo>
                    <a:pt x="11" y="0"/>
                    <a:pt x="13" y="2"/>
                    <a:pt x="13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9"/>
                    <a:pt x="11" y="21"/>
                    <a:pt x="6" y="21"/>
                  </a:cubicBezTo>
                  <a:close/>
                  <a:moveTo>
                    <a:pt x="11" y="8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4" y="2"/>
                    <a:pt x="2" y="3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4" y="11"/>
                    <a:pt x="7" y="11"/>
                  </a:cubicBezTo>
                  <a:cubicBezTo>
                    <a:pt x="8" y="11"/>
                    <a:pt x="10" y="11"/>
                    <a:pt x="11" y="11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2" name="Freeform 141"/>
            <p:cNvSpPr>
              <a:spLocks noEditPoints="1"/>
            </p:cNvSpPr>
            <p:nvPr/>
          </p:nvSpPr>
          <p:spPr bwMode="auto">
            <a:xfrm>
              <a:off x="1148" y="2047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7 w 14"/>
                <a:gd name="T3" fmla="*/ 21 h 21"/>
                <a:gd name="T4" fmla="*/ 0 w 14"/>
                <a:gd name="T5" fmla="*/ 15 h 21"/>
                <a:gd name="T6" fmla="*/ 0 w 14"/>
                <a:gd name="T7" fmla="*/ 15 h 21"/>
                <a:gd name="T8" fmla="*/ 3 w 14"/>
                <a:gd name="T9" fmla="*/ 10 h 21"/>
                <a:gd name="T10" fmla="*/ 0 w 14"/>
                <a:gd name="T11" fmla="*/ 6 h 21"/>
                <a:gd name="T12" fmla="*/ 0 w 14"/>
                <a:gd name="T13" fmla="*/ 5 h 21"/>
                <a:gd name="T14" fmla="*/ 7 w 14"/>
                <a:gd name="T15" fmla="*/ 0 h 21"/>
                <a:gd name="T16" fmla="*/ 7 w 14"/>
                <a:gd name="T17" fmla="*/ 0 h 21"/>
                <a:gd name="T18" fmla="*/ 14 w 14"/>
                <a:gd name="T19" fmla="*/ 5 h 21"/>
                <a:gd name="T20" fmla="*/ 14 w 14"/>
                <a:gd name="T21" fmla="*/ 6 h 21"/>
                <a:gd name="T22" fmla="*/ 11 w 14"/>
                <a:gd name="T23" fmla="*/ 10 h 21"/>
                <a:gd name="T24" fmla="*/ 14 w 14"/>
                <a:gd name="T25" fmla="*/ 15 h 21"/>
                <a:gd name="T26" fmla="*/ 14 w 14"/>
                <a:gd name="T27" fmla="*/ 15 h 21"/>
                <a:gd name="T28" fmla="*/ 7 w 14"/>
                <a:gd name="T29" fmla="*/ 21 h 21"/>
                <a:gd name="T30" fmla="*/ 11 w 14"/>
                <a:gd name="T31" fmla="*/ 5 h 21"/>
                <a:gd name="T32" fmla="*/ 7 w 14"/>
                <a:gd name="T33" fmla="*/ 2 h 21"/>
                <a:gd name="T34" fmla="*/ 7 w 14"/>
                <a:gd name="T35" fmla="*/ 2 h 21"/>
                <a:gd name="T36" fmla="*/ 2 w 14"/>
                <a:gd name="T37" fmla="*/ 5 h 21"/>
                <a:gd name="T38" fmla="*/ 2 w 14"/>
                <a:gd name="T39" fmla="*/ 6 h 21"/>
                <a:gd name="T40" fmla="*/ 6 w 14"/>
                <a:gd name="T41" fmla="*/ 9 h 21"/>
                <a:gd name="T42" fmla="*/ 8 w 14"/>
                <a:gd name="T43" fmla="*/ 9 h 21"/>
                <a:gd name="T44" fmla="*/ 11 w 14"/>
                <a:gd name="T45" fmla="*/ 6 h 21"/>
                <a:gd name="T46" fmla="*/ 11 w 14"/>
                <a:gd name="T47" fmla="*/ 5 h 21"/>
                <a:gd name="T48" fmla="*/ 11 w 14"/>
                <a:gd name="T49" fmla="*/ 15 h 21"/>
                <a:gd name="T50" fmla="*/ 8 w 14"/>
                <a:gd name="T51" fmla="*/ 11 h 21"/>
                <a:gd name="T52" fmla="*/ 6 w 14"/>
                <a:gd name="T53" fmla="*/ 11 h 21"/>
                <a:gd name="T54" fmla="*/ 2 w 14"/>
                <a:gd name="T55" fmla="*/ 15 h 21"/>
                <a:gd name="T56" fmla="*/ 2 w 14"/>
                <a:gd name="T57" fmla="*/ 15 h 21"/>
                <a:gd name="T58" fmla="*/ 7 w 14"/>
                <a:gd name="T59" fmla="*/ 19 h 21"/>
                <a:gd name="T60" fmla="*/ 7 w 14"/>
                <a:gd name="T61" fmla="*/ 19 h 21"/>
                <a:gd name="T62" fmla="*/ 11 w 14"/>
                <a:gd name="T63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9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4" y="2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3" y="9"/>
                    <a:pt x="11" y="10"/>
                  </a:cubicBezTo>
                  <a:cubicBezTo>
                    <a:pt x="13" y="11"/>
                    <a:pt x="14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11" y="21"/>
                    <a:pt x="7" y="21"/>
                  </a:cubicBezTo>
                  <a:close/>
                  <a:moveTo>
                    <a:pt x="11" y="5"/>
                  </a:moveTo>
                  <a:cubicBezTo>
                    <a:pt x="11" y="3"/>
                    <a:pt x="10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2"/>
                    <a:pt x="2" y="3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7"/>
                    <a:pt x="11" y="6"/>
                  </a:cubicBezTo>
                  <a:lnTo>
                    <a:pt x="11" y="5"/>
                  </a:lnTo>
                  <a:close/>
                  <a:moveTo>
                    <a:pt x="11" y="15"/>
                  </a:moveTo>
                  <a:cubicBezTo>
                    <a:pt x="11" y="13"/>
                    <a:pt x="10" y="11"/>
                    <a:pt x="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2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4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0" y="19"/>
                    <a:pt x="11" y="18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3" name="Freeform 142"/>
            <p:cNvSpPr>
              <a:spLocks/>
            </p:cNvSpPr>
            <p:nvPr/>
          </p:nvSpPr>
          <p:spPr bwMode="auto">
            <a:xfrm>
              <a:off x="1189" y="2047"/>
              <a:ext cx="30" cy="50"/>
            </a:xfrm>
            <a:custGeom>
              <a:avLst/>
              <a:gdLst>
                <a:gd name="T0" fmla="*/ 12 w 13"/>
                <a:gd name="T1" fmla="*/ 21 h 21"/>
                <a:gd name="T2" fmla="*/ 7 w 13"/>
                <a:gd name="T3" fmla="*/ 21 h 21"/>
                <a:gd name="T4" fmla="*/ 0 w 13"/>
                <a:gd name="T5" fmla="*/ 12 h 21"/>
                <a:gd name="T6" fmla="*/ 0 w 13"/>
                <a:gd name="T7" fmla="*/ 9 h 21"/>
                <a:gd name="T8" fmla="*/ 7 w 13"/>
                <a:gd name="T9" fmla="*/ 0 h 21"/>
                <a:gd name="T10" fmla="*/ 12 w 13"/>
                <a:gd name="T11" fmla="*/ 0 h 21"/>
                <a:gd name="T12" fmla="*/ 13 w 13"/>
                <a:gd name="T13" fmla="*/ 1 h 21"/>
                <a:gd name="T14" fmla="*/ 13 w 13"/>
                <a:gd name="T15" fmla="*/ 2 h 21"/>
                <a:gd name="T16" fmla="*/ 12 w 13"/>
                <a:gd name="T17" fmla="*/ 2 h 21"/>
                <a:gd name="T18" fmla="*/ 12 w 13"/>
                <a:gd name="T19" fmla="*/ 2 h 21"/>
                <a:gd name="T20" fmla="*/ 7 w 13"/>
                <a:gd name="T21" fmla="*/ 2 h 21"/>
                <a:gd name="T22" fmla="*/ 3 w 13"/>
                <a:gd name="T23" fmla="*/ 9 h 21"/>
                <a:gd name="T24" fmla="*/ 3 w 13"/>
                <a:gd name="T25" fmla="*/ 12 h 21"/>
                <a:gd name="T26" fmla="*/ 7 w 13"/>
                <a:gd name="T27" fmla="*/ 19 h 21"/>
                <a:gd name="T28" fmla="*/ 12 w 13"/>
                <a:gd name="T29" fmla="*/ 19 h 21"/>
                <a:gd name="T30" fmla="*/ 12 w 13"/>
                <a:gd name="T31" fmla="*/ 19 h 21"/>
                <a:gd name="T32" fmla="*/ 13 w 13"/>
                <a:gd name="T33" fmla="*/ 19 h 21"/>
                <a:gd name="T34" fmla="*/ 13 w 13"/>
                <a:gd name="T35" fmla="*/ 20 h 21"/>
                <a:gd name="T36" fmla="*/ 12 w 13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1">
                  <a:moveTo>
                    <a:pt x="12" y="21"/>
                  </a:moveTo>
                  <a:cubicBezTo>
                    <a:pt x="11" y="21"/>
                    <a:pt x="10" y="21"/>
                    <a:pt x="7" y="21"/>
                  </a:cubicBezTo>
                  <a:cubicBezTo>
                    <a:pt x="4" y="21"/>
                    <a:pt x="0" y="19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9" y="2"/>
                    <a:pt x="7" y="2"/>
                  </a:cubicBezTo>
                  <a:cubicBezTo>
                    <a:pt x="5" y="2"/>
                    <a:pt x="3" y="4"/>
                    <a:pt x="3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5" y="19"/>
                    <a:pt x="7" y="19"/>
                  </a:cubicBezTo>
                  <a:cubicBezTo>
                    <a:pt x="9" y="19"/>
                    <a:pt x="11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19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2" y="21"/>
                    <a:pt x="1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4" name="Freeform 143"/>
            <p:cNvSpPr>
              <a:spLocks/>
            </p:cNvSpPr>
            <p:nvPr/>
          </p:nvSpPr>
          <p:spPr bwMode="auto">
            <a:xfrm>
              <a:off x="1222" y="2047"/>
              <a:ext cx="21" cy="50"/>
            </a:xfrm>
            <a:custGeom>
              <a:avLst/>
              <a:gdLst>
                <a:gd name="T0" fmla="*/ 9 w 9"/>
                <a:gd name="T1" fmla="*/ 1 h 21"/>
                <a:gd name="T2" fmla="*/ 3 w 9"/>
                <a:gd name="T3" fmla="*/ 20 h 21"/>
                <a:gd name="T4" fmla="*/ 2 w 9"/>
                <a:gd name="T5" fmla="*/ 21 h 21"/>
                <a:gd name="T6" fmla="*/ 1 w 9"/>
                <a:gd name="T7" fmla="*/ 21 h 21"/>
                <a:gd name="T8" fmla="*/ 0 w 9"/>
                <a:gd name="T9" fmla="*/ 21 h 21"/>
                <a:gd name="T10" fmla="*/ 0 w 9"/>
                <a:gd name="T11" fmla="*/ 20 h 21"/>
                <a:gd name="T12" fmla="*/ 7 w 9"/>
                <a:gd name="T13" fmla="*/ 1 h 21"/>
                <a:gd name="T14" fmla="*/ 7 w 9"/>
                <a:gd name="T15" fmla="*/ 0 h 21"/>
                <a:gd name="T16" fmla="*/ 9 w 9"/>
                <a:gd name="T17" fmla="*/ 0 h 21"/>
                <a:gd name="T18" fmla="*/ 9 w 9"/>
                <a:gd name="T19" fmla="*/ 0 h 21"/>
                <a:gd name="T20" fmla="*/ 9 w 9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1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5" name="Freeform 144"/>
            <p:cNvSpPr>
              <a:spLocks/>
            </p:cNvSpPr>
            <p:nvPr/>
          </p:nvSpPr>
          <p:spPr bwMode="auto">
            <a:xfrm>
              <a:off x="1250" y="2047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3 h 21"/>
                <a:gd name="T4" fmla="*/ 0 w 14"/>
                <a:gd name="T5" fmla="*/ 1 h 21"/>
                <a:gd name="T6" fmla="*/ 0 w 14"/>
                <a:gd name="T7" fmla="*/ 0 h 21"/>
                <a:gd name="T8" fmla="*/ 2 w 14"/>
                <a:gd name="T9" fmla="*/ 0 h 21"/>
                <a:gd name="T10" fmla="*/ 2 w 14"/>
                <a:gd name="T11" fmla="*/ 1 h 21"/>
                <a:gd name="T12" fmla="*/ 2 w 14"/>
                <a:gd name="T13" fmla="*/ 13 h 21"/>
                <a:gd name="T14" fmla="*/ 7 w 14"/>
                <a:gd name="T15" fmla="*/ 19 h 21"/>
                <a:gd name="T16" fmla="*/ 11 w 14"/>
                <a:gd name="T17" fmla="*/ 13 h 21"/>
                <a:gd name="T18" fmla="*/ 11 w 14"/>
                <a:gd name="T19" fmla="*/ 1 h 21"/>
                <a:gd name="T20" fmla="*/ 12 w 14"/>
                <a:gd name="T21" fmla="*/ 0 h 21"/>
                <a:gd name="T22" fmla="*/ 13 w 14"/>
                <a:gd name="T23" fmla="*/ 0 h 21"/>
                <a:gd name="T24" fmla="*/ 14 w 14"/>
                <a:gd name="T25" fmla="*/ 1 h 21"/>
                <a:gd name="T26" fmla="*/ 14 w 14"/>
                <a:gd name="T27" fmla="*/ 13 h 21"/>
                <a:gd name="T28" fmla="*/ 7 w 14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2" y="21"/>
                    <a:pt x="0" y="19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7"/>
                    <a:pt x="3" y="19"/>
                    <a:pt x="7" y="19"/>
                  </a:cubicBezTo>
                  <a:cubicBezTo>
                    <a:pt x="10" y="19"/>
                    <a:pt x="11" y="17"/>
                    <a:pt x="11" y="13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9"/>
                    <a:pt x="11" y="21"/>
                    <a:pt x="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6" name="Freeform 145"/>
            <p:cNvSpPr>
              <a:spLocks/>
            </p:cNvSpPr>
            <p:nvPr/>
          </p:nvSpPr>
          <p:spPr bwMode="auto">
            <a:xfrm>
              <a:off x="758" y="2158"/>
              <a:ext cx="33" cy="50"/>
            </a:xfrm>
            <a:custGeom>
              <a:avLst/>
              <a:gdLst>
                <a:gd name="T0" fmla="*/ 14 w 14"/>
                <a:gd name="T1" fmla="*/ 21 h 21"/>
                <a:gd name="T2" fmla="*/ 12 w 14"/>
                <a:gd name="T3" fmla="*/ 21 h 21"/>
                <a:gd name="T4" fmla="*/ 12 w 14"/>
                <a:gd name="T5" fmla="*/ 20 h 21"/>
                <a:gd name="T6" fmla="*/ 12 w 14"/>
                <a:gd name="T7" fmla="*/ 11 h 21"/>
                <a:gd name="T8" fmla="*/ 2 w 14"/>
                <a:gd name="T9" fmla="*/ 11 h 21"/>
                <a:gd name="T10" fmla="*/ 2 w 14"/>
                <a:gd name="T11" fmla="*/ 20 h 21"/>
                <a:gd name="T12" fmla="*/ 2 w 14"/>
                <a:gd name="T13" fmla="*/ 21 h 21"/>
                <a:gd name="T14" fmla="*/ 0 w 14"/>
                <a:gd name="T15" fmla="*/ 21 h 21"/>
                <a:gd name="T16" fmla="*/ 0 w 14"/>
                <a:gd name="T17" fmla="*/ 20 h 21"/>
                <a:gd name="T18" fmla="*/ 0 w 14"/>
                <a:gd name="T19" fmla="*/ 0 h 21"/>
                <a:gd name="T20" fmla="*/ 0 w 14"/>
                <a:gd name="T21" fmla="*/ 0 h 21"/>
                <a:gd name="T22" fmla="*/ 2 w 14"/>
                <a:gd name="T23" fmla="*/ 0 h 21"/>
                <a:gd name="T24" fmla="*/ 2 w 14"/>
                <a:gd name="T25" fmla="*/ 0 h 21"/>
                <a:gd name="T26" fmla="*/ 2 w 14"/>
                <a:gd name="T27" fmla="*/ 8 h 21"/>
                <a:gd name="T28" fmla="*/ 12 w 14"/>
                <a:gd name="T29" fmla="*/ 8 h 21"/>
                <a:gd name="T30" fmla="*/ 12 w 14"/>
                <a:gd name="T31" fmla="*/ 0 h 21"/>
                <a:gd name="T32" fmla="*/ 12 w 14"/>
                <a:gd name="T33" fmla="*/ 0 h 21"/>
                <a:gd name="T34" fmla="*/ 14 w 14"/>
                <a:gd name="T35" fmla="*/ 0 h 21"/>
                <a:gd name="T36" fmla="*/ 14 w 14"/>
                <a:gd name="T37" fmla="*/ 0 h 21"/>
                <a:gd name="T38" fmla="*/ 14 w 14"/>
                <a:gd name="T39" fmla="*/ 20 h 21"/>
                <a:gd name="T40" fmla="*/ 14 w 14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">
                  <a:moveTo>
                    <a:pt x="14" y="21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0"/>
                    <a:pt x="12" y="2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7" name="Freeform 146"/>
            <p:cNvSpPr>
              <a:spLocks noEditPoints="1"/>
            </p:cNvSpPr>
            <p:nvPr/>
          </p:nvSpPr>
          <p:spPr bwMode="auto">
            <a:xfrm>
              <a:off x="801" y="2170"/>
              <a:ext cx="28" cy="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3 h 16"/>
                <a:gd name="T10" fmla="*/ 11 w 12"/>
                <a:gd name="T11" fmla="*/ 13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5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6 h 16"/>
                <a:gd name="T24" fmla="*/ 6 w 12"/>
                <a:gd name="T25" fmla="*/ 0 h 16"/>
                <a:gd name="T26" fmla="*/ 12 w 12"/>
                <a:gd name="T27" fmla="*/ 6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6 h 16"/>
                <a:gd name="T34" fmla="*/ 6 w 12"/>
                <a:gd name="T35" fmla="*/ 2 h 16"/>
                <a:gd name="T36" fmla="*/ 2 w 12"/>
                <a:gd name="T37" fmla="*/ 6 h 16"/>
                <a:gd name="T38" fmla="*/ 2 w 12"/>
                <a:gd name="T39" fmla="*/ 7 h 16"/>
                <a:gd name="T40" fmla="*/ 10 w 12"/>
                <a:gd name="T41" fmla="*/ 7 h 16"/>
                <a:gd name="T42" fmla="*/ 10 w 12"/>
                <a:gd name="T43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4" y="14"/>
                    <a:pt x="6" y="14"/>
                  </a:cubicBezTo>
                  <a:cubicBezTo>
                    <a:pt x="8" y="14"/>
                    <a:pt x="10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1" y="15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4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9"/>
                    <a:pt x="12" y="9"/>
                  </a:cubicBezTo>
                  <a:close/>
                  <a:moveTo>
                    <a:pt x="10" y="6"/>
                  </a:move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3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8" name="Freeform 147"/>
            <p:cNvSpPr>
              <a:spLocks/>
            </p:cNvSpPr>
            <p:nvPr/>
          </p:nvSpPr>
          <p:spPr bwMode="auto">
            <a:xfrm>
              <a:off x="834" y="2170"/>
              <a:ext cx="30" cy="38"/>
            </a:xfrm>
            <a:custGeom>
              <a:avLst/>
              <a:gdLst>
                <a:gd name="T0" fmla="*/ 13 w 13"/>
                <a:gd name="T1" fmla="*/ 16 h 16"/>
                <a:gd name="T2" fmla="*/ 11 w 13"/>
                <a:gd name="T3" fmla="*/ 16 h 16"/>
                <a:gd name="T4" fmla="*/ 11 w 13"/>
                <a:gd name="T5" fmla="*/ 15 h 16"/>
                <a:gd name="T6" fmla="*/ 7 w 13"/>
                <a:gd name="T7" fmla="*/ 9 h 16"/>
                <a:gd name="T8" fmla="*/ 3 w 13"/>
                <a:gd name="T9" fmla="*/ 15 h 16"/>
                <a:gd name="T10" fmla="*/ 2 w 13"/>
                <a:gd name="T11" fmla="*/ 16 h 16"/>
                <a:gd name="T12" fmla="*/ 0 w 13"/>
                <a:gd name="T13" fmla="*/ 16 h 16"/>
                <a:gd name="T14" fmla="*/ 0 w 13"/>
                <a:gd name="T15" fmla="*/ 15 h 16"/>
                <a:gd name="T16" fmla="*/ 0 w 13"/>
                <a:gd name="T17" fmla="*/ 15 h 16"/>
                <a:gd name="T18" fmla="*/ 5 w 13"/>
                <a:gd name="T19" fmla="*/ 8 h 16"/>
                <a:gd name="T20" fmla="*/ 1 w 13"/>
                <a:gd name="T21" fmla="*/ 1 h 16"/>
                <a:gd name="T22" fmla="*/ 0 w 13"/>
                <a:gd name="T23" fmla="*/ 0 h 16"/>
                <a:gd name="T24" fmla="*/ 1 w 13"/>
                <a:gd name="T25" fmla="*/ 0 h 16"/>
                <a:gd name="T26" fmla="*/ 3 w 13"/>
                <a:gd name="T27" fmla="*/ 0 h 16"/>
                <a:gd name="T28" fmla="*/ 3 w 13"/>
                <a:gd name="T29" fmla="*/ 1 h 16"/>
                <a:gd name="T30" fmla="*/ 7 w 13"/>
                <a:gd name="T31" fmla="*/ 6 h 16"/>
                <a:gd name="T32" fmla="*/ 10 w 13"/>
                <a:gd name="T33" fmla="*/ 1 h 16"/>
                <a:gd name="T34" fmla="*/ 11 w 13"/>
                <a:gd name="T35" fmla="*/ 0 h 16"/>
                <a:gd name="T36" fmla="*/ 13 w 13"/>
                <a:gd name="T37" fmla="*/ 0 h 16"/>
                <a:gd name="T38" fmla="*/ 13 w 13"/>
                <a:gd name="T39" fmla="*/ 0 h 16"/>
                <a:gd name="T40" fmla="*/ 13 w 13"/>
                <a:gd name="T41" fmla="*/ 1 h 16"/>
                <a:gd name="T42" fmla="*/ 8 w 13"/>
                <a:gd name="T43" fmla="*/ 8 h 16"/>
                <a:gd name="T44" fmla="*/ 13 w 13"/>
                <a:gd name="T45" fmla="*/ 15 h 16"/>
                <a:gd name="T46" fmla="*/ 13 w 13"/>
                <a:gd name="T47" fmla="*/ 15 h 16"/>
                <a:gd name="T48" fmla="*/ 13 w 13"/>
                <a:gd name="T4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16">
                  <a:moveTo>
                    <a:pt x="13" y="16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5"/>
                    <a:pt x="11" y="15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6"/>
                    <a:pt x="13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9" name="Freeform 148"/>
            <p:cNvSpPr>
              <a:spLocks/>
            </p:cNvSpPr>
            <p:nvPr/>
          </p:nvSpPr>
          <p:spPr bwMode="auto">
            <a:xfrm>
              <a:off x="869" y="2158"/>
              <a:ext cx="21" cy="50"/>
            </a:xfrm>
            <a:custGeom>
              <a:avLst/>
              <a:gdLst>
                <a:gd name="T0" fmla="*/ 9 w 9"/>
                <a:gd name="T1" fmla="*/ 0 h 21"/>
                <a:gd name="T2" fmla="*/ 2 w 9"/>
                <a:gd name="T3" fmla="*/ 20 h 21"/>
                <a:gd name="T4" fmla="*/ 2 w 9"/>
                <a:gd name="T5" fmla="*/ 21 h 21"/>
                <a:gd name="T6" fmla="*/ 0 w 9"/>
                <a:gd name="T7" fmla="*/ 21 h 21"/>
                <a:gd name="T8" fmla="*/ 0 w 9"/>
                <a:gd name="T9" fmla="*/ 20 h 21"/>
                <a:gd name="T10" fmla="*/ 0 w 9"/>
                <a:gd name="T11" fmla="*/ 20 h 21"/>
                <a:gd name="T12" fmla="*/ 6 w 9"/>
                <a:gd name="T13" fmla="*/ 0 h 21"/>
                <a:gd name="T14" fmla="*/ 7 w 9"/>
                <a:gd name="T15" fmla="*/ 0 h 21"/>
                <a:gd name="T16" fmla="*/ 8 w 9"/>
                <a:gd name="T17" fmla="*/ 0 h 21"/>
                <a:gd name="T18" fmla="*/ 9 w 9"/>
                <a:gd name="T19" fmla="*/ 0 h 21"/>
                <a:gd name="T20" fmla="*/ 9 w 9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0" name="Freeform 149"/>
            <p:cNvSpPr>
              <a:spLocks/>
            </p:cNvSpPr>
            <p:nvPr/>
          </p:nvSpPr>
          <p:spPr bwMode="auto">
            <a:xfrm>
              <a:off x="893" y="2158"/>
              <a:ext cx="50" cy="50"/>
            </a:xfrm>
            <a:custGeom>
              <a:avLst/>
              <a:gdLst>
                <a:gd name="T0" fmla="*/ 21 w 21"/>
                <a:gd name="T1" fmla="*/ 0 h 21"/>
                <a:gd name="T2" fmla="*/ 18 w 21"/>
                <a:gd name="T3" fmla="*/ 19 h 21"/>
                <a:gd name="T4" fmla="*/ 17 w 21"/>
                <a:gd name="T5" fmla="*/ 21 h 21"/>
                <a:gd name="T6" fmla="*/ 15 w 21"/>
                <a:gd name="T7" fmla="*/ 21 h 21"/>
                <a:gd name="T8" fmla="*/ 14 w 21"/>
                <a:gd name="T9" fmla="*/ 19 h 21"/>
                <a:gd name="T10" fmla="*/ 11 w 21"/>
                <a:gd name="T11" fmla="*/ 9 h 21"/>
                <a:gd name="T12" fmla="*/ 11 w 21"/>
                <a:gd name="T13" fmla="*/ 9 h 21"/>
                <a:gd name="T14" fmla="*/ 11 w 21"/>
                <a:gd name="T15" fmla="*/ 9 h 21"/>
                <a:gd name="T16" fmla="*/ 11 w 21"/>
                <a:gd name="T17" fmla="*/ 9 h 21"/>
                <a:gd name="T18" fmla="*/ 11 w 21"/>
                <a:gd name="T19" fmla="*/ 9 h 21"/>
                <a:gd name="T20" fmla="*/ 8 w 21"/>
                <a:gd name="T21" fmla="*/ 19 h 21"/>
                <a:gd name="T22" fmla="*/ 6 w 21"/>
                <a:gd name="T23" fmla="*/ 21 h 21"/>
                <a:gd name="T24" fmla="*/ 5 w 21"/>
                <a:gd name="T25" fmla="*/ 21 h 21"/>
                <a:gd name="T26" fmla="*/ 3 w 21"/>
                <a:gd name="T27" fmla="*/ 19 h 21"/>
                <a:gd name="T28" fmla="*/ 0 w 21"/>
                <a:gd name="T29" fmla="*/ 0 h 21"/>
                <a:gd name="T30" fmla="*/ 0 w 21"/>
                <a:gd name="T31" fmla="*/ 0 h 21"/>
                <a:gd name="T32" fmla="*/ 1 w 21"/>
                <a:gd name="T33" fmla="*/ 0 h 21"/>
                <a:gd name="T34" fmla="*/ 2 w 21"/>
                <a:gd name="T35" fmla="*/ 0 h 21"/>
                <a:gd name="T36" fmla="*/ 3 w 21"/>
                <a:gd name="T37" fmla="*/ 0 h 21"/>
                <a:gd name="T38" fmla="*/ 6 w 21"/>
                <a:gd name="T39" fmla="*/ 18 h 21"/>
                <a:gd name="T40" fmla="*/ 6 w 21"/>
                <a:gd name="T41" fmla="*/ 18 h 21"/>
                <a:gd name="T42" fmla="*/ 6 w 21"/>
                <a:gd name="T43" fmla="*/ 18 h 21"/>
                <a:gd name="T44" fmla="*/ 9 w 21"/>
                <a:gd name="T45" fmla="*/ 8 h 21"/>
                <a:gd name="T46" fmla="*/ 10 w 21"/>
                <a:gd name="T47" fmla="*/ 7 h 21"/>
                <a:gd name="T48" fmla="*/ 12 w 21"/>
                <a:gd name="T49" fmla="*/ 7 h 21"/>
                <a:gd name="T50" fmla="*/ 13 w 21"/>
                <a:gd name="T51" fmla="*/ 8 h 21"/>
                <a:gd name="T52" fmla="*/ 16 w 21"/>
                <a:gd name="T53" fmla="*/ 18 h 21"/>
                <a:gd name="T54" fmla="*/ 16 w 21"/>
                <a:gd name="T55" fmla="*/ 18 h 21"/>
                <a:gd name="T56" fmla="*/ 16 w 21"/>
                <a:gd name="T57" fmla="*/ 18 h 21"/>
                <a:gd name="T58" fmla="*/ 19 w 21"/>
                <a:gd name="T59" fmla="*/ 0 h 21"/>
                <a:gd name="T60" fmla="*/ 19 w 21"/>
                <a:gd name="T61" fmla="*/ 0 h 21"/>
                <a:gd name="T62" fmla="*/ 21 w 21"/>
                <a:gd name="T63" fmla="*/ 0 h 21"/>
                <a:gd name="T64" fmla="*/ 21 w 21"/>
                <a:gd name="T65" fmla="*/ 0 h 21"/>
                <a:gd name="T66" fmla="*/ 21 w 21"/>
                <a:gd name="T6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1">
                  <a:moveTo>
                    <a:pt x="21" y="0"/>
                  </a:moveTo>
                  <a:cubicBezTo>
                    <a:pt x="18" y="19"/>
                    <a:pt x="18" y="19"/>
                    <a:pt x="18" y="19"/>
                  </a:cubicBezTo>
                  <a:cubicBezTo>
                    <a:pt x="18" y="20"/>
                    <a:pt x="18" y="21"/>
                    <a:pt x="17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4" y="20"/>
                    <a:pt x="14" y="1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20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0"/>
                    <a:pt x="3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3" y="7"/>
                    <a:pt x="13" y="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1" name="Freeform 150"/>
            <p:cNvSpPr>
              <a:spLocks noEditPoints="1"/>
            </p:cNvSpPr>
            <p:nvPr/>
          </p:nvSpPr>
          <p:spPr bwMode="auto">
            <a:xfrm>
              <a:off x="947" y="2170"/>
              <a:ext cx="29" cy="38"/>
            </a:xfrm>
            <a:custGeom>
              <a:avLst/>
              <a:gdLst>
                <a:gd name="T0" fmla="*/ 12 w 12"/>
                <a:gd name="T1" fmla="*/ 9 h 16"/>
                <a:gd name="T2" fmla="*/ 2 w 12"/>
                <a:gd name="T3" fmla="*/ 9 h 16"/>
                <a:gd name="T4" fmla="*/ 2 w 12"/>
                <a:gd name="T5" fmla="*/ 9 h 16"/>
                <a:gd name="T6" fmla="*/ 6 w 12"/>
                <a:gd name="T7" fmla="*/ 14 h 16"/>
                <a:gd name="T8" fmla="*/ 11 w 12"/>
                <a:gd name="T9" fmla="*/ 13 h 16"/>
                <a:gd name="T10" fmla="*/ 11 w 12"/>
                <a:gd name="T11" fmla="*/ 13 h 16"/>
                <a:gd name="T12" fmla="*/ 12 w 12"/>
                <a:gd name="T13" fmla="*/ 14 h 16"/>
                <a:gd name="T14" fmla="*/ 12 w 12"/>
                <a:gd name="T15" fmla="*/ 15 h 16"/>
                <a:gd name="T16" fmla="*/ 11 w 12"/>
                <a:gd name="T17" fmla="*/ 15 h 16"/>
                <a:gd name="T18" fmla="*/ 6 w 12"/>
                <a:gd name="T19" fmla="*/ 16 h 16"/>
                <a:gd name="T20" fmla="*/ 0 w 12"/>
                <a:gd name="T21" fmla="*/ 9 h 16"/>
                <a:gd name="T22" fmla="*/ 0 w 12"/>
                <a:gd name="T23" fmla="*/ 6 h 16"/>
                <a:gd name="T24" fmla="*/ 6 w 12"/>
                <a:gd name="T25" fmla="*/ 0 h 16"/>
                <a:gd name="T26" fmla="*/ 12 w 12"/>
                <a:gd name="T27" fmla="*/ 6 h 16"/>
                <a:gd name="T28" fmla="*/ 12 w 12"/>
                <a:gd name="T29" fmla="*/ 8 h 16"/>
                <a:gd name="T30" fmla="*/ 12 w 12"/>
                <a:gd name="T31" fmla="*/ 9 h 16"/>
                <a:gd name="T32" fmla="*/ 10 w 12"/>
                <a:gd name="T33" fmla="*/ 6 h 16"/>
                <a:gd name="T34" fmla="*/ 6 w 12"/>
                <a:gd name="T35" fmla="*/ 2 h 16"/>
                <a:gd name="T36" fmla="*/ 2 w 12"/>
                <a:gd name="T37" fmla="*/ 6 h 16"/>
                <a:gd name="T38" fmla="*/ 2 w 12"/>
                <a:gd name="T39" fmla="*/ 7 h 16"/>
                <a:gd name="T40" fmla="*/ 10 w 12"/>
                <a:gd name="T41" fmla="*/ 7 h 16"/>
                <a:gd name="T42" fmla="*/ 10 w 12"/>
                <a:gd name="T43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" h="16">
                  <a:moveTo>
                    <a:pt x="1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4" y="14"/>
                    <a:pt x="6" y="14"/>
                  </a:cubicBezTo>
                  <a:cubicBezTo>
                    <a:pt x="8" y="14"/>
                    <a:pt x="10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1" y="15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3" y="16"/>
                    <a:pt x="0" y="14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9"/>
                    <a:pt x="12" y="9"/>
                  </a:cubicBezTo>
                  <a:close/>
                  <a:moveTo>
                    <a:pt x="10" y="6"/>
                  </a:moveTo>
                  <a:cubicBezTo>
                    <a:pt x="10" y="3"/>
                    <a:pt x="9" y="2"/>
                    <a:pt x="6" y="2"/>
                  </a:cubicBezTo>
                  <a:cubicBezTo>
                    <a:pt x="4" y="2"/>
                    <a:pt x="2" y="3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2" name="Freeform 151"/>
            <p:cNvSpPr>
              <a:spLocks noEditPoints="1"/>
            </p:cNvSpPr>
            <p:nvPr/>
          </p:nvSpPr>
          <p:spPr bwMode="auto">
            <a:xfrm>
              <a:off x="985" y="2156"/>
              <a:ext cx="28" cy="52"/>
            </a:xfrm>
            <a:custGeom>
              <a:avLst/>
              <a:gdLst>
                <a:gd name="T0" fmla="*/ 5 w 12"/>
                <a:gd name="T1" fmla="*/ 22 h 22"/>
                <a:gd name="T2" fmla="*/ 0 w 12"/>
                <a:gd name="T3" fmla="*/ 21 h 22"/>
                <a:gd name="T4" fmla="*/ 0 w 12"/>
                <a:gd name="T5" fmla="*/ 21 h 22"/>
                <a:gd name="T6" fmla="*/ 0 w 12"/>
                <a:gd name="T7" fmla="*/ 1 h 22"/>
                <a:gd name="T8" fmla="*/ 0 w 12"/>
                <a:gd name="T9" fmla="*/ 0 h 22"/>
                <a:gd name="T10" fmla="*/ 2 w 12"/>
                <a:gd name="T11" fmla="*/ 0 h 22"/>
                <a:gd name="T12" fmla="*/ 2 w 12"/>
                <a:gd name="T13" fmla="*/ 1 h 22"/>
                <a:gd name="T14" fmla="*/ 2 w 12"/>
                <a:gd name="T15" fmla="*/ 6 h 22"/>
                <a:gd name="T16" fmla="*/ 5 w 12"/>
                <a:gd name="T17" fmla="*/ 6 h 22"/>
                <a:gd name="T18" fmla="*/ 12 w 12"/>
                <a:gd name="T19" fmla="*/ 13 h 22"/>
                <a:gd name="T20" fmla="*/ 12 w 12"/>
                <a:gd name="T21" fmla="*/ 15 h 22"/>
                <a:gd name="T22" fmla="*/ 5 w 12"/>
                <a:gd name="T23" fmla="*/ 22 h 22"/>
                <a:gd name="T24" fmla="*/ 9 w 12"/>
                <a:gd name="T25" fmla="*/ 13 h 22"/>
                <a:gd name="T26" fmla="*/ 5 w 12"/>
                <a:gd name="T27" fmla="*/ 8 h 22"/>
                <a:gd name="T28" fmla="*/ 2 w 12"/>
                <a:gd name="T29" fmla="*/ 8 h 22"/>
                <a:gd name="T30" fmla="*/ 2 w 12"/>
                <a:gd name="T31" fmla="*/ 19 h 22"/>
                <a:gd name="T32" fmla="*/ 5 w 12"/>
                <a:gd name="T33" fmla="*/ 20 h 22"/>
                <a:gd name="T34" fmla="*/ 9 w 12"/>
                <a:gd name="T35" fmla="*/ 15 h 22"/>
                <a:gd name="T36" fmla="*/ 9 w 12"/>
                <a:gd name="T37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2">
                  <a:moveTo>
                    <a:pt x="5" y="22"/>
                  </a:moveTo>
                  <a:cubicBezTo>
                    <a:pt x="4" y="22"/>
                    <a:pt x="2" y="22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5" y="6"/>
                    <a:pt x="5" y="6"/>
                  </a:cubicBezTo>
                  <a:cubicBezTo>
                    <a:pt x="9" y="6"/>
                    <a:pt x="12" y="8"/>
                    <a:pt x="12" y="13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9"/>
                    <a:pt x="10" y="22"/>
                    <a:pt x="5" y="22"/>
                  </a:cubicBezTo>
                  <a:close/>
                  <a:moveTo>
                    <a:pt x="9" y="13"/>
                  </a:moveTo>
                  <a:cubicBezTo>
                    <a:pt x="9" y="10"/>
                    <a:pt x="8" y="8"/>
                    <a:pt x="5" y="8"/>
                  </a:cubicBezTo>
                  <a:cubicBezTo>
                    <a:pt x="5" y="8"/>
                    <a:pt x="3" y="8"/>
                    <a:pt x="2" y="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4" y="20"/>
                    <a:pt x="5" y="20"/>
                  </a:cubicBezTo>
                  <a:cubicBezTo>
                    <a:pt x="8" y="20"/>
                    <a:pt x="9" y="18"/>
                    <a:pt x="9" y="15"/>
                  </a:cubicBezTo>
                  <a:lnTo>
                    <a:pt x="9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3" name="Freeform 152"/>
            <p:cNvSpPr>
              <a:spLocks noEditPoints="1"/>
            </p:cNvSpPr>
            <p:nvPr/>
          </p:nvSpPr>
          <p:spPr bwMode="auto">
            <a:xfrm>
              <a:off x="1021" y="2170"/>
              <a:ext cx="4" cy="38"/>
            </a:xfrm>
            <a:custGeom>
              <a:avLst/>
              <a:gdLst>
                <a:gd name="T0" fmla="*/ 2 w 2"/>
                <a:gd name="T1" fmla="*/ 4 h 16"/>
                <a:gd name="T2" fmla="*/ 0 w 2"/>
                <a:gd name="T3" fmla="*/ 4 h 16"/>
                <a:gd name="T4" fmla="*/ 0 w 2"/>
                <a:gd name="T5" fmla="*/ 3 h 16"/>
                <a:gd name="T6" fmla="*/ 0 w 2"/>
                <a:gd name="T7" fmla="*/ 1 h 16"/>
                <a:gd name="T8" fmla="*/ 0 w 2"/>
                <a:gd name="T9" fmla="*/ 0 h 16"/>
                <a:gd name="T10" fmla="*/ 2 w 2"/>
                <a:gd name="T11" fmla="*/ 0 h 16"/>
                <a:gd name="T12" fmla="*/ 2 w 2"/>
                <a:gd name="T13" fmla="*/ 1 h 16"/>
                <a:gd name="T14" fmla="*/ 2 w 2"/>
                <a:gd name="T15" fmla="*/ 3 h 16"/>
                <a:gd name="T16" fmla="*/ 2 w 2"/>
                <a:gd name="T17" fmla="*/ 4 h 16"/>
                <a:gd name="T18" fmla="*/ 2 w 2"/>
                <a:gd name="T19" fmla="*/ 16 h 16"/>
                <a:gd name="T20" fmla="*/ 0 w 2"/>
                <a:gd name="T21" fmla="*/ 16 h 16"/>
                <a:gd name="T22" fmla="*/ 0 w 2"/>
                <a:gd name="T23" fmla="*/ 15 h 16"/>
                <a:gd name="T24" fmla="*/ 0 w 2"/>
                <a:gd name="T25" fmla="*/ 12 h 16"/>
                <a:gd name="T26" fmla="*/ 0 w 2"/>
                <a:gd name="T27" fmla="*/ 12 h 16"/>
                <a:gd name="T28" fmla="*/ 2 w 2"/>
                <a:gd name="T29" fmla="*/ 12 h 16"/>
                <a:gd name="T30" fmla="*/ 2 w 2"/>
                <a:gd name="T31" fmla="*/ 12 h 16"/>
                <a:gd name="T32" fmla="*/ 2 w 2"/>
                <a:gd name="T33" fmla="*/ 15 h 16"/>
                <a:gd name="T34" fmla="*/ 2 w 2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16">
                  <a:moveTo>
                    <a:pt x="2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lose/>
                  <a:moveTo>
                    <a:pt x="2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4" name="Freeform 153"/>
            <p:cNvSpPr>
              <a:spLocks noEditPoints="1"/>
            </p:cNvSpPr>
            <p:nvPr/>
          </p:nvSpPr>
          <p:spPr bwMode="auto">
            <a:xfrm>
              <a:off x="1049" y="2158"/>
              <a:ext cx="38" cy="50"/>
            </a:xfrm>
            <a:custGeom>
              <a:avLst/>
              <a:gdLst>
                <a:gd name="T0" fmla="*/ 16 w 16"/>
                <a:gd name="T1" fmla="*/ 6 h 21"/>
                <a:gd name="T2" fmla="*/ 16 w 16"/>
                <a:gd name="T3" fmla="*/ 7 h 21"/>
                <a:gd name="T4" fmla="*/ 15 w 16"/>
                <a:gd name="T5" fmla="*/ 7 h 21"/>
                <a:gd name="T6" fmla="*/ 13 w 16"/>
                <a:gd name="T7" fmla="*/ 7 h 21"/>
                <a:gd name="T8" fmla="*/ 12 w 16"/>
                <a:gd name="T9" fmla="*/ 13 h 21"/>
                <a:gd name="T10" fmla="*/ 15 w 16"/>
                <a:gd name="T11" fmla="*/ 13 h 21"/>
                <a:gd name="T12" fmla="*/ 15 w 16"/>
                <a:gd name="T13" fmla="*/ 14 h 21"/>
                <a:gd name="T14" fmla="*/ 15 w 16"/>
                <a:gd name="T15" fmla="*/ 14 h 21"/>
                <a:gd name="T16" fmla="*/ 15 w 16"/>
                <a:gd name="T17" fmla="*/ 14 h 21"/>
                <a:gd name="T18" fmla="*/ 15 w 16"/>
                <a:gd name="T19" fmla="*/ 15 h 21"/>
                <a:gd name="T20" fmla="*/ 12 w 16"/>
                <a:gd name="T21" fmla="*/ 15 h 21"/>
                <a:gd name="T22" fmla="*/ 12 w 16"/>
                <a:gd name="T23" fmla="*/ 20 h 21"/>
                <a:gd name="T24" fmla="*/ 11 w 16"/>
                <a:gd name="T25" fmla="*/ 21 h 21"/>
                <a:gd name="T26" fmla="*/ 10 w 16"/>
                <a:gd name="T27" fmla="*/ 21 h 21"/>
                <a:gd name="T28" fmla="*/ 9 w 16"/>
                <a:gd name="T29" fmla="*/ 20 h 21"/>
                <a:gd name="T30" fmla="*/ 9 w 16"/>
                <a:gd name="T31" fmla="*/ 20 h 21"/>
                <a:gd name="T32" fmla="*/ 10 w 16"/>
                <a:gd name="T33" fmla="*/ 15 h 21"/>
                <a:gd name="T34" fmla="*/ 6 w 16"/>
                <a:gd name="T35" fmla="*/ 15 h 21"/>
                <a:gd name="T36" fmla="*/ 5 w 16"/>
                <a:gd name="T37" fmla="*/ 20 h 21"/>
                <a:gd name="T38" fmla="*/ 5 w 16"/>
                <a:gd name="T39" fmla="*/ 21 h 21"/>
                <a:gd name="T40" fmla="*/ 3 w 16"/>
                <a:gd name="T41" fmla="*/ 21 h 21"/>
                <a:gd name="T42" fmla="*/ 3 w 16"/>
                <a:gd name="T43" fmla="*/ 20 h 21"/>
                <a:gd name="T44" fmla="*/ 3 w 16"/>
                <a:gd name="T45" fmla="*/ 20 h 21"/>
                <a:gd name="T46" fmla="*/ 3 w 16"/>
                <a:gd name="T47" fmla="*/ 15 h 21"/>
                <a:gd name="T48" fmla="*/ 1 w 16"/>
                <a:gd name="T49" fmla="*/ 15 h 21"/>
                <a:gd name="T50" fmla="*/ 0 w 16"/>
                <a:gd name="T51" fmla="*/ 14 h 21"/>
                <a:gd name="T52" fmla="*/ 0 w 16"/>
                <a:gd name="T53" fmla="*/ 14 h 21"/>
                <a:gd name="T54" fmla="*/ 0 w 16"/>
                <a:gd name="T55" fmla="*/ 14 h 21"/>
                <a:gd name="T56" fmla="*/ 1 w 16"/>
                <a:gd name="T57" fmla="*/ 13 h 21"/>
                <a:gd name="T58" fmla="*/ 3 w 16"/>
                <a:gd name="T59" fmla="*/ 13 h 21"/>
                <a:gd name="T60" fmla="*/ 4 w 16"/>
                <a:gd name="T61" fmla="*/ 7 h 21"/>
                <a:gd name="T62" fmla="*/ 1 w 16"/>
                <a:gd name="T63" fmla="*/ 7 h 21"/>
                <a:gd name="T64" fmla="*/ 1 w 16"/>
                <a:gd name="T65" fmla="*/ 7 h 21"/>
                <a:gd name="T66" fmla="*/ 1 w 16"/>
                <a:gd name="T67" fmla="*/ 7 h 21"/>
                <a:gd name="T68" fmla="*/ 1 w 16"/>
                <a:gd name="T69" fmla="*/ 6 h 21"/>
                <a:gd name="T70" fmla="*/ 2 w 16"/>
                <a:gd name="T71" fmla="*/ 6 h 21"/>
                <a:gd name="T72" fmla="*/ 4 w 16"/>
                <a:gd name="T73" fmla="*/ 6 h 21"/>
                <a:gd name="T74" fmla="*/ 5 w 16"/>
                <a:gd name="T75" fmla="*/ 0 h 21"/>
                <a:gd name="T76" fmla="*/ 5 w 16"/>
                <a:gd name="T77" fmla="*/ 0 h 21"/>
                <a:gd name="T78" fmla="*/ 6 w 16"/>
                <a:gd name="T79" fmla="*/ 0 h 21"/>
                <a:gd name="T80" fmla="*/ 7 w 16"/>
                <a:gd name="T81" fmla="*/ 0 h 21"/>
                <a:gd name="T82" fmla="*/ 7 w 16"/>
                <a:gd name="T83" fmla="*/ 0 h 21"/>
                <a:gd name="T84" fmla="*/ 6 w 16"/>
                <a:gd name="T85" fmla="*/ 6 h 21"/>
                <a:gd name="T86" fmla="*/ 11 w 16"/>
                <a:gd name="T87" fmla="*/ 6 h 21"/>
                <a:gd name="T88" fmla="*/ 11 w 16"/>
                <a:gd name="T89" fmla="*/ 0 h 21"/>
                <a:gd name="T90" fmla="*/ 12 w 16"/>
                <a:gd name="T91" fmla="*/ 0 h 21"/>
                <a:gd name="T92" fmla="*/ 13 w 16"/>
                <a:gd name="T93" fmla="*/ 0 h 21"/>
                <a:gd name="T94" fmla="*/ 13 w 16"/>
                <a:gd name="T95" fmla="*/ 0 h 21"/>
                <a:gd name="T96" fmla="*/ 13 w 16"/>
                <a:gd name="T97" fmla="*/ 0 h 21"/>
                <a:gd name="T98" fmla="*/ 13 w 16"/>
                <a:gd name="T99" fmla="*/ 6 h 21"/>
                <a:gd name="T100" fmla="*/ 16 w 16"/>
                <a:gd name="T101" fmla="*/ 6 h 21"/>
                <a:gd name="T102" fmla="*/ 16 w 16"/>
                <a:gd name="T103" fmla="*/ 6 h 21"/>
                <a:gd name="T104" fmla="*/ 16 w 16"/>
                <a:gd name="T105" fmla="*/ 6 h 21"/>
                <a:gd name="T106" fmla="*/ 6 w 16"/>
                <a:gd name="T107" fmla="*/ 7 h 21"/>
                <a:gd name="T108" fmla="*/ 6 w 16"/>
                <a:gd name="T109" fmla="*/ 13 h 21"/>
                <a:gd name="T110" fmla="*/ 10 w 16"/>
                <a:gd name="T111" fmla="*/ 13 h 21"/>
                <a:gd name="T112" fmla="*/ 11 w 16"/>
                <a:gd name="T113" fmla="*/ 7 h 21"/>
                <a:gd name="T114" fmla="*/ 6 w 16"/>
                <a:gd name="T115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21">
                  <a:moveTo>
                    <a:pt x="16" y="6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5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1" y="21"/>
                    <a:pt x="11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1"/>
                    <a:pt x="5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lose/>
                  <a:moveTo>
                    <a:pt x="6" y="7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7"/>
                    <a:pt x="11" y="7"/>
                    <a:pt x="11" y="7"/>
                  </a:cubicBezTo>
                  <a:lnTo>
                    <a:pt x="6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5" name="Freeform 154"/>
            <p:cNvSpPr>
              <a:spLocks noEditPoints="1"/>
            </p:cNvSpPr>
            <p:nvPr/>
          </p:nvSpPr>
          <p:spPr bwMode="auto">
            <a:xfrm>
              <a:off x="1110" y="2158"/>
              <a:ext cx="34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3 w 14"/>
                <a:gd name="T19" fmla="*/ 8 h 21"/>
                <a:gd name="T20" fmla="*/ 3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4" y="2"/>
                    <a:pt x="3" y="3"/>
                    <a:pt x="3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6" name="Freeform 155"/>
            <p:cNvSpPr>
              <a:spLocks noEditPoints="1"/>
            </p:cNvSpPr>
            <p:nvPr/>
          </p:nvSpPr>
          <p:spPr bwMode="auto">
            <a:xfrm>
              <a:off x="1151" y="2158"/>
              <a:ext cx="33" cy="50"/>
            </a:xfrm>
            <a:custGeom>
              <a:avLst/>
              <a:gdLst>
                <a:gd name="T0" fmla="*/ 7 w 14"/>
                <a:gd name="T1" fmla="*/ 21 h 21"/>
                <a:gd name="T2" fmla="*/ 0 w 14"/>
                <a:gd name="T3" fmla="*/ 12 h 21"/>
                <a:gd name="T4" fmla="*/ 0 w 14"/>
                <a:gd name="T5" fmla="*/ 8 h 21"/>
                <a:gd name="T6" fmla="*/ 7 w 14"/>
                <a:gd name="T7" fmla="*/ 0 h 21"/>
                <a:gd name="T8" fmla="*/ 14 w 14"/>
                <a:gd name="T9" fmla="*/ 8 h 21"/>
                <a:gd name="T10" fmla="*/ 14 w 14"/>
                <a:gd name="T11" fmla="*/ 12 h 21"/>
                <a:gd name="T12" fmla="*/ 7 w 14"/>
                <a:gd name="T13" fmla="*/ 21 h 21"/>
                <a:gd name="T14" fmla="*/ 11 w 14"/>
                <a:gd name="T15" fmla="*/ 8 h 21"/>
                <a:gd name="T16" fmla="*/ 7 w 14"/>
                <a:gd name="T17" fmla="*/ 2 h 21"/>
                <a:gd name="T18" fmla="*/ 2 w 14"/>
                <a:gd name="T19" fmla="*/ 8 h 21"/>
                <a:gd name="T20" fmla="*/ 2 w 14"/>
                <a:gd name="T21" fmla="*/ 12 h 21"/>
                <a:gd name="T22" fmla="*/ 7 w 14"/>
                <a:gd name="T23" fmla="*/ 19 h 21"/>
                <a:gd name="T24" fmla="*/ 11 w 14"/>
                <a:gd name="T25" fmla="*/ 12 h 21"/>
                <a:gd name="T26" fmla="*/ 11 w 14"/>
                <a:gd name="T2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3" y="21"/>
                    <a:pt x="0" y="18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1" y="0"/>
                    <a:pt x="14" y="2"/>
                    <a:pt x="14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8"/>
                    <a:pt x="11" y="21"/>
                    <a:pt x="7" y="21"/>
                  </a:cubicBezTo>
                  <a:close/>
                  <a:moveTo>
                    <a:pt x="11" y="8"/>
                  </a:moveTo>
                  <a:cubicBezTo>
                    <a:pt x="11" y="3"/>
                    <a:pt x="9" y="2"/>
                    <a:pt x="7" y="2"/>
                  </a:cubicBezTo>
                  <a:cubicBezTo>
                    <a:pt x="4" y="2"/>
                    <a:pt x="2" y="3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7"/>
                    <a:pt x="4" y="19"/>
                    <a:pt x="7" y="19"/>
                  </a:cubicBezTo>
                  <a:cubicBezTo>
                    <a:pt x="9" y="19"/>
                    <a:pt x="11" y="17"/>
                    <a:pt x="11" y="12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7" name="Freeform 156"/>
            <p:cNvSpPr>
              <a:spLocks/>
            </p:cNvSpPr>
            <p:nvPr/>
          </p:nvSpPr>
          <p:spPr bwMode="auto">
            <a:xfrm>
              <a:off x="1191" y="2170"/>
              <a:ext cx="24" cy="38"/>
            </a:xfrm>
            <a:custGeom>
              <a:avLst/>
              <a:gdLst>
                <a:gd name="T0" fmla="*/ 9 w 10"/>
                <a:gd name="T1" fmla="*/ 15 h 16"/>
                <a:gd name="T2" fmla="*/ 6 w 10"/>
                <a:gd name="T3" fmla="*/ 16 h 16"/>
                <a:gd name="T4" fmla="*/ 0 w 10"/>
                <a:gd name="T5" fmla="*/ 9 h 16"/>
                <a:gd name="T6" fmla="*/ 0 w 10"/>
                <a:gd name="T7" fmla="*/ 7 h 16"/>
                <a:gd name="T8" fmla="*/ 6 w 10"/>
                <a:gd name="T9" fmla="*/ 0 h 16"/>
                <a:gd name="T10" fmla="*/ 9 w 10"/>
                <a:gd name="T11" fmla="*/ 0 h 16"/>
                <a:gd name="T12" fmla="*/ 10 w 10"/>
                <a:gd name="T13" fmla="*/ 1 h 16"/>
                <a:gd name="T14" fmla="*/ 10 w 10"/>
                <a:gd name="T15" fmla="*/ 2 h 16"/>
                <a:gd name="T16" fmla="*/ 9 w 10"/>
                <a:gd name="T17" fmla="*/ 2 h 16"/>
                <a:gd name="T18" fmla="*/ 9 w 10"/>
                <a:gd name="T19" fmla="*/ 2 h 16"/>
                <a:gd name="T20" fmla="*/ 6 w 10"/>
                <a:gd name="T21" fmla="*/ 2 h 16"/>
                <a:gd name="T22" fmla="*/ 2 w 10"/>
                <a:gd name="T23" fmla="*/ 7 h 16"/>
                <a:gd name="T24" fmla="*/ 2 w 10"/>
                <a:gd name="T25" fmla="*/ 9 h 16"/>
                <a:gd name="T26" fmla="*/ 6 w 10"/>
                <a:gd name="T27" fmla="*/ 14 h 16"/>
                <a:gd name="T28" fmla="*/ 9 w 10"/>
                <a:gd name="T29" fmla="*/ 13 h 16"/>
                <a:gd name="T30" fmla="*/ 9 w 10"/>
                <a:gd name="T31" fmla="*/ 13 h 16"/>
                <a:gd name="T32" fmla="*/ 10 w 10"/>
                <a:gd name="T33" fmla="*/ 14 h 16"/>
                <a:gd name="T34" fmla="*/ 10 w 10"/>
                <a:gd name="T35" fmla="*/ 15 h 16"/>
                <a:gd name="T36" fmla="*/ 9 w 10"/>
                <a:gd name="T3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16">
                  <a:moveTo>
                    <a:pt x="9" y="15"/>
                  </a:moveTo>
                  <a:cubicBezTo>
                    <a:pt x="8" y="16"/>
                    <a:pt x="7" y="16"/>
                    <a:pt x="6" y="16"/>
                  </a:cubicBezTo>
                  <a:cubicBezTo>
                    <a:pt x="2" y="16"/>
                    <a:pt x="0" y="13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10" y="0"/>
                    <a:pt x="10" y="0"/>
                    <a:pt x="10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3" y="2"/>
                    <a:pt x="2" y="4"/>
                    <a:pt x="2" y="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3" y="14"/>
                    <a:pt x="6" y="14"/>
                  </a:cubicBezTo>
                  <a:cubicBezTo>
                    <a:pt x="7" y="14"/>
                    <a:pt x="8" y="14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10" y="14"/>
                    <a:pt x="10" y="1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8" name="Freeform 157"/>
            <p:cNvSpPr>
              <a:spLocks/>
            </p:cNvSpPr>
            <p:nvPr/>
          </p:nvSpPr>
          <p:spPr bwMode="auto">
            <a:xfrm>
              <a:off x="1219" y="2170"/>
              <a:ext cx="24" cy="38"/>
            </a:xfrm>
            <a:custGeom>
              <a:avLst/>
              <a:gdLst>
                <a:gd name="T0" fmla="*/ 10 w 10"/>
                <a:gd name="T1" fmla="*/ 15 h 16"/>
                <a:gd name="T2" fmla="*/ 6 w 10"/>
                <a:gd name="T3" fmla="*/ 16 h 16"/>
                <a:gd name="T4" fmla="*/ 0 w 10"/>
                <a:gd name="T5" fmla="*/ 9 h 16"/>
                <a:gd name="T6" fmla="*/ 0 w 10"/>
                <a:gd name="T7" fmla="*/ 7 h 16"/>
                <a:gd name="T8" fmla="*/ 6 w 10"/>
                <a:gd name="T9" fmla="*/ 0 h 16"/>
                <a:gd name="T10" fmla="*/ 10 w 10"/>
                <a:gd name="T11" fmla="*/ 0 h 16"/>
                <a:gd name="T12" fmla="*/ 10 w 10"/>
                <a:gd name="T13" fmla="*/ 1 h 16"/>
                <a:gd name="T14" fmla="*/ 10 w 10"/>
                <a:gd name="T15" fmla="*/ 2 h 16"/>
                <a:gd name="T16" fmla="*/ 10 w 10"/>
                <a:gd name="T17" fmla="*/ 2 h 16"/>
                <a:gd name="T18" fmla="*/ 10 w 10"/>
                <a:gd name="T19" fmla="*/ 2 h 16"/>
                <a:gd name="T20" fmla="*/ 6 w 10"/>
                <a:gd name="T21" fmla="*/ 2 h 16"/>
                <a:gd name="T22" fmla="*/ 3 w 10"/>
                <a:gd name="T23" fmla="*/ 7 h 16"/>
                <a:gd name="T24" fmla="*/ 3 w 10"/>
                <a:gd name="T25" fmla="*/ 9 h 16"/>
                <a:gd name="T26" fmla="*/ 6 w 10"/>
                <a:gd name="T27" fmla="*/ 14 h 16"/>
                <a:gd name="T28" fmla="*/ 10 w 10"/>
                <a:gd name="T29" fmla="*/ 13 h 16"/>
                <a:gd name="T30" fmla="*/ 10 w 10"/>
                <a:gd name="T31" fmla="*/ 13 h 16"/>
                <a:gd name="T32" fmla="*/ 10 w 10"/>
                <a:gd name="T33" fmla="*/ 14 h 16"/>
                <a:gd name="T34" fmla="*/ 10 w 10"/>
                <a:gd name="T35" fmla="*/ 15 h 16"/>
                <a:gd name="T36" fmla="*/ 10 w 10"/>
                <a:gd name="T3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16">
                  <a:moveTo>
                    <a:pt x="10" y="15"/>
                  </a:moveTo>
                  <a:cubicBezTo>
                    <a:pt x="9" y="16"/>
                    <a:pt x="8" y="16"/>
                    <a:pt x="6" y="16"/>
                  </a:cubicBezTo>
                  <a:cubicBezTo>
                    <a:pt x="2" y="16"/>
                    <a:pt x="0" y="13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0" y="0"/>
                    <a:pt x="10" y="0"/>
                    <a:pt x="10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2"/>
                    <a:pt x="8" y="2"/>
                    <a:pt x="6" y="2"/>
                  </a:cubicBezTo>
                  <a:cubicBezTo>
                    <a:pt x="4" y="2"/>
                    <a:pt x="3" y="4"/>
                    <a:pt x="3" y="7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2"/>
                    <a:pt x="4" y="14"/>
                    <a:pt x="6" y="14"/>
                  </a:cubicBezTo>
                  <a:cubicBezTo>
                    <a:pt x="8" y="14"/>
                    <a:pt x="9" y="14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4"/>
                    <a:pt x="10" y="1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9" name="Freeform 158"/>
            <p:cNvSpPr>
              <a:spLocks/>
            </p:cNvSpPr>
            <p:nvPr/>
          </p:nvSpPr>
          <p:spPr bwMode="auto">
            <a:xfrm>
              <a:off x="1248" y="2156"/>
              <a:ext cx="42" cy="52"/>
            </a:xfrm>
            <a:custGeom>
              <a:avLst/>
              <a:gdLst>
                <a:gd name="T0" fmla="*/ 18 w 18"/>
                <a:gd name="T1" fmla="*/ 2 h 22"/>
                <a:gd name="T2" fmla="*/ 17 w 18"/>
                <a:gd name="T3" fmla="*/ 2 h 22"/>
                <a:gd name="T4" fmla="*/ 15 w 18"/>
                <a:gd name="T5" fmla="*/ 4 h 22"/>
                <a:gd name="T6" fmla="*/ 15 w 18"/>
                <a:gd name="T7" fmla="*/ 6 h 22"/>
                <a:gd name="T8" fmla="*/ 18 w 18"/>
                <a:gd name="T9" fmla="*/ 6 h 22"/>
                <a:gd name="T10" fmla="*/ 18 w 18"/>
                <a:gd name="T11" fmla="*/ 7 h 22"/>
                <a:gd name="T12" fmla="*/ 18 w 18"/>
                <a:gd name="T13" fmla="*/ 8 h 22"/>
                <a:gd name="T14" fmla="*/ 18 w 18"/>
                <a:gd name="T15" fmla="*/ 8 h 22"/>
                <a:gd name="T16" fmla="*/ 15 w 18"/>
                <a:gd name="T17" fmla="*/ 8 h 22"/>
                <a:gd name="T18" fmla="*/ 15 w 18"/>
                <a:gd name="T19" fmla="*/ 21 h 22"/>
                <a:gd name="T20" fmla="*/ 14 w 18"/>
                <a:gd name="T21" fmla="*/ 22 h 22"/>
                <a:gd name="T22" fmla="*/ 13 w 18"/>
                <a:gd name="T23" fmla="*/ 22 h 22"/>
                <a:gd name="T24" fmla="*/ 12 w 18"/>
                <a:gd name="T25" fmla="*/ 21 h 22"/>
                <a:gd name="T26" fmla="*/ 12 w 18"/>
                <a:gd name="T27" fmla="*/ 8 h 22"/>
                <a:gd name="T28" fmla="*/ 6 w 18"/>
                <a:gd name="T29" fmla="*/ 8 h 22"/>
                <a:gd name="T30" fmla="*/ 6 w 18"/>
                <a:gd name="T31" fmla="*/ 21 h 22"/>
                <a:gd name="T32" fmla="*/ 5 w 18"/>
                <a:gd name="T33" fmla="*/ 22 h 22"/>
                <a:gd name="T34" fmla="*/ 4 w 18"/>
                <a:gd name="T35" fmla="*/ 22 h 22"/>
                <a:gd name="T36" fmla="*/ 3 w 18"/>
                <a:gd name="T37" fmla="*/ 21 h 22"/>
                <a:gd name="T38" fmla="*/ 3 w 18"/>
                <a:gd name="T39" fmla="*/ 8 h 22"/>
                <a:gd name="T40" fmla="*/ 1 w 18"/>
                <a:gd name="T41" fmla="*/ 8 h 22"/>
                <a:gd name="T42" fmla="*/ 0 w 18"/>
                <a:gd name="T43" fmla="*/ 7 h 22"/>
                <a:gd name="T44" fmla="*/ 0 w 18"/>
                <a:gd name="T45" fmla="*/ 7 h 22"/>
                <a:gd name="T46" fmla="*/ 1 w 18"/>
                <a:gd name="T47" fmla="*/ 6 h 22"/>
                <a:gd name="T48" fmla="*/ 3 w 18"/>
                <a:gd name="T49" fmla="*/ 6 h 22"/>
                <a:gd name="T50" fmla="*/ 3 w 18"/>
                <a:gd name="T51" fmla="*/ 4 h 22"/>
                <a:gd name="T52" fmla="*/ 7 w 18"/>
                <a:gd name="T53" fmla="*/ 0 h 22"/>
                <a:gd name="T54" fmla="*/ 9 w 18"/>
                <a:gd name="T55" fmla="*/ 0 h 22"/>
                <a:gd name="T56" fmla="*/ 10 w 18"/>
                <a:gd name="T57" fmla="*/ 1 h 22"/>
                <a:gd name="T58" fmla="*/ 10 w 18"/>
                <a:gd name="T59" fmla="*/ 2 h 22"/>
                <a:gd name="T60" fmla="*/ 9 w 18"/>
                <a:gd name="T61" fmla="*/ 2 h 22"/>
                <a:gd name="T62" fmla="*/ 8 w 18"/>
                <a:gd name="T63" fmla="*/ 2 h 22"/>
                <a:gd name="T64" fmla="*/ 6 w 18"/>
                <a:gd name="T65" fmla="*/ 4 h 22"/>
                <a:gd name="T66" fmla="*/ 6 w 18"/>
                <a:gd name="T67" fmla="*/ 6 h 22"/>
                <a:gd name="T68" fmla="*/ 12 w 18"/>
                <a:gd name="T69" fmla="*/ 6 h 22"/>
                <a:gd name="T70" fmla="*/ 12 w 18"/>
                <a:gd name="T71" fmla="*/ 4 h 22"/>
                <a:gd name="T72" fmla="*/ 16 w 18"/>
                <a:gd name="T73" fmla="*/ 0 h 22"/>
                <a:gd name="T74" fmla="*/ 18 w 18"/>
                <a:gd name="T75" fmla="*/ 0 h 22"/>
                <a:gd name="T76" fmla="*/ 18 w 18"/>
                <a:gd name="T77" fmla="*/ 1 h 22"/>
                <a:gd name="T78" fmla="*/ 18 w 18"/>
                <a:gd name="T79" fmla="*/ 2 h 22"/>
                <a:gd name="T80" fmla="*/ 18 w 18"/>
                <a:gd name="T81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22">
                  <a:moveTo>
                    <a:pt x="18" y="2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2"/>
                    <a:pt x="15" y="3"/>
                    <a:pt x="15" y="4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2"/>
                    <a:pt x="14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1"/>
                    <a:pt x="12" y="21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2"/>
                    <a:pt x="5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3" y="21"/>
                    <a:pt x="3" y="2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5" y="0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2"/>
                    <a:pt x="6" y="3"/>
                    <a:pt x="6" y="4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1"/>
                    <a:pt x="14" y="0"/>
                    <a:pt x="16" y="0"/>
                  </a:cubicBezTo>
                  <a:cubicBezTo>
                    <a:pt x="17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8323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色彩规范</a:t>
            </a:r>
            <a:r>
              <a:rPr lang="en-US" altLang="zh-CN" dirty="0" smtClean="0"/>
              <a:t>-</a:t>
            </a:r>
            <a:r>
              <a:rPr lang="zh-CN" altLang="en-US" dirty="0" smtClean="0"/>
              <a:t>标志色</a:t>
            </a:r>
            <a:endParaRPr lang="zh-CN" alt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933450" y="1898650"/>
            <a:ext cx="10425113" cy="2997200"/>
            <a:chOff x="588" y="1196"/>
            <a:chExt cx="6567" cy="188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88" y="1196"/>
              <a:ext cx="6567" cy="1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88" y="1346"/>
              <a:ext cx="4378" cy="599"/>
            </a:xfrm>
            <a:prstGeom prst="rect">
              <a:avLst/>
            </a:prstGeom>
            <a:solidFill>
              <a:srgbClr val="005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88" y="2485"/>
              <a:ext cx="2189" cy="597"/>
            </a:xfrm>
            <a:prstGeom prst="rect">
              <a:avLst/>
            </a:prstGeom>
            <a:solidFill>
              <a:srgbClr val="06B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777" y="2485"/>
              <a:ext cx="2189" cy="597"/>
            </a:xfrm>
            <a:prstGeom prst="rect">
              <a:avLst/>
            </a:prstGeom>
            <a:solidFill>
              <a:srgbClr val="EE7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966" y="2485"/>
              <a:ext cx="2191" cy="597"/>
            </a:xfrm>
            <a:prstGeom prst="rect">
              <a:avLst/>
            </a:prstGeom>
            <a:solidFill>
              <a:srgbClr val="9C54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966" y="1346"/>
              <a:ext cx="2191" cy="599"/>
            </a:xfrm>
            <a:prstGeom prst="rect">
              <a:avLst/>
            </a:prstGeom>
            <a:solidFill>
              <a:srgbClr val="00AA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595" y="1201"/>
              <a:ext cx="69" cy="71"/>
            </a:xfrm>
            <a:custGeom>
              <a:avLst/>
              <a:gdLst>
                <a:gd name="T0" fmla="*/ 0 w 69"/>
                <a:gd name="T1" fmla="*/ 34 h 71"/>
                <a:gd name="T2" fmla="*/ 30 w 69"/>
                <a:gd name="T3" fmla="*/ 34 h 71"/>
                <a:gd name="T4" fmla="*/ 30 w 69"/>
                <a:gd name="T5" fmla="*/ 71 h 71"/>
                <a:gd name="T6" fmla="*/ 21 w 69"/>
                <a:gd name="T7" fmla="*/ 71 h 71"/>
                <a:gd name="T8" fmla="*/ 21 w 69"/>
                <a:gd name="T9" fmla="*/ 66 h 71"/>
                <a:gd name="T10" fmla="*/ 7 w 69"/>
                <a:gd name="T11" fmla="*/ 66 h 71"/>
                <a:gd name="T12" fmla="*/ 7 w 69"/>
                <a:gd name="T13" fmla="*/ 71 h 71"/>
                <a:gd name="T14" fmla="*/ 0 w 69"/>
                <a:gd name="T15" fmla="*/ 71 h 71"/>
                <a:gd name="T16" fmla="*/ 0 w 69"/>
                <a:gd name="T17" fmla="*/ 34 h 71"/>
                <a:gd name="T18" fmla="*/ 7 w 69"/>
                <a:gd name="T19" fmla="*/ 43 h 71"/>
                <a:gd name="T20" fmla="*/ 7 w 69"/>
                <a:gd name="T21" fmla="*/ 59 h 71"/>
                <a:gd name="T22" fmla="*/ 21 w 69"/>
                <a:gd name="T23" fmla="*/ 59 h 71"/>
                <a:gd name="T24" fmla="*/ 21 w 69"/>
                <a:gd name="T25" fmla="*/ 43 h 71"/>
                <a:gd name="T26" fmla="*/ 7 w 69"/>
                <a:gd name="T27" fmla="*/ 43 h 71"/>
                <a:gd name="T28" fmla="*/ 57 w 69"/>
                <a:gd name="T29" fmla="*/ 27 h 71"/>
                <a:gd name="T30" fmla="*/ 11 w 69"/>
                <a:gd name="T31" fmla="*/ 27 h 71"/>
                <a:gd name="T32" fmla="*/ 11 w 69"/>
                <a:gd name="T33" fmla="*/ 0 h 71"/>
                <a:gd name="T34" fmla="*/ 57 w 69"/>
                <a:gd name="T35" fmla="*/ 0 h 71"/>
                <a:gd name="T36" fmla="*/ 57 w 69"/>
                <a:gd name="T37" fmla="*/ 27 h 71"/>
                <a:gd name="T38" fmla="*/ 48 w 69"/>
                <a:gd name="T39" fmla="*/ 6 h 71"/>
                <a:gd name="T40" fmla="*/ 18 w 69"/>
                <a:gd name="T41" fmla="*/ 6 h 71"/>
                <a:gd name="T42" fmla="*/ 18 w 69"/>
                <a:gd name="T43" fmla="*/ 20 h 71"/>
                <a:gd name="T44" fmla="*/ 48 w 69"/>
                <a:gd name="T45" fmla="*/ 20 h 71"/>
                <a:gd name="T46" fmla="*/ 48 w 69"/>
                <a:gd name="T47" fmla="*/ 6 h 71"/>
                <a:gd name="T48" fmla="*/ 69 w 69"/>
                <a:gd name="T49" fmla="*/ 34 h 71"/>
                <a:gd name="T50" fmla="*/ 69 w 69"/>
                <a:gd name="T51" fmla="*/ 71 h 71"/>
                <a:gd name="T52" fmla="*/ 62 w 69"/>
                <a:gd name="T53" fmla="*/ 71 h 71"/>
                <a:gd name="T54" fmla="*/ 62 w 69"/>
                <a:gd name="T55" fmla="*/ 66 h 71"/>
                <a:gd name="T56" fmla="*/ 44 w 69"/>
                <a:gd name="T57" fmla="*/ 66 h 71"/>
                <a:gd name="T58" fmla="*/ 44 w 69"/>
                <a:gd name="T59" fmla="*/ 71 h 71"/>
                <a:gd name="T60" fmla="*/ 37 w 69"/>
                <a:gd name="T61" fmla="*/ 71 h 71"/>
                <a:gd name="T62" fmla="*/ 37 w 69"/>
                <a:gd name="T63" fmla="*/ 34 h 71"/>
                <a:gd name="T64" fmla="*/ 69 w 69"/>
                <a:gd name="T65" fmla="*/ 34 h 71"/>
                <a:gd name="T66" fmla="*/ 62 w 69"/>
                <a:gd name="T67" fmla="*/ 59 h 71"/>
                <a:gd name="T68" fmla="*/ 62 w 69"/>
                <a:gd name="T69" fmla="*/ 43 h 71"/>
                <a:gd name="T70" fmla="*/ 44 w 69"/>
                <a:gd name="T71" fmla="*/ 43 h 71"/>
                <a:gd name="T72" fmla="*/ 44 w 69"/>
                <a:gd name="T73" fmla="*/ 59 h 71"/>
                <a:gd name="T74" fmla="*/ 62 w 69"/>
                <a:gd name="T75" fmla="*/ 5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9" h="71">
                  <a:moveTo>
                    <a:pt x="0" y="34"/>
                  </a:moveTo>
                  <a:lnTo>
                    <a:pt x="30" y="34"/>
                  </a:lnTo>
                  <a:lnTo>
                    <a:pt x="30" y="71"/>
                  </a:lnTo>
                  <a:lnTo>
                    <a:pt x="21" y="71"/>
                  </a:lnTo>
                  <a:lnTo>
                    <a:pt x="21" y="66"/>
                  </a:lnTo>
                  <a:lnTo>
                    <a:pt x="7" y="66"/>
                  </a:lnTo>
                  <a:lnTo>
                    <a:pt x="7" y="71"/>
                  </a:lnTo>
                  <a:lnTo>
                    <a:pt x="0" y="71"/>
                  </a:lnTo>
                  <a:lnTo>
                    <a:pt x="0" y="34"/>
                  </a:lnTo>
                  <a:close/>
                  <a:moveTo>
                    <a:pt x="7" y="43"/>
                  </a:moveTo>
                  <a:lnTo>
                    <a:pt x="7" y="59"/>
                  </a:lnTo>
                  <a:lnTo>
                    <a:pt x="21" y="59"/>
                  </a:lnTo>
                  <a:lnTo>
                    <a:pt x="21" y="43"/>
                  </a:lnTo>
                  <a:lnTo>
                    <a:pt x="7" y="43"/>
                  </a:lnTo>
                  <a:close/>
                  <a:moveTo>
                    <a:pt x="57" y="27"/>
                  </a:moveTo>
                  <a:lnTo>
                    <a:pt x="11" y="27"/>
                  </a:lnTo>
                  <a:lnTo>
                    <a:pt x="11" y="0"/>
                  </a:lnTo>
                  <a:lnTo>
                    <a:pt x="57" y="0"/>
                  </a:lnTo>
                  <a:lnTo>
                    <a:pt x="57" y="27"/>
                  </a:lnTo>
                  <a:close/>
                  <a:moveTo>
                    <a:pt x="48" y="6"/>
                  </a:moveTo>
                  <a:lnTo>
                    <a:pt x="18" y="6"/>
                  </a:lnTo>
                  <a:lnTo>
                    <a:pt x="18" y="20"/>
                  </a:lnTo>
                  <a:lnTo>
                    <a:pt x="48" y="20"/>
                  </a:lnTo>
                  <a:lnTo>
                    <a:pt x="48" y="6"/>
                  </a:lnTo>
                  <a:close/>
                  <a:moveTo>
                    <a:pt x="69" y="34"/>
                  </a:moveTo>
                  <a:lnTo>
                    <a:pt x="69" y="71"/>
                  </a:lnTo>
                  <a:lnTo>
                    <a:pt x="62" y="71"/>
                  </a:lnTo>
                  <a:lnTo>
                    <a:pt x="62" y="66"/>
                  </a:lnTo>
                  <a:lnTo>
                    <a:pt x="44" y="66"/>
                  </a:lnTo>
                  <a:lnTo>
                    <a:pt x="44" y="71"/>
                  </a:lnTo>
                  <a:lnTo>
                    <a:pt x="37" y="71"/>
                  </a:lnTo>
                  <a:lnTo>
                    <a:pt x="37" y="34"/>
                  </a:lnTo>
                  <a:lnTo>
                    <a:pt x="69" y="34"/>
                  </a:lnTo>
                  <a:close/>
                  <a:moveTo>
                    <a:pt x="62" y="59"/>
                  </a:moveTo>
                  <a:lnTo>
                    <a:pt x="62" y="43"/>
                  </a:lnTo>
                  <a:lnTo>
                    <a:pt x="44" y="43"/>
                  </a:lnTo>
                  <a:lnTo>
                    <a:pt x="44" y="59"/>
                  </a:lnTo>
                  <a:lnTo>
                    <a:pt x="62" y="59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673" y="1196"/>
              <a:ext cx="76" cy="76"/>
            </a:xfrm>
            <a:custGeom>
              <a:avLst/>
              <a:gdLst>
                <a:gd name="T0" fmla="*/ 5 w 33"/>
                <a:gd name="T1" fmla="*/ 17 h 33"/>
                <a:gd name="T2" fmla="*/ 12 w 33"/>
                <a:gd name="T3" fmla="*/ 33 h 33"/>
                <a:gd name="T4" fmla="*/ 9 w 33"/>
                <a:gd name="T5" fmla="*/ 20 h 33"/>
                <a:gd name="T6" fmla="*/ 3 w 33"/>
                <a:gd name="T7" fmla="*/ 33 h 33"/>
                <a:gd name="T8" fmla="*/ 2 w 33"/>
                <a:gd name="T9" fmla="*/ 14 h 33"/>
                <a:gd name="T10" fmla="*/ 5 w 33"/>
                <a:gd name="T11" fmla="*/ 1 h 33"/>
                <a:gd name="T12" fmla="*/ 8 w 33"/>
                <a:gd name="T13" fmla="*/ 10 h 33"/>
                <a:gd name="T14" fmla="*/ 10 w 33"/>
                <a:gd name="T15" fmla="*/ 0 h 33"/>
                <a:gd name="T16" fmla="*/ 13 w 33"/>
                <a:gd name="T17" fmla="*/ 10 h 33"/>
                <a:gd name="T18" fmla="*/ 5 w 33"/>
                <a:gd name="T19" fmla="*/ 13 h 33"/>
                <a:gd name="T20" fmla="*/ 33 w 33"/>
                <a:gd name="T21" fmla="*/ 26 h 33"/>
                <a:gd name="T22" fmla="*/ 27 w 33"/>
                <a:gd name="T23" fmla="*/ 33 h 33"/>
                <a:gd name="T24" fmla="*/ 23 w 33"/>
                <a:gd name="T25" fmla="*/ 26 h 33"/>
                <a:gd name="T26" fmla="*/ 13 w 33"/>
                <a:gd name="T27" fmla="*/ 23 h 33"/>
                <a:gd name="T28" fmla="*/ 14 w 33"/>
                <a:gd name="T29" fmla="*/ 22 h 33"/>
                <a:gd name="T30" fmla="*/ 14 w 33"/>
                <a:gd name="T31" fmla="*/ 17 h 33"/>
                <a:gd name="T32" fmla="*/ 20 w 33"/>
                <a:gd name="T33" fmla="*/ 3 h 33"/>
                <a:gd name="T34" fmla="*/ 24 w 33"/>
                <a:gd name="T35" fmla="*/ 1 h 33"/>
                <a:gd name="T36" fmla="*/ 32 w 33"/>
                <a:gd name="T37" fmla="*/ 3 h 33"/>
                <a:gd name="T38" fmla="*/ 22 w 33"/>
                <a:gd name="T39" fmla="*/ 17 h 33"/>
                <a:gd name="T40" fmla="*/ 23 w 33"/>
                <a:gd name="T41" fmla="*/ 23 h 33"/>
                <a:gd name="T42" fmla="*/ 27 w 33"/>
                <a:gd name="T43" fmla="*/ 18 h 33"/>
                <a:gd name="T44" fmla="*/ 33 w 33"/>
                <a:gd name="T45" fmla="*/ 23 h 33"/>
                <a:gd name="T46" fmla="*/ 17 w 33"/>
                <a:gd name="T47" fmla="*/ 9 h 33"/>
                <a:gd name="T48" fmla="*/ 22 w 33"/>
                <a:gd name="T49" fmla="*/ 8 h 33"/>
                <a:gd name="T50" fmla="*/ 17 w 33"/>
                <a:gd name="T51" fmla="*/ 6 h 33"/>
                <a:gd name="T52" fmla="*/ 20 w 33"/>
                <a:gd name="T53" fmla="*/ 15 h 33"/>
                <a:gd name="T54" fmla="*/ 17 w 33"/>
                <a:gd name="T55" fmla="*/ 12 h 33"/>
                <a:gd name="T56" fmla="*/ 20 w 33"/>
                <a:gd name="T57" fmla="*/ 15 h 33"/>
                <a:gd name="T58" fmla="*/ 24 w 33"/>
                <a:gd name="T59" fmla="*/ 12 h 33"/>
                <a:gd name="T60" fmla="*/ 28 w 33"/>
                <a:gd name="T61" fmla="*/ 15 h 33"/>
                <a:gd name="T62" fmla="*/ 28 w 33"/>
                <a:gd name="T63" fmla="*/ 6 h 33"/>
                <a:gd name="T64" fmla="*/ 25 w 33"/>
                <a:gd name="T65" fmla="*/ 9 h 33"/>
                <a:gd name="T66" fmla="*/ 28 w 33"/>
                <a:gd name="T67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" h="33">
                  <a:moveTo>
                    <a:pt x="5" y="14"/>
                  </a:moveTo>
                  <a:cubicBezTo>
                    <a:pt x="5" y="15"/>
                    <a:pt x="5" y="16"/>
                    <a:pt x="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5"/>
                    <a:pt x="4" y="29"/>
                    <a:pt x="3" y="33"/>
                  </a:cubicBezTo>
                  <a:cubicBezTo>
                    <a:pt x="2" y="33"/>
                    <a:pt x="1" y="32"/>
                    <a:pt x="0" y="32"/>
                  </a:cubicBezTo>
                  <a:cubicBezTo>
                    <a:pt x="2" y="27"/>
                    <a:pt x="2" y="20"/>
                    <a:pt x="2" y="14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5" y="13"/>
                    <a:pt x="5" y="13"/>
                    <a:pt x="5" y="13"/>
                  </a:cubicBezTo>
                  <a:lnTo>
                    <a:pt x="5" y="14"/>
                  </a:lnTo>
                  <a:close/>
                  <a:moveTo>
                    <a:pt x="33" y="26"/>
                  </a:moveTo>
                  <a:cubicBezTo>
                    <a:pt x="27" y="26"/>
                    <a:pt x="27" y="26"/>
                    <a:pt x="27" y="26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6" y="20"/>
                    <a:pt x="18" y="19"/>
                    <a:pt x="19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1"/>
                    <a:pt x="20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3"/>
                    <a:pt x="2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1" y="20"/>
                    <a:pt x="20" y="22"/>
                    <a:pt x="17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33" y="23"/>
                    <a:pt x="33" y="23"/>
                    <a:pt x="33" y="23"/>
                  </a:cubicBezTo>
                  <a:lnTo>
                    <a:pt x="33" y="26"/>
                  </a:lnTo>
                  <a:close/>
                  <a:moveTo>
                    <a:pt x="17" y="9"/>
                  </a:moveTo>
                  <a:cubicBezTo>
                    <a:pt x="22" y="9"/>
                    <a:pt x="22" y="9"/>
                    <a:pt x="22" y="9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6"/>
                    <a:pt x="17" y="6"/>
                    <a:pt x="17" y="6"/>
                  </a:cubicBezTo>
                  <a:lnTo>
                    <a:pt x="17" y="9"/>
                  </a:lnTo>
                  <a:close/>
                  <a:moveTo>
                    <a:pt x="20" y="15"/>
                  </a:moveTo>
                  <a:cubicBezTo>
                    <a:pt x="21" y="14"/>
                    <a:pt x="21" y="13"/>
                    <a:pt x="21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5"/>
                    <a:pt x="17" y="15"/>
                    <a:pt x="17" y="15"/>
                  </a:cubicBezTo>
                  <a:lnTo>
                    <a:pt x="20" y="15"/>
                  </a:lnTo>
                  <a:close/>
                  <a:moveTo>
                    <a:pt x="28" y="12"/>
                  </a:moveTo>
                  <a:cubicBezTo>
                    <a:pt x="24" y="12"/>
                    <a:pt x="24" y="12"/>
                    <a:pt x="24" y="12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8" y="15"/>
                    <a:pt x="28" y="15"/>
                    <a:pt x="28" y="15"/>
                  </a:cubicBezTo>
                  <a:lnTo>
                    <a:pt x="28" y="12"/>
                  </a:lnTo>
                  <a:close/>
                  <a:moveTo>
                    <a:pt x="28" y="6"/>
                  </a:moveTo>
                  <a:cubicBezTo>
                    <a:pt x="25" y="6"/>
                    <a:pt x="25" y="6"/>
                    <a:pt x="25" y="6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8" y="9"/>
                    <a:pt x="28" y="9"/>
                    <a:pt x="28" y="9"/>
                  </a:cubicBezTo>
                  <a:lnTo>
                    <a:pt x="28" y="6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756" y="1196"/>
              <a:ext cx="76" cy="76"/>
            </a:xfrm>
            <a:custGeom>
              <a:avLst/>
              <a:gdLst>
                <a:gd name="T0" fmla="*/ 26 w 33"/>
                <a:gd name="T1" fmla="*/ 29 h 33"/>
                <a:gd name="T2" fmla="*/ 30 w 33"/>
                <a:gd name="T3" fmla="*/ 24 h 33"/>
                <a:gd name="T4" fmla="*/ 33 w 33"/>
                <a:gd name="T5" fmla="*/ 25 h 33"/>
                <a:gd name="T6" fmla="*/ 26 w 33"/>
                <a:gd name="T7" fmla="*/ 33 h 33"/>
                <a:gd name="T8" fmla="*/ 13 w 33"/>
                <a:gd name="T9" fmla="*/ 33 h 33"/>
                <a:gd name="T10" fmla="*/ 5 w 33"/>
                <a:gd name="T11" fmla="*/ 27 h 33"/>
                <a:gd name="T12" fmla="*/ 5 w 33"/>
                <a:gd name="T13" fmla="*/ 13 h 33"/>
                <a:gd name="T14" fmla="*/ 2 w 33"/>
                <a:gd name="T15" fmla="*/ 15 h 33"/>
                <a:gd name="T16" fmla="*/ 0 w 33"/>
                <a:gd name="T17" fmla="*/ 11 h 33"/>
                <a:gd name="T18" fmla="*/ 11 w 33"/>
                <a:gd name="T19" fmla="*/ 0 h 33"/>
                <a:gd name="T20" fmla="*/ 14 w 33"/>
                <a:gd name="T21" fmla="*/ 1 h 33"/>
                <a:gd name="T22" fmla="*/ 13 w 33"/>
                <a:gd name="T23" fmla="*/ 3 h 33"/>
                <a:gd name="T24" fmla="*/ 22 w 33"/>
                <a:gd name="T25" fmla="*/ 3 h 33"/>
                <a:gd name="T26" fmla="*/ 23 w 33"/>
                <a:gd name="T27" fmla="*/ 3 h 33"/>
                <a:gd name="T28" fmla="*/ 25 w 33"/>
                <a:gd name="T29" fmla="*/ 4 h 33"/>
                <a:gd name="T30" fmla="*/ 20 w 33"/>
                <a:gd name="T31" fmla="*/ 10 h 33"/>
                <a:gd name="T32" fmla="*/ 30 w 33"/>
                <a:gd name="T33" fmla="*/ 10 h 33"/>
                <a:gd name="T34" fmla="*/ 30 w 33"/>
                <a:gd name="T35" fmla="*/ 23 h 33"/>
                <a:gd name="T36" fmla="*/ 26 w 33"/>
                <a:gd name="T37" fmla="*/ 23 h 33"/>
                <a:gd name="T38" fmla="*/ 26 w 33"/>
                <a:gd name="T39" fmla="*/ 22 h 33"/>
                <a:gd name="T40" fmla="*/ 8 w 33"/>
                <a:gd name="T41" fmla="*/ 22 h 33"/>
                <a:gd name="T42" fmla="*/ 8 w 33"/>
                <a:gd name="T43" fmla="*/ 27 h 33"/>
                <a:gd name="T44" fmla="*/ 13 w 33"/>
                <a:gd name="T45" fmla="*/ 29 h 33"/>
                <a:gd name="T46" fmla="*/ 26 w 33"/>
                <a:gd name="T47" fmla="*/ 29 h 33"/>
                <a:gd name="T48" fmla="*/ 11 w 33"/>
                <a:gd name="T49" fmla="*/ 6 h 33"/>
                <a:gd name="T50" fmla="*/ 7 w 33"/>
                <a:gd name="T51" fmla="*/ 10 h 33"/>
                <a:gd name="T52" fmla="*/ 16 w 33"/>
                <a:gd name="T53" fmla="*/ 10 h 33"/>
                <a:gd name="T54" fmla="*/ 20 w 33"/>
                <a:gd name="T55" fmla="*/ 6 h 33"/>
                <a:gd name="T56" fmla="*/ 11 w 33"/>
                <a:gd name="T57" fmla="*/ 6 h 33"/>
                <a:gd name="T58" fmla="*/ 8 w 33"/>
                <a:gd name="T59" fmla="*/ 18 h 33"/>
                <a:gd name="T60" fmla="*/ 15 w 33"/>
                <a:gd name="T61" fmla="*/ 18 h 33"/>
                <a:gd name="T62" fmla="*/ 15 w 33"/>
                <a:gd name="T63" fmla="*/ 13 h 33"/>
                <a:gd name="T64" fmla="*/ 8 w 33"/>
                <a:gd name="T65" fmla="*/ 13 h 33"/>
                <a:gd name="T66" fmla="*/ 8 w 33"/>
                <a:gd name="T67" fmla="*/ 18 h 33"/>
                <a:gd name="T68" fmla="*/ 26 w 33"/>
                <a:gd name="T69" fmla="*/ 13 h 33"/>
                <a:gd name="T70" fmla="*/ 19 w 33"/>
                <a:gd name="T71" fmla="*/ 13 h 33"/>
                <a:gd name="T72" fmla="*/ 19 w 33"/>
                <a:gd name="T73" fmla="*/ 18 h 33"/>
                <a:gd name="T74" fmla="*/ 26 w 33"/>
                <a:gd name="T75" fmla="*/ 18 h 33"/>
                <a:gd name="T76" fmla="*/ 26 w 33"/>
                <a:gd name="T77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" h="33">
                  <a:moveTo>
                    <a:pt x="26" y="29"/>
                  </a:moveTo>
                  <a:cubicBezTo>
                    <a:pt x="29" y="29"/>
                    <a:pt x="30" y="29"/>
                    <a:pt x="30" y="24"/>
                  </a:cubicBezTo>
                  <a:cubicBezTo>
                    <a:pt x="31" y="24"/>
                    <a:pt x="32" y="25"/>
                    <a:pt x="33" y="25"/>
                  </a:cubicBezTo>
                  <a:cubicBezTo>
                    <a:pt x="33" y="31"/>
                    <a:pt x="31" y="33"/>
                    <a:pt x="26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33"/>
                    <a:pt x="5" y="31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3" y="14"/>
                    <a:pt x="2" y="15"/>
                  </a:cubicBezTo>
                  <a:cubicBezTo>
                    <a:pt x="2" y="14"/>
                    <a:pt x="1" y="12"/>
                    <a:pt x="0" y="11"/>
                  </a:cubicBezTo>
                  <a:cubicBezTo>
                    <a:pt x="4" y="9"/>
                    <a:pt x="9" y="5"/>
                    <a:pt x="11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3" y="2"/>
                    <a:pt x="13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4" y="6"/>
                    <a:pt x="22" y="8"/>
                    <a:pt x="2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9"/>
                    <a:pt x="9" y="29"/>
                    <a:pt x="13" y="29"/>
                  </a:cubicBezTo>
                  <a:lnTo>
                    <a:pt x="26" y="29"/>
                  </a:lnTo>
                  <a:close/>
                  <a:moveTo>
                    <a:pt x="11" y="6"/>
                  </a:moveTo>
                  <a:cubicBezTo>
                    <a:pt x="10" y="7"/>
                    <a:pt x="9" y="9"/>
                    <a:pt x="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8" y="9"/>
                    <a:pt x="19" y="7"/>
                    <a:pt x="20" y="6"/>
                  </a:cubicBezTo>
                  <a:lnTo>
                    <a:pt x="11" y="6"/>
                  </a:lnTo>
                  <a:close/>
                  <a:moveTo>
                    <a:pt x="8" y="18"/>
                  </a:moveTo>
                  <a:cubicBezTo>
                    <a:pt x="15" y="18"/>
                    <a:pt x="15" y="18"/>
                    <a:pt x="15" y="18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8" y="13"/>
                    <a:pt x="8" y="13"/>
                    <a:pt x="8" y="13"/>
                  </a:cubicBezTo>
                  <a:lnTo>
                    <a:pt x="8" y="18"/>
                  </a:lnTo>
                  <a:close/>
                  <a:moveTo>
                    <a:pt x="26" y="13"/>
                  </a:moveTo>
                  <a:cubicBezTo>
                    <a:pt x="19" y="13"/>
                    <a:pt x="19" y="13"/>
                    <a:pt x="19" y="13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6" y="18"/>
                    <a:pt x="26" y="18"/>
                    <a:pt x="26" y="18"/>
                  </a:cubicBezTo>
                  <a:lnTo>
                    <a:pt x="26" y="13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841" y="1198"/>
              <a:ext cx="69" cy="74"/>
            </a:xfrm>
            <a:custGeom>
              <a:avLst/>
              <a:gdLst>
                <a:gd name="T0" fmla="*/ 22 w 30"/>
                <a:gd name="T1" fmla="*/ 24 h 32"/>
                <a:gd name="T2" fmla="*/ 0 w 30"/>
                <a:gd name="T3" fmla="*/ 24 h 32"/>
                <a:gd name="T4" fmla="*/ 0 w 30"/>
                <a:gd name="T5" fmla="*/ 20 h 32"/>
                <a:gd name="T6" fmla="*/ 22 w 30"/>
                <a:gd name="T7" fmla="*/ 20 h 32"/>
                <a:gd name="T8" fmla="*/ 22 w 30"/>
                <a:gd name="T9" fmla="*/ 24 h 32"/>
                <a:gd name="T10" fmla="*/ 30 w 30"/>
                <a:gd name="T11" fmla="*/ 13 h 32"/>
                <a:gd name="T12" fmla="*/ 30 w 30"/>
                <a:gd name="T13" fmla="*/ 14 h 32"/>
                <a:gd name="T14" fmla="*/ 26 w 30"/>
                <a:gd name="T15" fmla="*/ 30 h 32"/>
                <a:gd name="T16" fmla="*/ 23 w 30"/>
                <a:gd name="T17" fmla="*/ 32 h 32"/>
                <a:gd name="T18" fmla="*/ 16 w 30"/>
                <a:gd name="T19" fmla="*/ 32 h 32"/>
                <a:gd name="T20" fmla="*/ 15 w 30"/>
                <a:gd name="T21" fmla="*/ 28 h 32"/>
                <a:gd name="T22" fmla="*/ 21 w 30"/>
                <a:gd name="T23" fmla="*/ 29 h 32"/>
                <a:gd name="T24" fmla="*/ 23 w 30"/>
                <a:gd name="T25" fmla="*/ 28 h 32"/>
                <a:gd name="T26" fmla="*/ 26 w 30"/>
                <a:gd name="T27" fmla="*/ 16 h 32"/>
                <a:gd name="T28" fmla="*/ 4 w 30"/>
                <a:gd name="T29" fmla="*/ 16 h 32"/>
                <a:gd name="T30" fmla="*/ 7 w 30"/>
                <a:gd name="T31" fmla="*/ 0 h 32"/>
                <a:gd name="T32" fmla="*/ 10 w 30"/>
                <a:gd name="T33" fmla="*/ 0 h 32"/>
                <a:gd name="T34" fmla="*/ 10 w 30"/>
                <a:gd name="T35" fmla="*/ 4 h 32"/>
                <a:gd name="T36" fmla="*/ 29 w 30"/>
                <a:gd name="T37" fmla="*/ 4 h 32"/>
                <a:gd name="T38" fmla="*/ 29 w 30"/>
                <a:gd name="T39" fmla="*/ 7 h 32"/>
                <a:gd name="T40" fmla="*/ 9 w 30"/>
                <a:gd name="T41" fmla="*/ 7 h 32"/>
                <a:gd name="T42" fmla="*/ 8 w 30"/>
                <a:gd name="T43" fmla="*/ 13 h 32"/>
                <a:gd name="T44" fmla="*/ 30 w 30"/>
                <a:gd name="T45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2">
                  <a:moveTo>
                    <a:pt x="22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22" y="20"/>
                    <a:pt x="22" y="20"/>
                    <a:pt x="22" y="20"/>
                  </a:cubicBezTo>
                  <a:lnTo>
                    <a:pt x="22" y="24"/>
                  </a:lnTo>
                  <a:close/>
                  <a:moveTo>
                    <a:pt x="30" y="13"/>
                  </a:moveTo>
                  <a:cubicBezTo>
                    <a:pt x="30" y="13"/>
                    <a:pt x="30" y="14"/>
                    <a:pt x="30" y="14"/>
                  </a:cubicBezTo>
                  <a:cubicBezTo>
                    <a:pt x="29" y="24"/>
                    <a:pt x="28" y="29"/>
                    <a:pt x="26" y="30"/>
                  </a:cubicBezTo>
                  <a:cubicBezTo>
                    <a:pt x="25" y="31"/>
                    <a:pt x="24" y="32"/>
                    <a:pt x="23" y="32"/>
                  </a:cubicBezTo>
                  <a:cubicBezTo>
                    <a:pt x="21" y="32"/>
                    <a:pt x="19" y="32"/>
                    <a:pt x="16" y="32"/>
                  </a:cubicBezTo>
                  <a:cubicBezTo>
                    <a:pt x="16" y="31"/>
                    <a:pt x="15" y="29"/>
                    <a:pt x="15" y="28"/>
                  </a:cubicBezTo>
                  <a:cubicBezTo>
                    <a:pt x="18" y="28"/>
                    <a:pt x="20" y="29"/>
                    <a:pt x="21" y="29"/>
                  </a:cubicBezTo>
                  <a:cubicBezTo>
                    <a:pt x="22" y="29"/>
                    <a:pt x="23" y="28"/>
                    <a:pt x="23" y="28"/>
                  </a:cubicBezTo>
                  <a:cubicBezTo>
                    <a:pt x="25" y="27"/>
                    <a:pt x="26" y="23"/>
                    <a:pt x="26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2"/>
                    <a:pt x="6" y="5"/>
                    <a:pt x="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2"/>
                    <a:pt x="10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9"/>
                    <a:pt x="8" y="11"/>
                    <a:pt x="8" y="13"/>
                  </a:cubicBezTo>
                  <a:lnTo>
                    <a:pt x="30" y="13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24" y="1196"/>
              <a:ext cx="73" cy="74"/>
            </a:xfrm>
            <a:custGeom>
              <a:avLst/>
              <a:gdLst>
                <a:gd name="T0" fmla="*/ 32 w 32"/>
                <a:gd name="T1" fmla="*/ 29 h 32"/>
                <a:gd name="T2" fmla="*/ 32 w 32"/>
                <a:gd name="T3" fmla="*/ 32 h 32"/>
                <a:gd name="T4" fmla="*/ 0 w 32"/>
                <a:gd name="T5" fmla="*/ 32 h 32"/>
                <a:gd name="T6" fmla="*/ 0 w 32"/>
                <a:gd name="T7" fmla="*/ 29 h 32"/>
                <a:gd name="T8" fmla="*/ 14 w 32"/>
                <a:gd name="T9" fmla="*/ 29 h 32"/>
                <a:gd name="T10" fmla="*/ 14 w 32"/>
                <a:gd name="T11" fmla="*/ 21 h 32"/>
                <a:gd name="T12" fmla="*/ 3 w 32"/>
                <a:gd name="T13" fmla="*/ 21 h 32"/>
                <a:gd name="T14" fmla="*/ 3 w 32"/>
                <a:gd name="T15" fmla="*/ 17 h 32"/>
                <a:gd name="T16" fmla="*/ 14 w 32"/>
                <a:gd name="T17" fmla="*/ 17 h 32"/>
                <a:gd name="T18" fmla="*/ 14 w 32"/>
                <a:gd name="T19" fmla="*/ 10 h 32"/>
                <a:gd name="T20" fmla="*/ 1 w 32"/>
                <a:gd name="T21" fmla="*/ 10 h 32"/>
                <a:gd name="T22" fmla="*/ 1 w 32"/>
                <a:gd name="T23" fmla="*/ 7 h 32"/>
                <a:gd name="T24" fmla="*/ 17 w 32"/>
                <a:gd name="T25" fmla="*/ 7 h 32"/>
                <a:gd name="T26" fmla="*/ 11 w 32"/>
                <a:gd name="T27" fmla="*/ 2 h 32"/>
                <a:gd name="T28" fmla="*/ 14 w 32"/>
                <a:gd name="T29" fmla="*/ 0 h 32"/>
                <a:gd name="T30" fmla="*/ 20 w 32"/>
                <a:gd name="T31" fmla="*/ 6 h 32"/>
                <a:gd name="T32" fmla="*/ 18 w 32"/>
                <a:gd name="T33" fmla="*/ 7 h 32"/>
                <a:gd name="T34" fmla="*/ 30 w 32"/>
                <a:gd name="T35" fmla="*/ 7 h 32"/>
                <a:gd name="T36" fmla="*/ 30 w 32"/>
                <a:gd name="T37" fmla="*/ 10 h 32"/>
                <a:gd name="T38" fmla="*/ 18 w 32"/>
                <a:gd name="T39" fmla="*/ 10 h 32"/>
                <a:gd name="T40" fmla="*/ 18 w 32"/>
                <a:gd name="T41" fmla="*/ 17 h 32"/>
                <a:gd name="T42" fmla="*/ 28 w 32"/>
                <a:gd name="T43" fmla="*/ 17 h 32"/>
                <a:gd name="T44" fmla="*/ 28 w 32"/>
                <a:gd name="T45" fmla="*/ 21 h 32"/>
                <a:gd name="T46" fmla="*/ 18 w 32"/>
                <a:gd name="T47" fmla="*/ 21 h 32"/>
                <a:gd name="T48" fmla="*/ 18 w 32"/>
                <a:gd name="T49" fmla="*/ 29 h 32"/>
                <a:gd name="T50" fmla="*/ 32 w 32"/>
                <a:gd name="T51" fmla="*/ 2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2" h="32">
                  <a:moveTo>
                    <a:pt x="32" y="29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5"/>
                    <a:pt x="13" y="3"/>
                    <a:pt x="11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2"/>
                    <a:pt x="19" y="4"/>
                    <a:pt x="20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9"/>
                    <a:pt x="18" y="29"/>
                    <a:pt x="18" y="29"/>
                  </a:cubicBezTo>
                  <a:lnTo>
                    <a:pt x="32" y="29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004" y="1196"/>
              <a:ext cx="76" cy="76"/>
            </a:xfrm>
            <a:custGeom>
              <a:avLst/>
              <a:gdLst>
                <a:gd name="T0" fmla="*/ 11 w 33"/>
                <a:gd name="T1" fmla="*/ 25 h 33"/>
                <a:gd name="T2" fmla="*/ 8 w 33"/>
                <a:gd name="T3" fmla="*/ 33 h 33"/>
                <a:gd name="T4" fmla="*/ 1 w 33"/>
                <a:gd name="T5" fmla="*/ 27 h 33"/>
                <a:gd name="T6" fmla="*/ 8 w 33"/>
                <a:gd name="T7" fmla="*/ 23 h 33"/>
                <a:gd name="T8" fmla="*/ 4 w 33"/>
                <a:gd name="T9" fmla="*/ 18 h 33"/>
                <a:gd name="T10" fmla="*/ 0 w 33"/>
                <a:gd name="T11" fmla="*/ 16 h 33"/>
                <a:gd name="T12" fmla="*/ 4 w 33"/>
                <a:gd name="T13" fmla="*/ 7 h 33"/>
                <a:gd name="T14" fmla="*/ 0 w 33"/>
                <a:gd name="T15" fmla="*/ 4 h 33"/>
                <a:gd name="T16" fmla="*/ 5 w 33"/>
                <a:gd name="T17" fmla="*/ 0 h 33"/>
                <a:gd name="T18" fmla="*/ 8 w 33"/>
                <a:gd name="T19" fmla="*/ 4 h 33"/>
                <a:gd name="T20" fmla="*/ 13 w 33"/>
                <a:gd name="T21" fmla="*/ 7 h 33"/>
                <a:gd name="T22" fmla="*/ 4 w 33"/>
                <a:gd name="T23" fmla="*/ 15 h 33"/>
                <a:gd name="T24" fmla="*/ 8 w 33"/>
                <a:gd name="T25" fmla="*/ 10 h 33"/>
                <a:gd name="T26" fmla="*/ 11 w 33"/>
                <a:gd name="T27" fmla="*/ 15 h 33"/>
                <a:gd name="T28" fmla="*/ 13 w 33"/>
                <a:gd name="T29" fmla="*/ 18 h 33"/>
                <a:gd name="T30" fmla="*/ 11 w 33"/>
                <a:gd name="T31" fmla="*/ 22 h 33"/>
                <a:gd name="T32" fmla="*/ 14 w 33"/>
                <a:gd name="T33" fmla="*/ 25 h 33"/>
                <a:gd name="T34" fmla="*/ 25 w 33"/>
                <a:gd name="T35" fmla="*/ 10 h 33"/>
                <a:gd name="T36" fmla="*/ 32 w 33"/>
                <a:gd name="T37" fmla="*/ 30 h 33"/>
                <a:gd name="T38" fmla="*/ 27 w 33"/>
                <a:gd name="T39" fmla="*/ 33 h 33"/>
                <a:gd name="T40" fmla="*/ 29 w 33"/>
                <a:gd name="T41" fmla="*/ 30 h 33"/>
                <a:gd name="T42" fmla="*/ 29 w 33"/>
                <a:gd name="T43" fmla="*/ 25 h 33"/>
                <a:gd name="T44" fmla="*/ 25 w 33"/>
                <a:gd name="T45" fmla="*/ 33 h 33"/>
                <a:gd name="T46" fmla="*/ 22 w 33"/>
                <a:gd name="T47" fmla="*/ 25 h 33"/>
                <a:gd name="T48" fmla="*/ 18 w 33"/>
                <a:gd name="T49" fmla="*/ 33 h 33"/>
                <a:gd name="T50" fmla="*/ 16 w 33"/>
                <a:gd name="T51" fmla="*/ 10 h 33"/>
                <a:gd name="T52" fmla="*/ 22 w 33"/>
                <a:gd name="T53" fmla="*/ 8 h 33"/>
                <a:gd name="T54" fmla="*/ 15 w 33"/>
                <a:gd name="T55" fmla="*/ 5 h 33"/>
                <a:gd name="T56" fmla="*/ 22 w 33"/>
                <a:gd name="T57" fmla="*/ 0 h 33"/>
                <a:gd name="T58" fmla="*/ 25 w 33"/>
                <a:gd name="T59" fmla="*/ 5 h 33"/>
                <a:gd name="T60" fmla="*/ 26 w 33"/>
                <a:gd name="T61" fmla="*/ 2 h 33"/>
                <a:gd name="T62" fmla="*/ 32 w 33"/>
                <a:gd name="T63" fmla="*/ 3 h 33"/>
                <a:gd name="T64" fmla="*/ 33 w 33"/>
                <a:gd name="T65" fmla="*/ 5 h 33"/>
                <a:gd name="T66" fmla="*/ 25 w 33"/>
                <a:gd name="T67" fmla="*/ 8 h 33"/>
                <a:gd name="T68" fmla="*/ 18 w 33"/>
                <a:gd name="T69" fmla="*/ 16 h 33"/>
                <a:gd name="T70" fmla="*/ 22 w 33"/>
                <a:gd name="T71" fmla="*/ 13 h 33"/>
                <a:gd name="T72" fmla="*/ 22 w 33"/>
                <a:gd name="T73" fmla="*/ 23 h 33"/>
                <a:gd name="T74" fmla="*/ 18 w 33"/>
                <a:gd name="T75" fmla="*/ 19 h 33"/>
                <a:gd name="T76" fmla="*/ 22 w 33"/>
                <a:gd name="T77" fmla="*/ 23 h 33"/>
                <a:gd name="T78" fmla="*/ 25 w 33"/>
                <a:gd name="T79" fmla="*/ 13 h 33"/>
                <a:gd name="T80" fmla="*/ 29 w 33"/>
                <a:gd name="T81" fmla="*/ 16 h 33"/>
                <a:gd name="T82" fmla="*/ 29 w 33"/>
                <a:gd name="T83" fmla="*/ 23 h 33"/>
                <a:gd name="T84" fmla="*/ 25 w 33"/>
                <a:gd name="T85" fmla="*/ 19 h 33"/>
                <a:gd name="T86" fmla="*/ 29 w 33"/>
                <a:gd name="T87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" h="33">
                  <a:moveTo>
                    <a:pt x="14" y="25"/>
                  </a:moveTo>
                  <a:cubicBezTo>
                    <a:pt x="11" y="25"/>
                    <a:pt x="11" y="25"/>
                    <a:pt x="11" y="25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4"/>
                    <a:pt x="5" y="23"/>
                    <a:pt x="8" y="23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3" y="18"/>
                    <a:pt x="2" y="18"/>
                    <a:pt x="1" y="19"/>
                  </a:cubicBezTo>
                  <a:cubicBezTo>
                    <a:pt x="1" y="18"/>
                    <a:pt x="1" y="17"/>
                    <a:pt x="0" y="16"/>
                  </a:cubicBezTo>
                  <a:cubicBezTo>
                    <a:pt x="1" y="16"/>
                    <a:pt x="2" y="14"/>
                    <a:pt x="2" y="13"/>
                  </a:cubicBezTo>
                  <a:cubicBezTo>
                    <a:pt x="3" y="12"/>
                    <a:pt x="3" y="10"/>
                    <a:pt x="4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1"/>
                    <a:pt x="5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10"/>
                    <a:pt x="5" y="13"/>
                    <a:pt x="4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4" y="22"/>
                    <a:pt x="14" y="22"/>
                    <a:pt x="14" y="22"/>
                  </a:cubicBezTo>
                  <a:lnTo>
                    <a:pt x="14" y="25"/>
                  </a:lnTo>
                  <a:close/>
                  <a:moveTo>
                    <a:pt x="25" y="8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1"/>
                    <a:pt x="32" y="32"/>
                    <a:pt x="31" y="32"/>
                  </a:cubicBezTo>
                  <a:cubicBezTo>
                    <a:pt x="30" y="33"/>
                    <a:pt x="29" y="33"/>
                    <a:pt x="27" y="33"/>
                  </a:cubicBezTo>
                  <a:cubicBezTo>
                    <a:pt x="27" y="32"/>
                    <a:pt x="27" y="31"/>
                    <a:pt x="26" y="30"/>
                  </a:cubicBezTo>
                  <a:cubicBezTo>
                    <a:pt x="27" y="30"/>
                    <a:pt x="28" y="30"/>
                    <a:pt x="29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4"/>
                    <a:pt x="27" y="3"/>
                    <a:pt x="26" y="2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1"/>
                    <a:pt x="31" y="2"/>
                    <a:pt x="32" y="3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3" y="8"/>
                    <a:pt x="33" y="8"/>
                    <a:pt x="33" y="8"/>
                  </a:cubicBezTo>
                  <a:lnTo>
                    <a:pt x="25" y="8"/>
                  </a:lnTo>
                  <a:close/>
                  <a:moveTo>
                    <a:pt x="18" y="13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3"/>
                    <a:pt x="22" y="13"/>
                    <a:pt x="22" y="13"/>
                  </a:cubicBezTo>
                  <a:lnTo>
                    <a:pt x="18" y="13"/>
                  </a:lnTo>
                  <a:close/>
                  <a:moveTo>
                    <a:pt x="22" y="23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23"/>
                    <a:pt x="18" y="23"/>
                    <a:pt x="18" y="23"/>
                  </a:cubicBezTo>
                  <a:lnTo>
                    <a:pt x="22" y="23"/>
                  </a:lnTo>
                  <a:close/>
                  <a:moveTo>
                    <a:pt x="29" y="13"/>
                  </a:moveTo>
                  <a:cubicBezTo>
                    <a:pt x="25" y="13"/>
                    <a:pt x="25" y="13"/>
                    <a:pt x="25" y="13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29" y="13"/>
                  </a:lnTo>
                  <a:close/>
                  <a:moveTo>
                    <a:pt x="29" y="23"/>
                  </a:moveTo>
                  <a:cubicBezTo>
                    <a:pt x="29" y="19"/>
                    <a:pt x="29" y="19"/>
                    <a:pt x="29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3"/>
                    <a:pt x="25" y="23"/>
                    <a:pt x="25" y="23"/>
                  </a:cubicBezTo>
                  <a:lnTo>
                    <a:pt x="29" y="23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087" y="1196"/>
              <a:ext cx="74" cy="76"/>
            </a:xfrm>
            <a:custGeom>
              <a:avLst/>
              <a:gdLst>
                <a:gd name="T0" fmla="*/ 17 w 32"/>
                <a:gd name="T1" fmla="*/ 26 h 33"/>
                <a:gd name="T2" fmla="*/ 1 w 32"/>
                <a:gd name="T3" fmla="*/ 30 h 33"/>
                <a:gd name="T4" fmla="*/ 0 w 32"/>
                <a:gd name="T5" fmla="*/ 26 h 33"/>
                <a:gd name="T6" fmla="*/ 3 w 32"/>
                <a:gd name="T7" fmla="*/ 26 h 33"/>
                <a:gd name="T8" fmla="*/ 3 w 32"/>
                <a:gd name="T9" fmla="*/ 2 h 33"/>
                <a:gd name="T10" fmla="*/ 14 w 32"/>
                <a:gd name="T11" fmla="*/ 2 h 33"/>
                <a:gd name="T12" fmla="*/ 14 w 32"/>
                <a:gd name="T13" fmla="*/ 23 h 33"/>
                <a:gd name="T14" fmla="*/ 16 w 32"/>
                <a:gd name="T15" fmla="*/ 23 h 33"/>
                <a:gd name="T16" fmla="*/ 17 w 32"/>
                <a:gd name="T17" fmla="*/ 26 h 33"/>
                <a:gd name="T18" fmla="*/ 6 w 32"/>
                <a:gd name="T19" fmla="*/ 5 h 33"/>
                <a:gd name="T20" fmla="*/ 6 w 32"/>
                <a:gd name="T21" fmla="*/ 9 h 33"/>
                <a:gd name="T22" fmla="*/ 11 w 32"/>
                <a:gd name="T23" fmla="*/ 9 h 33"/>
                <a:gd name="T24" fmla="*/ 11 w 32"/>
                <a:gd name="T25" fmla="*/ 5 h 33"/>
                <a:gd name="T26" fmla="*/ 6 w 32"/>
                <a:gd name="T27" fmla="*/ 5 h 33"/>
                <a:gd name="T28" fmla="*/ 11 w 32"/>
                <a:gd name="T29" fmla="*/ 12 h 33"/>
                <a:gd name="T30" fmla="*/ 6 w 32"/>
                <a:gd name="T31" fmla="*/ 12 h 33"/>
                <a:gd name="T32" fmla="*/ 6 w 32"/>
                <a:gd name="T33" fmla="*/ 17 h 33"/>
                <a:gd name="T34" fmla="*/ 11 w 32"/>
                <a:gd name="T35" fmla="*/ 17 h 33"/>
                <a:gd name="T36" fmla="*/ 11 w 32"/>
                <a:gd name="T37" fmla="*/ 12 h 33"/>
                <a:gd name="T38" fmla="*/ 6 w 32"/>
                <a:gd name="T39" fmla="*/ 25 h 33"/>
                <a:gd name="T40" fmla="*/ 11 w 32"/>
                <a:gd name="T41" fmla="*/ 24 h 33"/>
                <a:gd name="T42" fmla="*/ 11 w 32"/>
                <a:gd name="T43" fmla="*/ 20 h 33"/>
                <a:gd name="T44" fmla="*/ 6 w 32"/>
                <a:gd name="T45" fmla="*/ 20 h 33"/>
                <a:gd name="T46" fmla="*/ 6 w 32"/>
                <a:gd name="T47" fmla="*/ 25 h 33"/>
                <a:gd name="T48" fmla="*/ 32 w 32"/>
                <a:gd name="T49" fmla="*/ 8 h 33"/>
                <a:gd name="T50" fmla="*/ 32 w 32"/>
                <a:gd name="T51" fmla="*/ 10 h 33"/>
                <a:gd name="T52" fmla="*/ 30 w 32"/>
                <a:gd name="T53" fmla="*/ 31 h 33"/>
                <a:gd name="T54" fmla="*/ 28 w 32"/>
                <a:gd name="T55" fmla="*/ 33 h 33"/>
                <a:gd name="T56" fmla="*/ 23 w 32"/>
                <a:gd name="T57" fmla="*/ 33 h 33"/>
                <a:gd name="T58" fmla="*/ 22 w 32"/>
                <a:gd name="T59" fmla="*/ 30 h 33"/>
                <a:gd name="T60" fmla="*/ 26 w 32"/>
                <a:gd name="T61" fmla="*/ 30 h 33"/>
                <a:gd name="T62" fmla="*/ 27 w 32"/>
                <a:gd name="T63" fmla="*/ 29 h 33"/>
                <a:gd name="T64" fmla="*/ 29 w 32"/>
                <a:gd name="T65" fmla="*/ 11 h 33"/>
                <a:gd name="T66" fmla="*/ 24 w 32"/>
                <a:gd name="T67" fmla="*/ 11 h 33"/>
                <a:gd name="T68" fmla="*/ 14 w 32"/>
                <a:gd name="T69" fmla="*/ 33 h 33"/>
                <a:gd name="T70" fmla="*/ 12 w 32"/>
                <a:gd name="T71" fmla="*/ 31 h 33"/>
                <a:gd name="T72" fmla="*/ 21 w 32"/>
                <a:gd name="T73" fmla="*/ 11 h 33"/>
                <a:gd name="T74" fmla="*/ 16 w 32"/>
                <a:gd name="T75" fmla="*/ 11 h 33"/>
                <a:gd name="T76" fmla="*/ 16 w 32"/>
                <a:gd name="T77" fmla="*/ 8 h 33"/>
                <a:gd name="T78" fmla="*/ 21 w 32"/>
                <a:gd name="T79" fmla="*/ 8 h 33"/>
                <a:gd name="T80" fmla="*/ 21 w 32"/>
                <a:gd name="T81" fmla="*/ 0 h 33"/>
                <a:gd name="T82" fmla="*/ 24 w 32"/>
                <a:gd name="T83" fmla="*/ 0 h 33"/>
                <a:gd name="T84" fmla="*/ 24 w 32"/>
                <a:gd name="T85" fmla="*/ 8 h 33"/>
                <a:gd name="T86" fmla="*/ 32 w 32"/>
                <a:gd name="T87" fmla="*/ 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" h="33">
                  <a:moveTo>
                    <a:pt x="17" y="26"/>
                  </a:moveTo>
                  <a:cubicBezTo>
                    <a:pt x="11" y="27"/>
                    <a:pt x="5" y="29"/>
                    <a:pt x="1" y="3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2" y="26"/>
                    <a:pt x="3" y="26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6" y="23"/>
                    <a:pt x="16" y="23"/>
                    <a:pt x="16" y="23"/>
                  </a:cubicBezTo>
                  <a:lnTo>
                    <a:pt x="17" y="26"/>
                  </a:lnTo>
                  <a:close/>
                  <a:moveTo>
                    <a:pt x="6" y="5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5"/>
                    <a:pt x="11" y="5"/>
                    <a:pt x="11" y="5"/>
                  </a:cubicBezTo>
                  <a:lnTo>
                    <a:pt x="6" y="5"/>
                  </a:lnTo>
                  <a:close/>
                  <a:moveTo>
                    <a:pt x="1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11" y="17"/>
                    <a:pt x="11" y="17"/>
                    <a:pt x="11" y="17"/>
                  </a:cubicBezTo>
                  <a:lnTo>
                    <a:pt x="11" y="12"/>
                  </a:lnTo>
                  <a:close/>
                  <a:moveTo>
                    <a:pt x="6" y="25"/>
                  </a:moveTo>
                  <a:cubicBezTo>
                    <a:pt x="7" y="25"/>
                    <a:pt x="9" y="24"/>
                    <a:pt x="11" y="24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6" y="20"/>
                    <a:pt x="6" y="20"/>
                    <a:pt x="6" y="20"/>
                  </a:cubicBezTo>
                  <a:lnTo>
                    <a:pt x="6" y="25"/>
                  </a:lnTo>
                  <a:close/>
                  <a:moveTo>
                    <a:pt x="32" y="8"/>
                  </a:moveTo>
                  <a:cubicBezTo>
                    <a:pt x="32" y="8"/>
                    <a:pt x="32" y="9"/>
                    <a:pt x="32" y="10"/>
                  </a:cubicBezTo>
                  <a:cubicBezTo>
                    <a:pt x="32" y="24"/>
                    <a:pt x="31" y="30"/>
                    <a:pt x="30" y="31"/>
                  </a:cubicBezTo>
                  <a:cubicBezTo>
                    <a:pt x="30" y="32"/>
                    <a:pt x="29" y="33"/>
                    <a:pt x="28" y="33"/>
                  </a:cubicBezTo>
                  <a:cubicBezTo>
                    <a:pt x="26" y="33"/>
                    <a:pt x="24" y="33"/>
                    <a:pt x="23" y="33"/>
                  </a:cubicBezTo>
                  <a:cubicBezTo>
                    <a:pt x="23" y="32"/>
                    <a:pt x="22" y="31"/>
                    <a:pt x="22" y="30"/>
                  </a:cubicBezTo>
                  <a:cubicBezTo>
                    <a:pt x="24" y="30"/>
                    <a:pt x="25" y="30"/>
                    <a:pt x="26" y="30"/>
                  </a:cubicBezTo>
                  <a:cubicBezTo>
                    <a:pt x="27" y="30"/>
                    <a:pt x="27" y="30"/>
                    <a:pt x="27" y="29"/>
                  </a:cubicBezTo>
                  <a:cubicBezTo>
                    <a:pt x="28" y="28"/>
                    <a:pt x="29" y="24"/>
                    <a:pt x="29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21"/>
                    <a:pt x="22" y="28"/>
                    <a:pt x="14" y="33"/>
                  </a:cubicBezTo>
                  <a:cubicBezTo>
                    <a:pt x="14" y="32"/>
                    <a:pt x="13" y="31"/>
                    <a:pt x="12" y="31"/>
                  </a:cubicBezTo>
                  <a:cubicBezTo>
                    <a:pt x="19" y="27"/>
                    <a:pt x="20" y="20"/>
                    <a:pt x="21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5"/>
                    <a:pt x="21" y="3"/>
                    <a:pt x="21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3"/>
                    <a:pt x="24" y="5"/>
                    <a:pt x="24" y="8"/>
                  </a:cubicBezTo>
                  <a:lnTo>
                    <a:pt x="32" y="8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1170" y="1196"/>
              <a:ext cx="76" cy="76"/>
            </a:xfrm>
            <a:custGeom>
              <a:avLst/>
              <a:gdLst>
                <a:gd name="T0" fmla="*/ 26 w 33"/>
                <a:gd name="T1" fmla="*/ 29 h 33"/>
                <a:gd name="T2" fmla="*/ 30 w 33"/>
                <a:gd name="T3" fmla="*/ 24 h 33"/>
                <a:gd name="T4" fmla="*/ 33 w 33"/>
                <a:gd name="T5" fmla="*/ 25 h 33"/>
                <a:gd name="T6" fmla="*/ 26 w 33"/>
                <a:gd name="T7" fmla="*/ 33 h 33"/>
                <a:gd name="T8" fmla="*/ 13 w 33"/>
                <a:gd name="T9" fmla="*/ 33 h 33"/>
                <a:gd name="T10" fmla="*/ 5 w 33"/>
                <a:gd name="T11" fmla="*/ 27 h 33"/>
                <a:gd name="T12" fmla="*/ 5 w 33"/>
                <a:gd name="T13" fmla="*/ 13 h 33"/>
                <a:gd name="T14" fmla="*/ 2 w 33"/>
                <a:gd name="T15" fmla="*/ 15 h 33"/>
                <a:gd name="T16" fmla="*/ 0 w 33"/>
                <a:gd name="T17" fmla="*/ 11 h 33"/>
                <a:gd name="T18" fmla="*/ 11 w 33"/>
                <a:gd name="T19" fmla="*/ 0 h 33"/>
                <a:gd name="T20" fmla="*/ 14 w 33"/>
                <a:gd name="T21" fmla="*/ 1 h 33"/>
                <a:gd name="T22" fmla="*/ 13 w 33"/>
                <a:gd name="T23" fmla="*/ 3 h 33"/>
                <a:gd name="T24" fmla="*/ 22 w 33"/>
                <a:gd name="T25" fmla="*/ 3 h 33"/>
                <a:gd name="T26" fmla="*/ 23 w 33"/>
                <a:gd name="T27" fmla="*/ 3 h 33"/>
                <a:gd name="T28" fmla="*/ 25 w 33"/>
                <a:gd name="T29" fmla="*/ 4 h 33"/>
                <a:gd name="T30" fmla="*/ 20 w 33"/>
                <a:gd name="T31" fmla="*/ 10 h 33"/>
                <a:gd name="T32" fmla="*/ 30 w 33"/>
                <a:gd name="T33" fmla="*/ 10 h 33"/>
                <a:gd name="T34" fmla="*/ 30 w 33"/>
                <a:gd name="T35" fmla="*/ 23 h 33"/>
                <a:gd name="T36" fmla="*/ 26 w 33"/>
                <a:gd name="T37" fmla="*/ 23 h 33"/>
                <a:gd name="T38" fmla="*/ 26 w 33"/>
                <a:gd name="T39" fmla="*/ 22 h 33"/>
                <a:gd name="T40" fmla="*/ 8 w 33"/>
                <a:gd name="T41" fmla="*/ 22 h 33"/>
                <a:gd name="T42" fmla="*/ 8 w 33"/>
                <a:gd name="T43" fmla="*/ 27 h 33"/>
                <a:gd name="T44" fmla="*/ 13 w 33"/>
                <a:gd name="T45" fmla="*/ 29 h 33"/>
                <a:gd name="T46" fmla="*/ 26 w 33"/>
                <a:gd name="T47" fmla="*/ 29 h 33"/>
                <a:gd name="T48" fmla="*/ 11 w 33"/>
                <a:gd name="T49" fmla="*/ 6 h 33"/>
                <a:gd name="T50" fmla="*/ 7 w 33"/>
                <a:gd name="T51" fmla="*/ 10 h 33"/>
                <a:gd name="T52" fmla="*/ 16 w 33"/>
                <a:gd name="T53" fmla="*/ 10 h 33"/>
                <a:gd name="T54" fmla="*/ 20 w 33"/>
                <a:gd name="T55" fmla="*/ 6 h 33"/>
                <a:gd name="T56" fmla="*/ 11 w 33"/>
                <a:gd name="T57" fmla="*/ 6 h 33"/>
                <a:gd name="T58" fmla="*/ 8 w 33"/>
                <a:gd name="T59" fmla="*/ 18 h 33"/>
                <a:gd name="T60" fmla="*/ 15 w 33"/>
                <a:gd name="T61" fmla="*/ 18 h 33"/>
                <a:gd name="T62" fmla="*/ 15 w 33"/>
                <a:gd name="T63" fmla="*/ 13 h 33"/>
                <a:gd name="T64" fmla="*/ 8 w 33"/>
                <a:gd name="T65" fmla="*/ 13 h 33"/>
                <a:gd name="T66" fmla="*/ 8 w 33"/>
                <a:gd name="T67" fmla="*/ 18 h 33"/>
                <a:gd name="T68" fmla="*/ 26 w 33"/>
                <a:gd name="T69" fmla="*/ 13 h 33"/>
                <a:gd name="T70" fmla="*/ 19 w 33"/>
                <a:gd name="T71" fmla="*/ 13 h 33"/>
                <a:gd name="T72" fmla="*/ 19 w 33"/>
                <a:gd name="T73" fmla="*/ 18 h 33"/>
                <a:gd name="T74" fmla="*/ 26 w 33"/>
                <a:gd name="T75" fmla="*/ 18 h 33"/>
                <a:gd name="T76" fmla="*/ 26 w 33"/>
                <a:gd name="T77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" h="33">
                  <a:moveTo>
                    <a:pt x="26" y="29"/>
                  </a:moveTo>
                  <a:cubicBezTo>
                    <a:pt x="29" y="29"/>
                    <a:pt x="30" y="29"/>
                    <a:pt x="30" y="24"/>
                  </a:cubicBezTo>
                  <a:cubicBezTo>
                    <a:pt x="31" y="24"/>
                    <a:pt x="32" y="25"/>
                    <a:pt x="33" y="25"/>
                  </a:cubicBezTo>
                  <a:cubicBezTo>
                    <a:pt x="33" y="31"/>
                    <a:pt x="31" y="33"/>
                    <a:pt x="26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33"/>
                    <a:pt x="5" y="31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3" y="14"/>
                    <a:pt x="2" y="15"/>
                  </a:cubicBezTo>
                  <a:cubicBezTo>
                    <a:pt x="2" y="14"/>
                    <a:pt x="1" y="12"/>
                    <a:pt x="0" y="11"/>
                  </a:cubicBezTo>
                  <a:cubicBezTo>
                    <a:pt x="4" y="9"/>
                    <a:pt x="9" y="5"/>
                    <a:pt x="11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3" y="2"/>
                    <a:pt x="13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4" y="6"/>
                    <a:pt x="22" y="8"/>
                    <a:pt x="2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9"/>
                    <a:pt x="9" y="29"/>
                    <a:pt x="13" y="29"/>
                  </a:cubicBezTo>
                  <a:lnTo>
                    <a:pt x="26" y="29"/>
                  </a:lnTo>
                  <a:close/>
                  <a:moveTo>
                    <a:pt x="11" y="6"/>
                  </a:moveTo>
                  <a:cubicBezTo>
                    <a:pt x="10" y="7"/>
                    <a:pt x="9" y="9"/>
                    <a:pt x="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8" y="9"/>
                    <a:pt x="19" y="7"/>
                    <a:pt x="20" y="6"/>
                  </a:cubicBezTo>
                  <a:lnTo>
                    <a:pt x="11" y="6"/>
                  </a:lnTo>
                  <a:close/>
                  <a:moveTo>
                    <a:pt x="8" y="18"/>
                  </a:moveTo>
                  <a:cubicBezTo>
                    <a:pt x="15" y="18"/>
                    <a:pt x="15" y="18"/>
                    <a:pt x="15" y="18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8" y="13"/>
                    <a:pt x="8" y="13"/>
                    <a:pt x="8" y="13"/>
                  </a:cubicBezTo>
                  <a:lnTo>
                    <a:pt x="8" y="18"/>
                  </a:lnTo>
                  <a:close/>
                  <a:moveTo>
                    <a:pt x="26" y="13"/>
                  </a:moveTo>
                  <a:cubicBezTo>
                    <a:pt x="19" y="13"/>
                    <a:pt x="19" y="13"/>
                    <a:pt x="19" y="13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6" y="18"/>
                    <a:pt x="26" y="18"/>
                    <a:pt x="26" y="18"/>
                  </a:cubicBezTo>
                  <a:lnTo>
                    <a:pt x="26" y="13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1345" y="1203"/>
              <a:ext cx="73" cy="69"/>
            </a:xfrm>
            <a:custGeom>
              <a:avLst/>
              <a:gdLst>
                <a:gd name="T0" fmla="*/ 20 w 32"/>
                <a:gd name="T1" fmla="*/ 2 h 30"/>
                <a:gd name="T2" fmla="*/ 17 w 32"/>
                <a:gd name="T3" fmla="*/ 6 h 30"/>
                <a:gd name="T4" fmla="*/ 17 w 32"/>
                <a:gd name="T5" fmla="*/ 30 h 30"/>
                <a:gd name="T6" fmla="*/ 14 w 32"/>
                <a:gd name="T7" fmla="*/ 30 h 30"/>
                <a:gd name="T8" fmla="*/ 14 w 32"/>
                <a:gd name="T9" fmla="*/ 10 h 30"/>
                <a:gd name="T10" fmla="*/ 1 w 32"/>
                <a:gd name="T11" fmla="*/ 20 h 30"/>
                <a:gd name="T12" fmla="*/ 0 w 32"/>
                <a:gd name="T13" fmla="*/ 18 h 30"/>
                <a:gd name="T14" fmla="*/ 16 w 32"/>
                <a:gd name="T15" fmla="*/ 2 h 30"/>
                <a:gd name="T16" fmla="*/ 0 w 32"/>
                <a:gd name="T17" fmla="*/ 2 h 30"/>
                <a:gd name="T18" fmla="*/ 0 w 32"/>
                <a:gd name="T19" fmla="*/ 0 h 30"/>
                <a:gd name="T20" fmla="*/ 31 w 32"/>
                <a:gd name="T21" fmla="*/ 0 h 30"/>
                <a:gd name="T22" fmla="*/ 31 w 32"/>
                <a:gd name="T23" fmla="*/ 2 h 30"/>
                <a:gd name="T24" fmla="*/ 20 w 32"/>
                <a:gd name="T25" fmla="*/ 2 h 30"/>
                <a:gd name="T26" fmla="*/ 20 w 32"/>
                <a:gd name="T27" fmla="*/ 8 h 30"/>
                <a:gd name="T28" fmla="*/ 32 w 32"/>
                <a:gd name="T29" fmla="*/ 18 h 30"/>
                <a:gd name="T30" fmla="*/ 30 w 32"/>
                <a:gd name="T31" fmla="*/ 20 h 30"/>
                <a:gd name="T32" fmla="*/ 18 w 32"/>
                <a:gd name="T33" fmla="*/ 10 h 30"/>
                <a:gd name="T34" fmla="*/ 20 w 32"/>
                <a:gd name="T35" fmla="*/ 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30">
                  <a:moveTo>
                    <a:pt x="20" y="2"/>
                  </a:moveTo>
                  <a:cubicBezTo>
                    <a:pt x="19" y="4"/>
                    <a:pt x="18" y="5"/>
                    <a:pt x="17" y="6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1" y="14"/>
                    <a:pt x="6" y="18"/>
                    <a:pt x="1" y="20"/>
                  </a:cubicBezTo>
                  <a:cubicBezTo>
                    <a:pt x="1" y="20"/>
                    <a:pt x="0" y="19"/>
                    <a:pt x="0" y="18"/>
                  </a:cubicBezTo>
                  <a:cubicBezTo>
                    <a:pt x="7" y="15"/>
                    <a:pt x="13" y="9"/>
                    <a:pt x="16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2"/>
                    <a:pt x="31" y="2"/>
                    <a:pt x="31" y="2"/>
                  </a:cubicBezTo>
                  <a:lnTo>
                    <a:pt x="20" y="2"/>
                  </a:lnTo>
                  <a:close/>
                  <a:moveTo>
                    <a:pt x="20" y="8"/>
                  </a:moveTo>
                  <a:cubicBezTo>
                    <a:pt x="24" y="11"/>
                    <a:pt x="30" y="15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7"/>
                    <a:pt x="22" y="13"/>
                    <a:pt x="18" y="10"/>
                  </a:cubicBezTo>
                  <a:lnTo>
                    <a:pt x="20" y="8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1425" y="1198"/>
              <a:ext cx="78" cy="74"/>
            </a:xfrm>
            <a:custGeom>
              <a:avLst/>
              <a:gdLst>
                <a:gd name="T0" fmla="*/ 9 w 34"/>
                <a:gd name="T1" fmla="*/ 9 h 32"/>
                <a:gd name="T2" fmla="*/ 2 w 34"/>
                <a:gd name="T3" fmla="*/ 25 h 32"/>
                <a:gd name="T4" fmla="*/ 0 w 34"/>
                <a:gd name="T5" fmla="*/ 23 h 32"/>
                <a:gd name="T6" fmla="*/ 6 w 34"/>
                <a:gd name="T7" fmla="*/ 8 h 32"/>
                <a:gd name="T8" fmla="*/ 9 w 34"/>
                <a:gd name="T9" fmla="*/ 9 h 32"/>
                <a:gd name="T10" fmla="*/ 18 w 34"/>
                <a:gd name="T11" fmla="*/ 0 h 32"/>
                <a:gd name="T12" fmla="*/ 18 w 34"/>
                <a:gd name="T13" fmla="*/ 28 h 32"/>
                <a:gd name="T14" fmla="*/ 17 w 34"/>
                <a:gd name="T15" fmla="*/ 32 h 32"/>
                <a:gd name="T16" fmla="*/ 10 w 34"/>
                <a:gd name="T17" fmla="*/ 32 h 32"/>
                <a:gd name="T18" fmla="*/ 9 w 34"/>
                <a:gd name="T19" fmla="*/ 29 h 32"/>
                <a:gd name="T20" fmla="*/ 15 w 34"/>
                <a:gd name="T21" fmla="*/ 29 h 32"/>
                <a:gd name="T22" fmla="*/ 16 w 34"/>
                <a:gd name="T23" fmla="*/ 28 h 32"/>
                <a:gd name="T24" fmla="*/ 16 w 34"/>
                <a:gd name="T25" fmla="*/ 0 h 32"/>
                <a:gd name="T26" fmla="*/ 18 w 34"/>
                <a:gd name="T27" fmla="*/ 0 h 32"/>
                <a:gd name="T28" fmla="*/ 27 w 34"/>
                <a:gd name="T29" fmla="*/ 8 h 32"/>
                <a:gd name="T30" fmla="*/ 34 w 34"/>
                <a:gd name="T31" fmla="*/ 24 h 32"/>
                <a:gd name="T32" fmla="*/ 31 w 34"/>
                <a:gd name="T33" fmla="*/ 25 h 32"/>
                <a:gd name="T34" fmla="*/ 24 w 34"/>
                <a:gd name="T35" fmla="*/ 9 h 32"/>
                <a:gd name="T36" fmla="*/ 27 w 34"/>
                <a:gd name="T37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2">
                  <a:moveTo>
                    <a:pt x="9" y="9"/>
                  </a:moveTo>
                  <a:cubicBezTo>
                    <a:pt x="8" y="14"/>
                    <a:pt x="6" y="21"/>
                    <a:pt x="2" y="25"/>
                  </a:cubicBezTo>
                  <a:cubicBezTo>
                    <a:pt x="2" y="24"/>
                    <a:pt x="1" y="23"/>
                    <a:pt x="0" y="23"/>
                  </a:cubicBezTo>
                  <a:cubicBezTo>
                    <a:pt x="3" y="19"/>
                    <a:pt x="5" y="13"/>
                    <a:pt x="6" y="8"/>
                  </a:cubicBezTo>
                  <a:lnTo>
                    <a:pt x="9" y="9"/>
                  </a:lnTo>
                  <a:close/>
                  <a:moveTo>
                    <a:pt x="18" y="0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30"/>
                    <a:pt x="18" y="31"/>
                    <a:pt x="17" y="32"/>
                  </a:cubicBezTo>
                  <a:cubicBezTo>
                    <a:pt x="15" y="32"/>
                    <a:pt x="13" y="32"/>
                    <a:pt x="10" y="32"/>
                  </a:cubicBezTo>
                  <a:cubicBezTo>
                    <a:pt x="10" y="31"/>
                    <a:pt x="9" y="30"/>
                    <a:pt x="9" y="29"/>
                  </a:cubicBezTo>
                  <a:cubicBezTo>
                    <a:pt x="11" y="29"/>
                    <a:pt x="14" y="29"/>
                    <a:pt x="15" y="29"/>
                  </a:cubicBezTo>
                  <a:cubicBezTo>
                    <a:pt x="15" y="29"/>
                    <a:pt x="16" y="29"/>
                    <a:pt x="16" y="28"/>
                  </a:cubicBezTo>
                  <a:cubicBezTo>
                    <a:pt x="16" y="0"/>
                    <a:pt x="16" y="0"/>
                    <a:pt x="16" y="0"/>
                  </a:cubicBezTo>
                  <a:lnTo>
                    <a:pt x="18" y="0"/>
                  </a:lnTo>
                  <a:close/>
                  <a:moveTo>
                    <a:pt x="27" y="8"/>
                  </a:moveTo>
                  <a:cubicBezTo>
                    <a:pt x="30" y="13"/>
                    <a:pt x="33" y="19"/>
                    <a:pt x="34" y="24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0" y="21"/>
                    <a:pt x="27" y="14"/>
                    <a:pt x="24" y="9"/>
                  </a:cubicBezTo>
                  <a:lnTo>
                    <a:pt x="27" y="8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510" y="1203"/>
              <a:ext cx="74" cy="69"/>
            </a:xfrm>
            <a:custGeom>
              <a:avLst/>
              <a:gdLst>
                <a:gd name="T0" fmla="*/ 32 w 32"/>
                <a:gd name="T1" fmla="*/ 14 h 30"/>
                <a:gd name="T2" fmla="*/ 18 w 32"/>
                <a:gd name="T3" fmla="*/ 14 h 30"/>
                <a:gd name="T4" fmla="*/ 18 w 32"/>
                <a:gd name="T5" fmla="*/ 26 h 30"/>
                <a:gd name="T6" fmla="*/ 16 w 32"/>
                <a:gd name="T7" fmla="*/ 29 h 30"/>
                <a:gd name="T8" fmla="*/ 8 w 32"/>
                <a:gd name="T9" fmla="*/ 30 h 30"/>
                <a:gd name="T10" fmla="*/ 7 w 32"/>
                <a:gd name="T11" fmla="*/ 27 h 30"/>
                <a:gd name="T12" fmla="*/ 14 w 32"/>
                <a:gd name="T13" fmla="*/ 27 h 30"/>
                <a:gd name="T14" fmla="*/ 15 w 32"/>
                <a:gd name="T15" fmla="*/ 26 h 30"/>
                <a:gd name="T16" fmla="*/ 15 w 32"/>
                <a:gd name="T17" fmla="*/ 14 h 30"/>
                <a:gd name="T18" fmla="*/ 0 w 32"/>
                <a:gd name="T19" fmla="*/ 14 h 30"/>
                <a:gd name="T20" fmla="*/ 0 w 32"/>
                <a:gd name="T21" fmla="*/ 11 h 30"/>
                <a:gd name="T22" fmla="*/ 15 w 32"/>
                <a:gd name="T23" fmla="*/ 11 h 30"/>
                <a:gd name="T24" fmla="*/ 15 w 32"/>
                <a:gd name="T25" fmla="*/ 2 h 30"/>
                <a:gd name="T26" fmla="*/ 2 w 32"/>
                <a:gd name="T27" fmla="*/ 2 h 30"/>
                <a:gd name="T28" fmla="*/ 2 w 32"/>
                <a:gd name="T29" fmla="*/ 0 h 30"/>
                <a:gd name="T30" fmla="*/ 29 w 32"/>
                <a:gd name="T31" fmla="*/ 0 h 30"/>
                <a:gd name="T32" fmla="*/ 29 w 32"/>
                <a:gd name="T33" fmla="*/ 2 h 30"/>
                <a:gd name="T34" fmla="*/ 18 w 32"/>
                <a:gd name="T35" fmla="*/ 2 h 30"/>
                <a:gd name="T36" fmla="*/ 18 w 32"/>
                <a:gd name="T37" fmla="*/ 11 h 30"/>
                <a:gd name="T38" fmla="*/ 32 w 32"/>
                <a:gd name="T39" fmla="*/ 11 h 30"/>
                <a:gd name="T40" fmla="*/ 32 w 32"/>
                <a:gd name="T4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0">
                  <a:moveTo>
                    <a:pt x="32" y="1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7" y="29"/>
                    <a:pt x="16" y="29"/>
                  </a:cubicBezTo>
                  <a:cubicBezTo>
                    <a:pt x="14" y="30"/>
                    <a:pt x="12" y="30"/>
                    <a:pt x="8" y="30"/>
                  </a:cubicBezTo>
                  <a:cubicBezTo>
                    <a:pt x="8" y="29"/>
                    <a:pt x="8" y="28"/>
                    <a:pt x="7" y="27"/>
                  </a:cubicBezTo>
                  <a:cubicBezTo>
                    <a:pt x="10" y="27"/>
                    <a:pt x="13" y="27"/>
                    <a:pt x="14" y="27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32" y="11"/>
                    <a:pt x="32" y="11"/>
                    <a:pt x="32" y="11"/>
                  </a:cubicBezTo>
                  <a:lnTo>
                    <a:pt x="32" y="14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1593" y="1203"/>
              <a:ext cx="39" cy="64"/>
            </a:xfrm>
            <a:custGeom>
              <a:avLst/>
              <a:gdLst>
                <a:gd name="T0" fmla="*/ 8 w 17"/>
                <a:gd name="T1" fmla="*/ 28 h 28"/>
                <a:gd name="T2" fmla="*/ 2 w 17"/>
                <a:gd name="T3" fmla="*/ 27 h 28"/>
                <a:gd name="T4" fmla="*/ 1 w 17"/>
                <a:gd name="T5" fmla="*/ 26 h 28"/>
                <a:gd name="T6" fmla="*/ 1 w 17"/>
                <a:gd name="T7" fmla="*/ 25 h 28"/>
                <a:gd name="T8" fmla="*/ 1 w 17"/>
                <a:gd name="T9" fmla="*/ 24 h 28"/>
                <a:gd name="T10" fmla="*/ 2 w 17"/>
                <a:gd name="T11" fmla="*/ 24 h 28"/>
                <a:gd name="T12" fmla="*/ 8 w 17"/>
                <a:gd name="T13" fmla="*/ 25 h 28"/>
                <a:gd name="T14" fmla="*/ 14 w 17"/>
                <a:gd name="T15" fmla="*/ 17 h 28"/>
                <a:gd name="T16" fmla="*/ 14 w 17"/>
                <a:gd name="T17" fmla="*/ 16 h 28"/>
                <a:gd name="T18" fmla="*/ 8 w 17"/>
                <a:gd name="T19" fmla="*/ 17 h 28"/>
                <a:gd name="T20" fmla="*/ 0 w 17"/>
                <a:gd name="T21" fmla="*/ 10 h 28"/>
                <a:gd name="T22" fmla="*/ 0 w 17"/>
                <a:gd name="T23" fmla="*/ 9 h 28"/>
                <a:gd name="T24" fmla="*/ 8 w 17"/>
                <a:gd name="T25" fmla="*/ 0 h 28"/>
                <a:gd name="T26" fmla="*/ 17 w 17"/>
                <a:gd name="T27" fmla="*/ 11 h 28"/>
                <a:gd name="T28" fmla="*/ 17 w 17"/>
                <a:gd name="T29" fmla="*/ 17 h 28"/>
                <a:gd name="T30" fmla="*/ 8 w 17"/>
                <a:gd name="T31" fmla="*/ 28 h 28"/>
                <a:gd name="T32" fmla="*/ 14 w 17"/>
                <a:gd name="T33" fmla="*/ 11 h 28"/>
                <a:gd name="T34" fmla="*/ 8 w 17"/>
                <a:gd name="T35" fmla="*/ 3 h 28"/>
                <a:gd name="T36" fmla="*/ 3 w 17"/>
                <a:gd name="T37" fmla="*/ 9 h 28"/>
                <a:gd name="T38" fmla="*/ 3 w 17"/>
                <a:gd name="T39" fmla="*/ 10 h 28"/>
                <a:gd name="T40" fmla="*/ 8 w 17"/>
                <a:gd name="T41" fmla="*/ 15 h 28"/>
                <a:gd name="T42" fmla="*/ 14 w 17"/>
                <a:gd name="T43" fmla="*/ 14 h 28"/>
                <a:gd name="T44" fmla="*/ 14 w 17"/>
                <a:gd name="T45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" h="28">
                  <a:moveTo>
                    <a:pt x="8" y="28"/>
                  </a:moveTo>
                  <a:cubicBezTo>
                    <a:pt x="5" y="28"/>
                    <a:pt x="3" y="27"/>
                    <a:pt x="2" y="27"/>
                  </a:cubicBezTo>
                  <a:cubicBezTo>
                    <a:pt x="1" y="27"/>
                    <a:pt x="1" y="27"/>
                    <a:pt x="1" y="26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2" y="24"/>
                    <a:pt x="2" y="24"/>
                  </a:cubicBezTo>
                  <a:cubicBezTo>
                    <a:pt x="3" y="25"/>
                    <a:pt x="5" y="25"/>
                    <a:pt x="8" y="25"/>
                  </a:cubicBezTo>
                  <a:cubicBezTo>
                    <a:pt x="13" y="25"/>
                    <a:pt x="14" y="22"/>
                    <a:pt x="14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7"/>
                    <a:pt x="11" y="17"/>
                    <a:pt x="8" y="17"/>
                  </a:cubicBezTo>
                  <a:cubicBezTo>
                    <a:pt x="4" y="17"/>
                    <a:pt x="0" y="15"/>
                    <a:pt x="0" y="1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4" y="0"/>
                    <a:pt x="17" y="3"/>
                    <a:pt x="17" y="11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25"/>
                    <a:pt x="14" y="28"/>
                    <a:pt x="8" y="28"/>
                  </a:cubicBezTo>
                  <a:close/>
                  <a:moveTo>
                    <a:pt x="14" y="11"/>
                  </a:moveTo>
                  <a:cubicBezTo>
                    <a:pt x="14" y="5"/>
                    <a:pt x="12" y="3"/>
                    <a:pt x="8" y="3"/>
                  </a:cubicBezTo>
                  <a:cubicBezTo>
                    <a:pt x="5" y="3"/>
                    <a:pt x="3" y="5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3"/>
                    <a:pt x="6" y="15"/>
                    <a:pt x="8" y="15"/>
                  </a:cubicBezTo>
                  <a:cubicBezTo>
                    <a:pt x="10" y="15"/>
                    <a:pt x="13" y="14"/>
                    <a:pt x="14" y="14"/>
                  </a:cubicBezTo>
                  <a:lnTo>
                    <a:pt x="14" y="11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1643" y="1203"/>
              <a:ext cx="40" cy="64"/>
            </a:xfrm>
            <a:custGeom>
              <a:avLst/>
              <a:gdLst>
                <a:gd name="T0" fmla="*/ 9 w 17"/>
                <a:gd name="T1" fmla="*/ 28 h 28"/>
                <a:gd name="T2" fmla="*/ 0 w 17"/>
                <a:gd name="T3" fmla="*/ 16 h 28"/>
                <a:gd name="T4" fmla="*/ 0 w 17"/>
                <a:gd name="T5" fmla="*/ 11 h 28"/>
                <a:gd name="T6" fmla="*/ 9 w 17"/>
                <a:gd name="T7" fmla="*/ 0 h 28"/>
                <a:gd name="T8" fmla="*/ 17 w 17"/>
                <a:gd name="T9" fmla="*/ 11 h 28"/>
                <a:gd name="T10" fmla="*/ 17 w 17"/>
                <a:gd name="T11" fmla="*/ 16 h 28"/>
                <a:gd name="T12" fmla="*/ 9 w 17"/>
                <a:gd name="T13" fmla="*/ 28 h 28"/>
                <a:gd name="T14" fmla="*/ 14 w 17"/>
                <a:gd name="T15" fmla="*/ 11 h 28"/>
                <a:gd name="T16" fmla="*/ 9 w 17"/>
                <a:gd name="T17" fmla="*/ 3 h 28"/>
                <a:gd name="T18" fmla="*/ 3 w 17"/>
                <a:gd name="T19" fmla="*/ 11 h 28"/>
                <a:gd name="T20" fmla="*/ 3 w 17"/>
                <a:gd name="T21" fmla="*/ 16 h 28"/>
                <a:gd name="T22" fmla="*/ 9 w 17"/>
                <a:gd name="T23" fmla="*/ 25 h 28"/>
                <a:gd name="T24" fmla="*/ 14 w 17"/>
                <a:gd name="T25" fmla="*/ 16 h 28"/>
                <a:gd name="T26" fmla="*/ 14 w 17"/>
                <a:gd name="T27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8">
                  <a:moveTo>
                    <a:pt x="9" y="28"/>
                  </a:moveTo>
                  <a:cubicBezTo>
                    <a:pt x="3" y="28"/>
                    <a:pt x="0" y="24"/>
                    <a:pt x="0" y="1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4"/>
                    <a:pt x="3" y="0"/>
                    <a:pt x="9" y="0"/>
                  </a:cubicBezTo>
                  <a:cubicBezTo>
                    <a:pt x="14" y="0"/>
                    <a:pt x="17" y="4"/>
                    <a:pt x="17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24"/>
                    <a:pt x="14" y="28"/>
                    <a:pt x="9" y="28"/>
                  </a:cubicBezTo>
                  <a:close/>
                  <a:moveTo>
                    <a:pt x="14" y="11"/>
                  </a:moveTo>
                  <a:cubicBezTo>
                    <a:pt x="14" y="5"/>
                    <a:pt x="12" y="3"/>
                    <a:pt x="9" y="3"/>
                  </a:cubicBezTo>
                  <a:cubicBezTo>
                    <a:pt x="5" y="3"/>
                    <a:pt x="3" y="5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22"/>
                    <a:pt x="5" y="25"/>
                    <a:pt x="9" y="25"/>
                  </a:cubicBezTo>
                  <a:cubicBezTo>
                    <a:pt x="12" y="25"/>
                    <a:pt x="14" y="22"/>
                    <a:pt x="14" y="16"/>
                  </a:cubicBezTo>
                  <a:lnTo>
                    <a:pt x="14" y="11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1692" y="1203"/>
              <a:ext cx="57" cy="64"/>
            </a:xfrm>
            <a:custGeom>
              <a:avLst/>
              <a:gdLst>
                <a:gd name="T0" fmla="*/ 5 w 25"/>
                <a:gd name="T1" fmla="*/ 15 h 28"/>
                <a:gd name="T2" fmla="*/ 0 w 25"/>
                <a:gd name="T3" fmla="*/ 9 h 28"/>
                <a:gd name="T4" fmla="*/ 0 w 25"/>
                <a:gd name="T5" fmla="*/ 6 h 28"/>
                <a:gd name="T6" fmla="*/ 5 w 25"/>
                <a:gd name="T7" fmla="*/ 0 h 28"/>
                <a:gd name="T8" fmla="*/ 10 w 25"/>
                <a:gd name="T9" fmla="*/ 6 h 28"/>
                <a:gd name="T10" fmla="*/ 10 w 25"/>
                <a:gd name="T11" fmla="*/ 9 h 28"/>
                <a:gd name="T12" fmla="*/ 5 w 25"/>
                <a:gd name="T13" fmla="*/ 15 h 28"/>
                <a:gd name="T14" fmla="*/ 7 w 25"/>
                <a:gd name="T15" fmla="*/ 6 h 28"/>
                <a:gd name="T16" fmla="*/ 5 w 25"/>
                <a:gd name="T17" fmla="*/ 2 h 28"/>
                <a:gd name="T18" fmla="*/ 2 w 25"/>
                <a:gd name="T19" fmla="*/ 6 h 28"/>
                <a:gd name="T20" fmla="*/ 2 w 25"/>
                <a:gd name="T21" fmla="*/ 9 h 28"/>
                <a:gd name="T22" fmla="*/ 5 w 25"/>
                <a:gd name="T23" fmla="*/ 13 h 28"/>
                <a:gd name="T24" fmla="*/ 7 w 25"/>
                <a:gd name="T25" fmla="*/ 9 h 28"/>
                <a:gd name="T26" fmla="*/ 7 w 25"/>
                <a:gd name="T27" fmla="*/ 6 h 28"/>
                <a:gd name="T28" fmla="*/ 22 w 25"/>
                <a:gd name="T29" fmla="*/ 1 h 28"/>
                <a:gd name="T30" fmla="*/ 7 w 25"/>
                <a:gd name="T31" fmla="*/ 27 h 28"/>
                <a:gd name="T32" fmla="*/ 6 w 25"/>
                <a:gd name="T33" fmla="*/ 27 h 28"/>
                <a:gd name="T34" fmla="*/ 4 w 25"/>
                <a:gd name="T35" fmla="*/ 27 h 28"/>
                <a:gd name="T36" fmla="*/ 4 w 25"/>
                <a:gd name="T37" fmla="*/ 27 h 28"/>
                <a:gd name="T38" fmla="*/ 4 w 25"/>
                <a:gd name="T39" fmla="*/ 27 h 28"/>
                <a:gd name="T40" fmla="*/ 19 w 25"/>
                <a:gd name="T41" fmla="*/ 1 h 28"/>
                <a:gd name="T42" fmla="*/ 20 w 25"/>
                <a:gd name="T43" fmla="*/ 1 h 28"/>
                <a:gd name="T44" fmla="*/ 22 w 25"/>
                <a:gd name="T45" fmla="*/ 1 h 28"/>
                <a:gd name="T46" fmla="*/ 22 w 25"/>
                <a:gd name="T47" fmla="*/ 1 h 28"/>
                <a:gd name="T48" fmla="*/ 22 w 25"/>
                <a:gd name="T49" fmla="*/ 1 h 28"/>
                <a:gd name="T50" fmla="*/ 21 w 25"/>
                <a:gd name="T51" fmla="*/ 28 h 28"/>
                <a:gd name="T52" fmla="*/ 16 w 25"/>
                <a:gd name="T53" fmla="*/ 22 h 28"/>
                <a:gd name="T54" fmla="*/ 16 w 25"/>
                <a:gd name="T55" fmla="*/ 18 h 28"/>
                <a:gd name="T56" fmla="*/ 21 w 25"/>
                <a:gd name="T57" fmla="*/ 13 h 28"/>
                <a:gd name="T58" fmla="*/ 25 w 25"/>
                <a:gd name="T59" fmla="*/ 18 h 28"/>
                <a:gd name="T60" fmla="*/ 25 w 25"/>
                <a:gd name="T61" fmla="*/ 22 h 28"/>
                <a:gd name="T62" fmla="*/ 21 w 25"/>
                <a:gd name="T63" fmla="*/ 28 h 28"/>
                <a:gd name="T64" fmla="*/ 23 w 25"/>
                <a:gd name="T65" fmla="*/ 18 h 28"/>
                <a:gd name="T66" fmla="*/ 21 w 25"/>
                <a:gd name="T67" fmla="*/ 15 h 28"/>
                <a:gd name="T68" fmla="*/ 18 w 25"/>
                <a:gd name="T69" fmla="*/ 18 h 28"/>
                <a:gd name="T70" fmla="*/ 18 w 25"/>
                <a:gd name="T71" fmla="*/ 22 h 28"/>
                <a:gd name="T72" fmla="*/ 21 w 25"/>
                <a:gd name="T73" fmla="*/ 25 h 28"/>
                <a:gd name="T74" fmla="*/ 23 w 25"/>
                <a:gd name="T75" fmla="*/ 22 h 28"/>
                <a:gd name="T76" fmla="*/ 23 w 25"/>
                <a:gd name="T77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28">
                  <a:moveTo>
                    <a:pt x="5" y="15"/>
                  </a:moveTo>
                  <a:cubicBezTo>
                    <a:pt x="2" y="15"/>
                    <a:pt x="0" y="13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6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3"/>
                    <a:pt x="8" y="15"/>
                    <a:pt x="5" y="15"/>
                  </a:cubicBezTo>
                  <a:close/>
                  <a:moveTo>
                    <a:pt x="7" y="6"/>
                  </a:moveTo>
                  <a:cubicBezTo>
                    <a:pt x="7" y="3"/>
                    <a:pt x="6" y="2"/>
                    <a:pt x="5" y="2"/>
                  </a:cubicBezTo>
                  <a:cubicBezTo>
                    <a:pt x="3" y="2"/>
                    <a:pt x="2" y="3"/>
                    <a:pt x="2" y="6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3" y="13"/>
                    <a:pt x="5" y="13"/>
                  </a:cubicBezTo>
                  <a:cubicBezTo>
                    <a:pt x="6" y="13"/>
                    <a:pt x="7" y="12"/>
                    <a:pt x="7" y="9"/>
                  </a:cubicBezTo>
                  <a:lnTo>
                    <a:pt x="7" y="6"/>
                  </a:lnTo>
                  <a:close/>
                  <a:moveTo>
                    <a:pt x="22" y="1"/>
                  </a:moveTo>
                  <a:cubicBezTo>
                    <a:pt x="7" y="27"/>
                    <a:pt x="7" y="27"/>
                    <a:pt x="7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20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lose/>
                  <a:moveTo>
                    <a:pt x="21" y="28"/>
                  </a:moveTo>
                  <a:cubicBezTo>
                    <a:pt x="18" y="28"/>
                    <a:pt x="16" y="26"/>
                    <a:pt x="16" y="22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4"/>
                    <a:pt x="18" y="13"/>
                    <a:pt x="21" y="13"/>
                  </a:cubicBezTo>
                  <a:cubicBezTo>
                    <a:pt x="24" y="13"/>
                    <a:pt x="25" y="14"/>
                    <a:pt x="25" y="18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6"/>
                    <a:pt x="24" y="28"/>
                    <a:pt x="21" y="28"/>
                  </a:cubicBezTo>
                  <a:close/>
                  <a:moveTo>
                    <a:pt x="23" y="18"/>
                  </a:moveTo>
                  <a:cubicBezTo>
                    <a:pt x="23" y="16"/>
                    <a:pt x="22" y="15"/>
                    <a:pt x="21" y="15"/>
                  </a:cubicBezTo>
                  <a:cubicBezTo>
                    <a:pt x="19" y="15"/>
                    <a:pt x="18" y="16"/>
                    <a:pt x="18" y="18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4"/>
                    <a:pt x="19" y="25"/>
                    <a:pt x="21" y="25"/>
                  </a:cubicBezTo>
                  <a:cubicBezTo>
                    <a:pt x="22" y="25"/>
                    <a:pt x="23" y="24"/>
                    <a:pt x="23" y="22"/>
                  </a:cubicBezTo>
                  <a:lnTo>
                    <a:pt x="23" y="18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90" y="2330"/>
              <a:ext cx="76" cy="76"/>
            </a:xfrm>
            <a:custGeom>
              <a:avLst/>
              <a:gdLst>
                <a:gd name="T0" fmla="*/ 12 w 33"/>
                <a:gd name="T1" fmla="*/ 20 h 33"/>
                <a:gd name="T2" fmla="*/ 9 w 33"/>
                <a:gd name="T3" fmla="*/ 15 h 33"/>
                <a:gd name="T4" fmla="*/ 9 w 33"/>
                <a:gd name="T5" fmla="*/ 33 h 33"/>
                <a:gd name="T6" fmla="*/ 6 w 33"/>
                <a:gd name="T7" fmla="*/ 33 h 33"/>
                <a:gd name="T8" fmla="*/ 6 w 33"/>
                <a:gd name="T9" fmla="*/ 17 h 33"/>
                <a:gd name="T10" fmla="*/ 1 w 33"/>
                <a:gd name="T11" fmla="*/ 26 h 33"/>
                <a:gd name="T12" fmla="*/ 0 w 33"/>
                <a:gd name="T13" fmla="*/ 23 h 33"/>
                <a:gd name="T14" fmla="*/ 5 w 33"/>
                <a:gd name="T15" fmla="*/ 11 h 33"/>
                <a:gd name="T16" fmla="*/ 0 w 33"/>
                <a:gd name="T17" fmla="*/ 11 h 33"/>
                <a:gd name="T18" fmla="*/ 0 w 33"/>
                <a:gd name="T19" fmla="*/ 8 h 33"/>
                <a:gd name="T20" fmla="*/ 6 w 33"/>
                <a:gd name="T21" fmla="*/ 8 h 33"/>
                <a:gd name="T22" fmla="*/ 6 w 33"/>
                <a:gd name="T23" fmla="*/ 0 h 33"/>
                <a:gd name="T24" fmla="*/ 9 w 33"/>
                <a:gd name="T25" fmla="*/ 0 h 33"/>
                <a:gd name="T26" fmla="*/ 9 w 33"/>
                <a:gd name="T27" fmla="*/ 8 h 33"/>
                <a:gd name="T28" fmla="*/ 13 w 33"/>
                <a:gd name="T29" fmla="*/ 8 h 33"/>
                <a:gd name="T30" fmla="*/ 13 w 33"/>
                <a:gd name="T31" fmla="*/ 11 h 33"/>
                <a:gd name="T32" fmla="*/ 9 w 33"/>
                <a:gd name="T33" fmla="*/ 11 h 33"/>
                <a:gd name="T34" fmla="*/ 9 w 33"/>
                <a:gd name="T35" fmla="*/ 12 h 33"/>
                <a:gd name="T36" fmla="*/ 14 w 33"/>
                <a:gd name="T37" fmla="*/ 18 h 33"/>
                <a:gd name="T38" fmla="*/ 12 w 33"/>
                <a:gd name="T39" fmla="*/ 20 h 33"/>
                <a:gd name="T40" fmla="*/ 19 w 33"/>
                <a:gd name="T41" fmla="*/ 19 h 33"/>
                <a:gd name="T42" fmla="*/ 14 w 33"/>
                <a:gd name="T43" fmla="*/ 30 h 33"/>
                <a:gd name="T44" fmla="*/ 12 w 33"/>
                <a:gd name="T45" fmla="*/ 28 h 33"/>
                <a:gd name="T46" fmla="*/ 16 w 33"/>
                <a:gd name="T47" fmla="*/ 18 h 33"/>
                <a:gd name="T48" fmla="*/ 19 w 33"/>
                <a:gd name="T49" fmla="*/ 19 h 33"/>
                <a:gd name="T50" fmla="*/ 25 w 33"/>
                <a:gd name="T51" fmla="*/ 15 h 33"/>
                <a:gd name="T52" fmla="*/ 25 w 33"/>
                <a:gd name="T53" fmla="*/ 29 h 33"/>
                <a:gd name="T54" fmla="*/ 23 w 33"/>
                <a:gd name="T55" fmla="*/ 33 h 33"/>
                <a:gd name="T56" fmla="*/ 18 w 33"/>
                <a:gd name="T57" fmla="*/ 33 h 33"/>
                <a:gd name="T58" fmla="*/ 17 w 33"/>
                <a:gd name="T59" fmla="*/ 30 h 33"/>
                <a:gd name="T60" fmla="*/ 21 w 33"/>
                <a:gd name="T61" fmla="*/ 30 h 33"/>
                <a:gd name="T62" fmla="*/ 21 w 33"/>
                <a:gd name="T63" fmla="*/ 29 h 33"/>
                <a:gd name="T64" fmla="*/ 21 w 33"/>
                <a:gd name="T65" fmla="*/ 15 h 33"/>
                <a:gd name="T66" fmla="*/ 14 w 33"/>
                <a:gd name="T67" fmla="*/ 15 h 33"/>
                <a:gd name="T68" fmla="*/ 14 w 33"/>
                <a:gd name="T69" fmla="*/ 11 h 33"/>
                <a:gd name="T70" fmla="*/ 33 w 33"/>
                <a:gd name="T71" fmla="*/ 11 h 33"/>
                <a:gd name="T72" fmla="*/ 33 w 33"/>
                <a:gd name="T73" fmla="*/ 15 h 33"/>
                <a:gd name="T74" fmla="*/ 25 w 33"/>
                <a:gd name="T75" fmla="*/ 15 h 33"/>
                <a:gd name="T76" fmla="*/ 31 w 33"/>
                <a:gd name="T77" fmla="*/ 6 h 33"/>
                <a:gd name="T78" fmla="*/ 15 w 33"/>
                <a:gd name="T79" fmla="*/ 6 h 33"/>
                <a:gd name="T80" fmla="*/ 15 w 33"/>
                <a:gd name="T81" fmla="*/ 3 h 33"/>
                <a:gd name="T82" fmla="*/ 31 w 33"/>
                <a:gd name="T83" fmla="*/ 3 h 33"/>
                <a:gd name="T84" fmla="*/ 31 w 33"/>
                <a:gd name="T85" fmla="*/ 6 h 33"/>
                <a:gd name="T86" fmla="*/ 29 w 33"/>
                <a:gd name="T87" fmla="*/ 18 h 33"/>
                <a:gd name="T88" fmla="*/ 33 w 33"/>
                <a:gd name="T89" fmla="*/ 29 h 33"/>
                <a:gd name="T90" fmla="*/ 30 w 33"/>
                <a:gd name="T91" fmla="*/ 30 h 33"/>
                <a:gd name="T92" fmla="*/ 27 w 33"/>
                <a:gd name="T93" fmla="*/ 19 h 33"/>
                <a:gd name="T94" fmla="*/ 29 w 33"/>
                <a:gd name="T95" fmla="*/ 1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" h="33">
                  <a:moveTo>
                    <a:pt x="12" y="20"/>
                  </a:moveTo>
                  <a:cubicBezTo>
                    <a:pt x="11" y="19"/>
                    <a:pt x="10" y="17"/>
                    <a:pt x="9" y="15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20"/>
                    <a:pt x="3" y="24"/>
                    <a:pt x="1" y="26"/>
                  </a:cubicBezTo>
                  <a:cubicBezTo>
                    <a:pt x="1" y="25"/>
                    <a:pt x="0" y="23"/>
                    <a:pt x="0" y="23"/>
                  </a:cubicBezTo>
                  <a:cubicBezTo>
                    <a:pt x="2" y="20"/>
                    <a:pt x="4" y="15"/>
                    <a:pt x="5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3" y="17"/>
                    <a:pt x="14" y="18"/>
                  </a:cubicBezTo>
                  <a:lnTo>
                    <a:pt x="12" y="20"/>
                  </a:lnTo>
                  <a:close/>
                  <a:moveTo>
                    <a:pt x="19" y="19"/>
                  </a:moveTo>
                  <a:cubicBezTo>
                    <a:pt x="18" y="23"/>
                    <a:pt x="16" y="27"/>
                    <a:pt x="14" y="30"/>
                  </a:cubicBezTo>
                  <a:cubicBezTo>
                    <a:pt x="14" y="30"/>
                    <a:pt x="12" y="29"/>
                    <a:pt x="12" y="28"/>
                  </a:cubicBezTo>
                  <a:cubicBezTo>
                    <a:pt x="14" y="26"/>
                    <a:pt x="15" y="22"/>
                    <a:pt x="16" y="18"/>
                  </a:cubicBezTo>
                  <a:lnTo>
                    <a:pt x="19" y="19"/>
                  </a:lnTo>
                  <a:close/>
                  <a:moveTo>
                    <a:pt x="25" y="15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5" y="31"/>
                    <a:pt x="24" y="32"/>
                    <a:pt x="23" y="33"/>
                  </a:cubicBezTo>
                  <a:cubicBezTo>
                    <a:pt x="22" y="33"/>
                    <a:pt x="20" y="33"/>
                    <a:pt x="18" y="33"/>
                  </a:cubicBezTo>
                  <a:cubicBezTo>
                    <a:pt x="18" y="32"/>
                    <a:pt x="17" y="31"/>
                    <a:pt x="17" y="30"/>
                  </a:cubicBezTo>
                  <a:cubicBezTo>
                    <a:pt x="19" y="30"/>
                    <a:pt x="20" y="30"/>
                    <a:pt x="21" y="30"/>
                  </a:cubicBezTo>
                  <a:cubicBezTo>
                    <a:pt x="21" y="30"/>
                    <a:pt x="21" y="30"/>
                    <a:pt x="21" y="29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3" y="15"/>
                    <a:pt x="33" y="15"/>
                    <a:pt x="33" y="15"/>
                  </a:cubicBezTo>
                  <a:lnTo>
                    <a:pt x="25" y="15"/>
                  </a:lnTo>
                  <a:close/>
                  <a:moveTo>
                    <a:pt x="31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31" y="3"/>
                    <a:pt x="31" y="3"/>
                    <a:pt x="31" y="3"/>
                  </a:cubicBezTo>
                  <a:lnTo>
                    <a:pt x="31" y="6"/>
                  </a:lnTo>
                  <a:close/>
                  <a:moveTo>
                    <a:pt x="29" y="18"/>
                  </a:moveTo>
                  <a:cubicBezTo>
                    <a:pt x="31" y="22"/>
                    <a:pt x="33" y="26"/>
                    <a:pt x="33" y="29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0" y="27"/>
                    <a:pt x="28" y="23"/>
                    <a:pt x="27" y="19"/>
                  </a:cubicBezTo>
                  <a:lnTo>
                    <a:pt x="29" y="18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673" y="2330"/>
              <a:ext cx="76" cy="76"/>
            </a:xfrm>
            <a:custGeom>
              <a:avLst/>
              <a:gdLst>
                <a:gd name="T0" fmla="*/ 7 w 33"/>
                <a:gd name="T1" fmla="*/ 17 h 33"/>
                <a:gd name="T2" fmla="*/ 0 w 33"/>
                <a:gd name="T3" fmla="*/ 13 h 33"/>
                <a:gd name="T4" fmla="*/ 2 w 33"/>
                <a:gd name="T5" fmla="*/ 11 h 33"/>
                <a:gd name="T6" fmla="*/ 9 w 33"/>
                <a:gd name="T7" fmla="*/ 14 h 33"/>
                <a:gd name="T8" fmla="*/ 7 w 33"/>
                <a:gd name="T9" fmla="*/ 17 h 33"/>
                <a:gd name="T10" fmla="*/ 11 w 33"/>
                <a:gd name="T11" fmla="*/ 22 h 33"/>
                <a:gd name="T12" fmla="*/ 4 w 33"/>
                <a:gd name="T13" fmla="*/ 33 h 33"/>
                <a:gd name="T14" fmla="*/ 1 w 33"/>
                <a:gd name="T15" fmla="*/ 31 h 33"/>
                <a:gd name="T16" fmla="*/ 8 w 33"/>
                <a:gd name="T17" fmla="*/ 19 h 33"/>
                <a:gd name="T18" fmla="*/ 11 w 33"/>
                <a:gd name="T19" fmla="*/ 22 h 33"/>
                <a:gd name="T20" fmla="*/ 9 w 33"/>
                <a:gd name="T21" fmla="*/ 7 h 33"/>
                <a:gd name="T22" fmla="*/ 2 w 33"/>
                <a:gd name="T23" fmla="*/ 3 h 33"/>
                <a:gd name="T24" fmla="*/ 4 w 33"/>
                <a:gd name="T25" fmla="*/ 1 h 33"/>
                <a:gd name="T26" fmla="*/ 11 w 33"/>
                <a:gd name="T27" fmla="*/ 4 h 33"/>
                <a:gd name="T28" fmla="*/ 9 w 33"/>
                <a:gd name="T29" fmla="*/ 7 h 33"/>
                <a:gd name="T30" fmla="*/ 33 w 33"/>
                <a:gd name="T31" fmla="*/ 29 h 33"/>
                <a:gd name="T32" fmla="*/ 33 w 33"/>
                <a:gd name="T33" fmla="*/ 32 h 33"/>
                <a:gd name="T34" fmla="*/ 10 w 33"/>
                <a:gd name="T35" fmla="*/ 32 h 33"/>
                <a:gd name="T36" fmla="*/ 10 w 33"/>
                <a:gd name="T37" fmla="*/ 29 h 33"/>
                <a:gd name="T38" fmla="*/ 20 w 33"/>
                <a:gd name="T39" fmla="*/ 29 h 33"/>
                <a:gd name="T40" fmla="*/ 20 w 33"/>
                <a:gd name="T41" fmla="*/ 21 h 33"/>
                <a:gd name="T42" fmla="*/ 12 w 33"/>
                <a:gd name="T43" fmla="*/ 21 h 33"/>
                <a:gd name="T44" fmla="*/ 12 w 33"/>
                <a:gd name="T45" fmla="*/ 18 h 33"/>
                <a:gd name="T46" fmla="*/ 20 w 33"/>
                <a:gd name="T47" fmla="*/ 18 h 33"/>
                <a:gd name="T48" fmla="*/ 20 w 33"/>
                <a:gd name="T49" fmla="*/ 10 h 33"/>
                <a:gd name="T50" fmla="*/ 11 w 33"/>
                <a:gd name="T51" fmla="*/ 10 h 33"/>
                <a:gd name="T52" fmla="*/ 11 w 33"/>
                <a:gd name="T53" fmla="*/ 7 h 33"/>
                <a:gd name="T54" fmla="*/ 21 w 33"/>
                <a:gd name="T55" fmla="*/ 7 h 33"/>
                <a:gd name="T56" fmla="*/ 18 w 33"/>
                <a:gd name="T57" fmla="*/ 1 h 33"/>
                <a:gd name="T58" fmla="*/ 21 w 33"/>
                <a:gd name="T59" fmla="*/ 0 h 33"/>
                <a:gd name="T60" fmla="*/ 24 w 33"/>
                <a:gd name="T61" fmla="*/ 6 h 33"/>
                <a:gd name="T62" fmla="*/ 21 w 33"/>
                <a:gd name="T63" fmla="*/ 7 h 33"/>
                <a:gd name="T64" fmla="*/ 32 w 33"/>
                <a:gd name="T65" fmla="*/ 7 h 33"/>
                <a:gd name="T66" fmla="*/ 32 w 33"/>
                <a:gd name="T67" fmla="*/ 10 h 33"/>
                <a:gd name="T68" fmla="*/ 24 w 33"/>
                <a:gd name="T69" fmla="*/ 10 h 33"/>
                <a:gd name="T70" fmla="*/ 24 w 33"/>
                <a:gd name="T71" fmla="*/ 18 h 33"/>
                <a:gd name="T72" fmla="*/ 31 w 33"/>
                <a:gd name="T73" fmla="*/ 18 h 33"/>
                <a:gd name="T74" fmla="*/ 31 w 33"/>
                <a:gd name="T75" fmla="*/ 21 h 33"/>
                <a:gd name="T76" fmla="*/ 24 w 33"/>
                <a:gd name="T77" fmla="*/ 21 h 33"/>
                <a:gd name="T78" fmla="*/ 24 w 33"/>
                <a:gd name="T79" fmla="*/ 29 h 33"/>
                <a:gd name="T80" fmla="*/ 33 w 33"/>
                <a:gd name="T81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" h="33">
                  <a:moveTo>
                    <a:pt x="7" y="17"/>
                  </a:moveTo>
                  <a:cubicBezTo>
                    <a:pt x="5" y="16"/>
                    <a:pt x="3" y="14"/>
                    <a:pt x="0" y="13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3"/>
                    <a:pt x="9" y="14"/>
                  </a:cubicBezTo>
                  <a:lnTo>
                    <a:pt x="7" y="17"/>
                  </a:lnTo>
                  <a:close/>
                  <a:moveTo>
                    <a:pt x="11" y="22"/>
                  </a:moveTo>
                  <a:cubicBezTo>
                    <a:pt x="9" y="25"/>
                    <a:pt x="6" y="30"/>
                    <a:pt x="4" y="33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3" y="28"/>
                    <a:pt x="6" y="23"/>
                    <a:pt x="8" y="19"/>
                  </a:cubicBezTo>
                  <a:lnTo>
                    <a:pt x="11" y="22"/>
                  </a:lnTo>
                  <a:close/>
                  <a:moveTo>
                    <a:pt x="9" y="7"/>
                  </a:moveTo>
                  <a:cubicBezTo>
                    <a:pt x="7" y="6"/>
                    <a:pt x="4" y="4"/>
                    <a:pt x="2" y="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2"/>
                    <a:pt x="9" y="3"/>
                    <a:pt x="11" y="4"/>
                  </a:cubicBezTo>
                  <a:lnTo>
                    <a:pt x="9" y="7"/>
                  </a:lnTo>
                  <a:close/>
                  <a:moveTo>
                    <a:pt x="33" y="29"/>
                  </a:moveTo>
                  <a:cubicBezTo>
                    <a:pt x="33" y="32"/>
                    <a:pt x="33" y="32"/>
                    <a:pt x="33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0" y="3"/>
                    <a:pt x="18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33" y="29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756" y="2330"/>
              <a:ext cx="76" cy="76"/>
            </a:xfrm>
            <a:custGeom>
              <a:avLst/>
              <a:gdLst>
                <a:gd name="T0" fmla="*/ 26 w 33"/>
                <a:gd name="T1" fmla="*/ 30 h 33"/>
                <a:gd name="T2" fmla="*/ 30 w 33"/>
                <a:gd name="T3" fmla="*/ 24 h 33"/>
                <a:gd name="T4" fmla="*/ 33 w 33"/>
                <a:gd name="T5" fmla="*/ 25 h 33"/>
                <a:gd name="T6" fmla="*/ 26 w 33"/>
                <a:gd name="T7" fmla="*/ 33 h 33"/>
                <a:gd name="T8" fmla="*/ 13 w 33"/>
                <a:gd name="T9" fmla="*/ 33 h 33"/>
                <a:gd name="T10" fmla="*/ 5 w 33"/>
                <a:gd name="T11" fmla="*/ 27 h 33"/>
                <a:gd name="T12" fmla="*/ 5 w 33"/>
                <a:gd name="T13" fmla="*/ 13 h 33"/>
                <a:gd name="T14" fmla="*/ 2 w 33"/>
                <a:gd name="T15" fmla="*/ 15 h 33"/>
                <a:gd name="T16" fmla="*/ 0 w 33"/>
                <a:gd name="T17" fmla="*/ 12 h 33"/>
                <a:gd name="T18" fmla="*/ 11 w 33"/>
                <a:gd name="T19" fmla="*/ 0 h 33"/>
                <a:gd name="T20" fmla="*/ 14 w 33"/>
                <a:gd name="T21" fmla="*/ 1 h 33"/>
                <a:gd name="T22" fmla="*/ 13 w 33"/>
                <a:gd name="T23" fmla="*/ 3 h 33"/>
                <a:gd name="T24" fmla="*/ 22 w 33"/>
                <a:gd name="T25" fmla="*/ 3 h 33"/>
                <a:gd name="T26" fmla="*/ 23 w 33"/>
                <a:gd name="T27" fmla="*/ 3 h 33"/>
                <a:gd name="T28" fmla="*/ 25 w 33"/>
                <a:gd name="T29" fmla="*/ 5 h 33"/>
                <a:gd name="T30" fmla="*/ 20 w 33"/>
                <a:gd name="T31" fmla="*/ 10 h 33"/>
                <a:gd name="T32" fmla="*/ 30 w 33"/>
                <a:gd name="T33" fmla="*/ 10 h 33"/>
                <a:gd name="T34" fmla="*/ 30 w 33"/>
                <a:gd name="T35" fmla="*/ 23 h 33"/>
                <a:gd name="T36" fmla="*/ 26 w 33"/>
                <a:gd name="T37" fmla="*/ 23 h 33"/>
                <a:gd name="T38" fmla="*/ 26 w 33"/>
                <a:gd name="T39" fmla="*/ 22 h 33"/>
                <a:gd name="T40" fmla="*/ 8 w 33"/>
                <a:gd name="T41" fmla="*/ 22 h 33"/>
                <a:gd name="T42" fmla="*/ 8 w 33"/>
                <a:gd name="T43" fmla="*/ 27 h 33"/>
                <a:gd name="T44" fmla="*/ 13 w 33"/>
                <a:gd name="T45" fmla="*/ 30 h 33"/>
                <a:gd name="T46" fmla="*/ 26 w 33"/>
                <a:gd name="T47" fmla="*/ 30 h 33"/>
                <a:gd name="T48" fmla="*/ 11 w 33"/>
                <a:gd name="T49" fmla="*/ 6 h 33"/>
                <a:gd name="T50" fmla="*/ 7 w 33"/>
                <a:gd name="T51" fmla="*/ 10 h 33"/>
                <a:gd name="T52" fmla="*/ 16 w 33"/>
                <a:gd name="T53" fmla="*/ 10 h 33"/>
                <a:gd name="T54" fmla="*/ 20 w 33"/>
                <a:gd name="T55" fmla="*/ 6 h 33"/>
                <a:gd name="T56" fmla="*/ 11 w 33"/>
                <a:gd name="T57" fmla="*/ 6 h 33"/>
                <a:gd name="T58" fmla="*/ 8 w 33"/>
                <a:gd name="T59" fmla="*/ 19 h 33"/>
                <a:gd name="T60" fmla="*/ 15 w 33"/>
                <a:gd name="T61" fmla="*/ 19 h 33"/>
                <a:gd name="T62" fmla="*/ 15 w 33"/>
                <a:gd name="T63" fmla="*/ 13 h 33"/>
                <a:gd name="T64" fmla="*/ 8 w 33"/>
                <a:gd name="T65" fmla="*/ 13 h 33"/>
                <a:gd name="T66" fmla="*/ 8 w 33"/>
                <a:gd name="T67" fmla="*/ 19 h 33"/>
                <a:gd name="T68" fmla="*/ 26 w 33"/>
                <a:gd name="T69" fmla="*/ 13 h 33"/>
                <a:gd name="T70" fmla="*/ 19 w 33"/>
                <a:gd name="T71" fmla="*/ 13 h 33"/>
                <a:gd name="T72" fmla="*/ 19 w 33"/>
                <a:gd name="T73" fmla="*/ 19 h 33"/>
                <a:gd name="T74" fmla="*/ 26 w 33"/>
                <a:gd name="T75" fmla="*/ 19 h 33"/>
                <a:gd name="T76" fmla="*/ 26 w 33"/>
                <a:gd name="T77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" h="33">
                  <a:moveTo>
                    <a:pt x="26" y="30"/>
                  </a:moveTo>
                  <a:cubicBezTo>
                    <a:pt x="29" y="30"/>
                    <a:pt x="30" y="29"/>
                    <a:pt x="30" y="24"/>
                  </a:cubicBezTo>
                  <a:cubicBezTo>
                    <a:pt x="31" y="25"/>
                    <a:pt x="32" y="25"/>
                    <a:pt x="33" y="25"/>
                  </a:cubicBezTo>
                  <a:cubicBezTo>
                    <a:pt x="33" y="31"/>
                    <a:pt x="31" y="33"/>
                    <a:pt x="26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33"/>
                    <a:pt x="5" y="32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3" y="14"/>
                    <a:pt x="2" y="15"/>
                  </a:cubicBezTo>
                  <a:cubicBezTo>
                    <a:pt x="2" y="14"/>
                    <a:pt x="1" y="12"/>
                    <a:pt x="0" y="12"/>
                  </a:cubicBezTo>
                  <a:cubicBezTo>
                    <a:pt x="4" y="9"/>
                    <a:pt x="9" y="5"/>
                    <a:pt x="11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3" y="3"/>
                    <a:pt x="13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4" y="7"/>
                    <a:pt x="22" y="9"/>
                    <a:pt x="2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9"/>
                    <a:pt x="9" y="30"/>
                    <a:pt x="13" y="30"/>
                  </a:cubicBezTo>
                  <a:lnTo>
                    <a:pt x="26" y="30"/>
                  </a:lnTo>
                  <a:close/>
                  <a:moveTo>
                    <a:pt x="11" y="6"/>
                  </a:moveTo>
                  <a:cubicBezTo>
                    <a:pt x="10" y="8"/>
                    <a:pt x="9" y="9"/>
                    <a:pt x="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8" y="9"/>
                    <a:pt x="19" y="8"/>
                    <a:pt x="20" y="6"/>
                  </a:cubicBezTo>
                  <a:lnTo>
                    <a:pt x="11" y="6"/>
                  </a:lnTo>
                  <a:close/>
                  <a:moveTo>
                    <a:pt x="8" y="19"/>
                  </a:moveTo>
                  <a:cubicBezTo>
                    <a:pt x="15" y="19"/>
                    <a:pt x="15" y="19"/>
                    <a:pt x="15" y="19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8" y="13"/>
                    <a:pt x="8" y="13"/>
                    <a:pt x="8" y="13"/>
                  </a:cubicBezTo>
                  <a:lnTo>
                    <a:pt x="8" y="19"/>
                  </a:lnTo>
                  <a:close/>
                  <a:moveTo>
                    <a:pt x="26" y="13"/>
                  </a:moveTo>
                  <a:cubicBezTo>
                    <a:pt x="19" y="13"/>
                    <a:pt x="19" y="13"/>
                    <a:pt x="19" y="13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6" y="19"/>
                    <a:pt x="26" y="19"/>
                    <a:pt x="26" y="19"/>
                  </a:cubicBezTo>
                  <a:lnTo>
                    <a:pt x="26" y="13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912" y="2335"/>
              <a:ext cx="74" cy="69"/>
            </a:xfrm>
            <a:custGeom>
              <a:avLst/>
              <a:gdLst>
                <a:gd name="T0" fmla="*/ 20 w 32"/>
                <a:gd name="T1" fmla="*/ 2 h 30"/>
                <a:gd name="T2" fmla="*/ 17 w 32"/>
                <a:gd name="T3" fmla="*/ 6 h 30"/>
                <a:gd name="T4" fmla="*/ 17 w 32"/>
                <a:gd name="T5" fmla="*/ 30 h 30"/>
                <a:gd name="T6" fmla="*/ 14 w 32"/>
                <a:gd name="T7" fmla="*/ 30 h 30"/>
                <a:gd name="T8" fmla="*/ 14 w 32"/>
                <a:gd name="T9" fmla="*/ 10 h 30"/>
                <a:gd name="T10" fmla="*/ 1 w 32"/>
                <a:gd name="T11" fmla="*/ 20 h 30"/>
                <a:gd name="T12" fmla="*/ 0 w 32"/>
                <a:gd name="T13" fmla="*/ 18 h 30"/>
                <a:gd name="T14" fmla="*/ 16 w 32"/>
                <a:gd name="T15" fmla="*/ 2 h 30"/>
                <a:gd name="T16" fmla="*/ 1 w 32"/>
                <a:gd name="T17" fmla="*/ 2 h 30"/>
                <a:gd name="T18" fmla="*/ 1 w 32"/>
                <a:gd name="T19" fmla="*/ 0 h 30"/>
                <a:gd name="T20" fmla="*/ 31 w 32"/>
                <a:gd name="T21" fmla="*/ 0 h 30"/>
                <a:gd name="T22" fmla="*/ 31 w 32"/>
                <a:gd name="T23" fmla="*/ 2 h 30"/>
                <a:gd name="T24" fmla="*/ 20 w 32"/>
                <a:gd name="T25" fmla="*/ 2 h 30"/>
                <a:gd name="T26" fmla="*/ 20 w 32"/>
                <a:gd name="T27" fmla="*/ 8 h 30"/>
                <a:gd name="T28" fmla="*/ 32 w 32"/>
                <a:gd name="T29" fmla="*/ 18 h 30"/>
                <a:gd name="T30" fmla="*/ 30 w 32"/>
                <a:gd name="T31" fmla="*/ 20 h 30"/>
                <a:gd name="T32" fmla="*/ 18 w 32"/>
                <a:gd name="T33" fmla="*/ 10 h 30"/>
                <a:gd name="T34" fmla="*/ 20 w 32"/>
                <a:gd name="T35" fmla="*/ 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30">
                  <a:moveTo>
                    <a:pt x="20" y="2"/>
                  </a:moveTo>
                  <a:cubicBezTo>
                    <a:pt x="19" y="4"/>
                    <a:pt x="18" y="5"/>
                    <a:pt x="17" y="6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1" y="14"/>
                    <a:pt x="6" y="18"/>
                    <a:pt x="1" y="20"/>
                  </a:cubicBezTo>
                  <a:cubicBezTo>
                    <a:pt x="1" y="20"/>
                    <a:pt x="0" y="19"/>
                    <a:pt x="0" y="18"/>
                  </a:cubicBezTo>
                  <a:cubicBezTo>
                    <a:pt x="7" y="14"/>
                    <a:pt x="13" y="8"/>
                    <a:pt x="16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2"/>
                    <a:pt x="31" y="2"/>
                    <a:pt x="31" y="2"/>
                  </a:cubicBezTo>
                  <a:lnTo>
                    <a:pt x="20" y="2"/>
                  </a:lnTo>
                  <a:close/>
                  <a:moveTo>
                    <a:pt x="20" y="8"/>
                  </a:moveTo>
                  <a:cubicBezTo>
                    <a:pt x="24" y="11"/>
                    <a:pt x="30" y="15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7"/>
                    <a:pt x="22" y="13"/>
                    <a:pt x="18" y="10"/>
                  </a:cubicBezTo>
                  <a:lnTo>
                    <a:pt x="20" y="8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995" y="2328"/>
              <a:ext cx="74" cy="76"/>
            </a:xfrm>
            <a:custGeom>
              <a:avLst/>
              <a:gdLst>
                <a:gd name="T0" fmla="*/ 18 w 32"/>
                <a:gd name="T1" fmla="*/ 13 h 33"/>
                <a:gd name="T2" fmla="*/ 32 w 32"/>
                <a:gd name="T3" fmla="*/ 30 h 33"/>
                <a:gd name="T4" fmla="*/ 30 w 32"/>
                <a:gd name="T5" fmla="*/ 33 h 33"/>
                <a:gd name="T6" fmla="*/ 16 w 32"/>
                <a:gd name="T7" fmla="*/ 15 h 33"/>
                <a:gd name="T8" fmla="*/ 2 w 32"/>
                <a:gd name="T9" fmla="*/ 33 h 33"/>
                <a:gd name="T10" fmla="*/ 0 w 32"/>
                <a:gd name="T11" fmla="*/ 31 h 33"/>
                <a:gd name="T12" fmla="*/ 14 w 32"/>
                <a:gd name="T13" fmla="*/ 13 h 33"/>
                <a:gd name="T14" fmla="*/ 0 w 32"/>
                <a:gd name="T15" fmla="*/ 13 h 33"/>
                <a:gd name="T16" fmla="*/ 0 w 32"/>
                <a:gd name="T17" fmla="*/ 10 h 33"/>
                <a:gd name="T18" fmla="*/ 14 w 32"/>
                <a:gd name="T19" fmla="*/ 10 h 33"/>
                <a:gd name="T20" fmla="*/ 15 w 32"/>
                <a:gd name="T21" fmla="*/ 0 h 33"/>
                <a:gd name="T22" fmla="*/ 17 w 32"/>
                <a:gd name="T23" fmla="*/ 0 h 33"/>
                <a:gd name="T24" fmla="*/ 17 w 32"/>
                <a:gd name="T25" fmla="*/ 10 h 33"/>
                <a:gd name="T26" fmla="*/ 32 w 32"/>
                <a:gd name="T27" fmla="*/ 10 h 33"/>
                <a:gd name="T28" fmla="*/ 32 w 32"/>
                <a:gd name="T29" fmla="*/ 13 h 33"/>
                <a:gd name="T30" fmla="*/ 18 w 32"/>
                <a:gd name="T31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33">
                  <a:moveTo>
                    <a:pt x="18" y="13"/>
                  </a:moveTo>
                  <a:cubicBezTo>
                    <a:pt x="21" y="21"/>
                    <a:pt x="25" y="28"/>
                    <a:pt x="32" y="30"/>
                  </a:cubicBezTo>
                  <a:cubicBezTo>
                    <a:pt x="32" y="31"/>
                    <a:pt x="31" y="32"/>
                    <a:pt x="30" y="33"/>
                  </a:cubicBezTo>
                  <a:cubicBezTo>
                    <a:pt x="23" y="30"/>
                    <a:pt x="19" y="23"/>
                    <a:pt x="16" y="15"/>
                  </a:cubicBezTo>
                  <a:cubicBezTo>
                    <a:pt x="14" y="22"/>
                    <a:pt x="10" y="29"/>
                    <a:pt x="2" y="33"/>
                  </a:cubicBezTo>
                  <a:cubicBezTo>
                    <a:pt x="1" y="32"/>
                    <a:pt x="0" y="31"/>
                    <a:pt x="0" y="31"/>
                  </a:cubicBezTo>
                  <a:cubicBezTo>
                    <a:pt x="8" y="27"/>
                    <a:pt x="12" y="20"/>
                    <a:pt x="14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5" y="7"/>
                    <a:pt x="14" y="3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3"/>
                    <a:pt x="17" y="7"/>
                    <a:pt x="17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13"/>
                    <a:pt x="32" y="13"/>
                    <a:pt x="32" y="13"/>
                  </a:cubicBezTo>
                  <a:lnTo>
                    <a:pt x="18" y="13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1078" y="2335"/>
              <a:ext cx="73" cy="69"/>
            </a:xfrm>
            <a:custGeom>
              <a:avLst/>
              <a:gdLst>
                <a:gd name="T0" fmla="*/ 32 w 32"/>
                <a:gd name="T1" fmla="*/ 14 h 30"/>
                <a:gd name="T2" fmla="*/ 18 w 32"/>
                <a:gd name="T3" fmla="*/ 14 h 30"/>
                <a:gd name="T4" fmla="*/ 18 w 32"/>
                <a:gd name="T5" fmla="*/ 26 h 30"/>
                <a:gd name="T6" fmla="*/ 16 w 32"/>
                <a:gd name="T7" fmla="*/ 29 h 30"/>
                <a:gd name="T8" fmla="*/ 8 w 32"/>
                <a:gd name="T9" fmla="*/ 30 h 30"/>
                <a:gd name="T10" fmla="*/ 7 w 32"/>
                <a:gd name="T11" fmla="*/ 27 h 30"/>
                <a:gd name="T12" fmla="*/ 14 w 32"/>
                <a:gd name="T13" fmla="*/ 27 h 30"/>
                <a:gd name="T14" fmla="*/ 15 w 32"/>
                <a:gd name="T15" fmla="*/ 26 h 30"/>
                <a:gd name="T16" fmla="*/ 15 w 32"/>
                <a:gd name="T17" fmla="*/ 14 h 30"/>
                <a:gd name="T18" fmla="*/ 0 w 32"/>
                <a:gd name="T19" fmla="*/ 14 h 30"/>
                <a:gd name="T20" fmla="*/ 0 w 32"/>
                <a:gd name="T21" fmla="*/ 11 h 30"/>
                <a:gd name="T22" fmla="*/ 15 w 32"/>
                <a:gd name="T23" fmla="*/ 11 h 30"/>
                <a:gd name="T24" fmla="*/ 15 w 32"/>
                <a:gd name="T25" fmla="*/ 2 h 30"/>
                <a:gd name="T26" fmla="*/ 2 w 32"/>
                <a:gd name="T27" fmla="*/ 2 h 30"/>
                <a:gd name="T28" fmla="*/ 2 w 32"/>
                <a:gd name="T29" fmla="*/ 0 h 30"/>
                <a:gd name="T30" fmla="*/ 29 w 32"/>
                <a:gd name="T31" fmla="*/ 0 h 30"/>
                <a:gd name="T32" fmla="*/ 29 w 32"/>
                <a:gd name="T33" fmla="*/ 2 h 30"/>
                <a:gd name="T34" fmla="*/ 18 w 32"/>
                <a:gd name="T35" fmla="*/ 2 h 30"/>
                <a:gd name="T36" fmla="*/ 18 w 32"/>
                <a:gd name="T37" fmla="*/ 11 h 30"/>
                <a:gd name="T38" fmla="*/ 32 w 32"/>
                <a:gd name="T39" fmla="*/ 11 h 30"/>
                <a:gd name="T40" fmla="*/ 32 w 32"/>
                <a:gd name="T4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0">
                  <a:moveTo>
                    <a:pt x="32" y="1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7" y="29"/>
                    <a:pt x="16" y="29"/>
                  </a:cubicBezTo>
                  <a:cubicBezTo>
                    <a:pt x="14" y="30"/>
                    <a:pt x="12" y="30"/>
                    <a:pt x="8" y="30"/>
                  </a:cubicBezTo>
                  <a:cubicBezTo>
                    <a:pt x="8" y="29"/>
                    <a:pt x="8" y="28"/>
                    <a:pt x="7" y="27"/>
                  </a:cubicBezTo>
                  <a:cubicBezTo>
                    <a:pt x="10" y="27"/>
                    <a:pt x="13" y="27"/>
                    <a:pt x="14" y="27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32" y="11"/>
                    <a:pt x="32" y="11"/>
                    <a:pt x="32" y="11"/>
                  </a:cubicBezTo>
                  <a:lnTo>
                    <a:pt x="32" y="14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1161" y="2335"/>
              <a:ext cx="39" cy="62"/>
            </a:xfrm>
            <a:custGeom>
              <a:avLst/>
              <a:gdLst>
                <a:gd name="T0" fmla="*/ 1 w 17"/>
                <a:gd name="T1" fmla="*/ 27 h 27"/>
                <a:gd name="T2" fmla="*/ 0 w 17"/>
                <a:gd name="T3" fmla="*/ 27 h 27"/>
                <a:gd name="T4" fmla="*/ 0 w 17"/>
                <a:gd name="T5" fmla="*/ 25 h 27"/>
                <a:gd name="T6" fmla="*/ 1 w 17"/>
                <a:gd name="T7" fmla="*/ 24 h 27"/>
                <a:gd name="T8" fmla="*/ 7 w 17"/>
                <a:gd name="T9" fmla="*/ 24 h 27"/>
                <a:gd name="T10" fmla="*/ 7 w 17"/>
                <a:gd name="T11" fmla="*/ 4 h 27"/>
                <a:gd name="T12" fmla="*/ 1 w 17"/>
                <a:gd name="T13" fmla="*/ 6 h 27"/>
                <a:gd name="T14" fmla="*/ 0 w 17"/>
                <a:gd name="T15" fmla="*/ 6 h 27"/>
                <a:gd name="T16" fmla="*/ 0 w 17"/>
                <a:gd name="T17" fmla="*/ 4 h 27"/>
                <a:gd name="T18" fmla="*/ 1 w 17"/>
                <a:gd name="T19" fmla="*/ 4 h 27"/>
                <a:gd name="T20" fmla="*/ 7 w 17"/>
                <a:gd name="T21" fmla="*/ 1 h 27"/>
                <a:gd name="T22" fmla="*/ 8 w 17"/>
                <a:gd name="T23" fmla="*/ 0 h 27"/>
                <a:gd name="T24" fmla="*/ 9 w 17"/>
                <a:gd name="T25" fmla="*/ 0 h 27"/>
                <a:gd name="T26" fmla="*/ 10 w 17"/>
                <a:gd name="T27" fmla="*/ 1 h 27"/>
                <a:gd name="T28" fmla="*/ 10 w 17"/>
                <a:gd name="T29" fmla="*/ 24 h 27"/>
                <a:gd name="T30" fmla="*/ 16 w 17"/>
                <a:gd name="T31" fmla="*/ 24 h 27"/>
                <a:gd name="T32" fmla="*/ 17 w 17"/>
                <a:gd name="T33" fmla="*/ 25 h 27"/>
                <a:gd name="T34" fmla="*/ 17 w 17"/>
                <a:gd name="T35" fmla="*/ 27 h 27"/>
                <a:gd name="T36" fmla="*/ 16 w 17"/>
                <a:gd name="T37" fmla="*/ 27 h 27"/>
                <a:gd name="T38" fmla="*/ 1 w 17"/>
                <a:gd name="T3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27">
                  <a:moveTo>
                    <a:pt x="1" y="27"/>
                  </a:moveTo>
                  <a:cubicBezTo>
                    <a:pt x="1" y="27"/>
                    <a:pt x="0" y="27"/>
                    <a:pt x="0" y="2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1" y="24"/>
                    <a:pt x="1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7" y="25"/>
                    <a:pt x="17" y="25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7"/>
                  </a:cubicBezTo>
                  <a:lnTo>
                    <a:pt x="1" y="27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1211" y="2335"/>
              <a:ext cx="39" cy="62"/>
            </a:xfrm>
            <a:custGeom>
              <a:avLst/>
              <a:gdLst>
                <a:gd name="T0" fmla="*/ 9 w 17"/>
                <a:gd name="T1" fmla="*/ 27 h 27"/>
                <a:gd name="T2" fmla="*/ 0 w 17"/>
                <a:gd name="T3" fmla="*/ 16 h 27"/>
                <a:gd name="T4" fmla="*/ 0 w 17"/>
                <a:gd name="T5" fmla="*/ 11 h 27"/>
                <a:gd name="T6" fmla="*/ 9 w 17"/>
                <a:gd name="T7" fmla="*/ 0 h 27"/>
                <a:gd name="T8" fmla="*/ 17 w 17"/>
                <a:gd name="T9" fmla="*/ 11 h 27"/>
                <a:gd name="T10" fmla="*/ 17 w 17"/>
                <a:gd name="T11" fmla="*/ 16 h 27"/>
                <a:gd name="T12" fmla="*/ 9 w 17"/>
                <a:gd name="T13" fmla="*/ 27 h 27"/>
                <a:gd name="T14" fmla="*/ 14 w 17"/>
                <a:gd name="T15" fmla="*/ 11 h 27"/>
                <a:gd name="T16" fmla="*/ 9 w 17"/>
                <a:gd name="T17" fmla="*/ 3 h 27"/>
                <a:gd name="T18" fmla="*/ 3 w 17"/>
                <a:gd name="T19" fmla="*/ 11 h 27"/>
                <a:gd name="T20" fmla="*/ 3 w 17"/>
                <a:gd name="T21" fmla="*/ 16 h 27"/>
                <a:gd name="T22" fmla="*/ 9 w 17"/>
                <a:gd name="T23" fmla="*/ 25 h 27"/>
                <a:gd name="T24" fmla="*/ 14 w 17"/>
                <a:gd name="T25" fmla="*/ 16 h 27"/>
                <a:gd name="T26" fmla="*/ 14 w 17"/>
                <a:gd name="T27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7">
                  <a:moveTo>
                    <a:pt x="9" y="27"/>
                  </a:moveTo>
                  <a:cubicBezTo>
                    <a:pt x="3" y="27"/>
                    <a:pt x="0" y="24"/>
                    <a:pt x="0" y="1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3"/>
                    <a:pt x="3" y="0"/>
                    <a:pt x="9" y="0"/>
                  </a:cubicBezTo>
                  <a:cubicBezTo>
                    <a:pt x="14" y="0"/>
                    <a:pt x="17" y="3"/>
                    <a:pt x="17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24"/>
                    <a:pt x="14" y="27"/>
                    <a:pt x="9" y="27"/>
                  </a:cubicBezTo>
                  <a:close/>
                  <a:moveTo>
                    <a:pt x="14" y="11"/>
                  </a:moveTo>
                  <a:cubicBezTo>
                    <a:pt x="14" y="5"/>
                    <a:pt x="12" y="3"/>
                    <a:pt x="9" y="3"/>
                  </a:cubicBezTo>
                  <a:cubicBezTo>
                    <a:pt x="5" y="3"/>
                    <a:pt x="3" y="5"/>
                    <a:pt x="3" y="1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22"/>
                    <a:pt x="5" y="25"/>
                    <a:pt x="9" y="25"/>
                  </a:cubicBezTo>
                  <a:cubicBezTo>
                    <a:pt x="12" y="25"/>
                    <a:pt x="14" y="22"/>
                    <a:pt x="14" y="16"/>
                  </a:cubicBezTo>
                  <a:lnTo>
                    <a:pt x="14" y="11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1259" y="2335"/>
              <a:ext cx="58" cy="62"/>
            </a:xfrm>
            <a:custGeom>
              <a:avLst/>
              <a:gdLst>
                <a:gd name="T0" fmla="*/ 5 w 25"/>
                <a:gd name="T1" fmla="*/ 15 h 27"/>
                <a:gd name="T2" fmla="*/ 0 w 25"/>
                <a:gd name="T3" fmla="*/ 9 h 27"/>
                <a:gd name="T4" fmla="*/ 0 w 25"/>
                <a:gd name="T5" fmla="*/ 6 h 27"/>
                <a:gd name="T6" fmla="*/ 5 w 25"/>
                <a:gd name="T7" fmla="*/ 0 h 27"/>
                <a:gd name="T8" fmla="*/ 10 w 25"/>
                <a:gd name="T9" fmla="*/ 6 h 27"/>
                <a:gd name="T10" fmla="*/ 10 w 25"/>
                <a:gd name="T11" fmla="*/ 9 h 27"/>
                <a:gd name="T12" fmla="*/ 5 w 25"/>
                <a:gd name="T13" fmla="*/ 15 h 27"/>
                <a:gd name="T14" fmla="*/ 8 w 25"/>
                <a:gd name="T15" fmla="*/ 6 h 27"/>
                <a:gd name="T16" fmla="*/ 5 w 25"/>
                <a:gd name="T17" fmla="*/ 2 h 27"/>
                <a:gd name="T18" fmla="*/ 2 w 25"/>
                <a:gd name="T19" fmla="*/ 6 h 27"/>
                <a:gd name="T20" fmla="*/ 2 w 25"/>
                <a:gd name="T21" fmla="*/ 9 h 27"/>
                <a:gd name="T22" fmla="*/ 5 w 25"/>
                <a:gd name="T23" fmla="*/ 13 h 27"/>
                <a:gd name="T24" fmla="*/ 8 w 25"/>
                <a:gd name="T25" fmla="*/ 9 h 27"/>
                <a:gd name="T26" fmla="*/ 8 w 25"/>
                <a:gd name="T27" fmla="*/ 6 h 27"/>
                <a:gd name="T28" fmla="*/ 22 w 25"/>
                <a:gd name="T29" fmla="*/ 1 h 27"/>
                <a:gd name="T30" fmla="*/ 7 w 25"/>
                <a:gd name="T31" fmla="*/ 27 h 27"/>
                <a:gd name="T32" fmla="*/ 6 w 25"/>
                <a:gd name="T33" fmla="*/ 27 h 27"/>
                <a:gd name="T34" fmla="*/ 4 w 25"/>
                <a:gd name="T35" fmla="*/ 27 h 27"/>
                <a:gd name="T36" fmla="*/ 4 w 25"/>
                <a:gd name="T37" fmla="*/ 27 h 27"/>
                <a:gd name="T38" fmla="*/ 4 w 25"/>
                <a:gd name="T39" fmla="*/ 27 h 27"/>
                <a:gd name="T40" fmla="*/ 19 w 25"/>
                <a:gd name="T41" fmla="*/ 1 h 27"/>
                <a:gd name="T42" fmla="*/ 20 w 25"/>
                <a:gd name="T43" fmla="*/ 0 h 27"/>
                <a:gd name="T44" fmla="*/ 22 w 25"/>
                <a:gd name="T45" fmla="*/ 0 h 27"/>
                <a:gd name="T46" fmla="*/ 22 w 25"/>
                <a:gd name="T47" fmla="*/ 1 h 27"/>
                <a:gd name="T48" fmla="*/ 22 w 25"/>
                <a:gd name="T49" fmla="*/ 1 h 27"/>
                <a:gd name="T50" fmla="*/ 21 w 25"/>
                <a:gd name="T51" fmla="*/ 27 h 27"/>
                <a:gd name="T52" fmla="*/ 16 w 25"/>
                <a:gd name="T53" fmla="*/ 22 h 27"/>
                <a:gd name="T54" fmla="*/ 16 w 25"/>
                <a:gd name="T55" fmla="*/ 18 h 27"/>
                <a:gd name="T56" fmla="*/ 21 w 25"/>
                <a:gd name="T57" fmla="*/ 12 h 27"/>
                <a:gd name="T58" fmla="*/ 25 w 25"/>
                <a:gd name="T59" fmla="*/ 18 h 27"/>
                <a:gd name="T60" fmla="*/ 25 w 25"/>
                <a:gd name="T61" fmla="*/ 22 h 27"/>
                <a:gd name="T62" fmla="*/ 21 w 25"/>
                <a:gd name="T63" fmla="*/ 27 h 27"/>
                <a:gd name="T64" fmla="*/ 23 w 25"/>
                <a:gd name="T65" fmla="*/ 18 h 27"/>
                <a:gd name="T66" fmla="*/ 21 w 25"/>
                <a:gd name="T67" fmla="*/ 15 h 27"/>
                <a:gd name="T68" fmla="*/ 18 w 25"/>
                <a:gd name="T69" fmla="*/ 18 h 27"/>
                <a:gd name="T70" fmla="*/ 18 w 25"/>
                <a:gd name="T71" fmla="*/ 22 h 27"/>
                <a:gd name="T72" fmla="*/ 21 w 25"/>
                <a:gd name="T73" fmla="*/ 25 h 27"/>
                <a:gd name="T74" fmla="*/ 23 w 25"/>
                <a:gd name="T75" fmla="*/ 22 h 27"/>
                <a:gd name="T76" fmla="*/ 23 w 25"/>
                <a:gd name="T77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27">
                  <a:moveTo>
                    <a:pt x="5" y="15"/>
                  </a:moveTo>
                  <a:cubicBezTo>
                    <a:pt x="2" y="15"/>
                    <a:pt x="0" y="13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6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3"/>
                    <a:pt x="8" y="15"/>
                    <a:pt x="5" y="15"/>
                  </a:cubicBezTo>
                  <a:close/>
                  <a:moveTo>
                    <a:pt x="8" y="6"/>
                  </a:moveTo>
                  <a:cubicBezTo>
                    <a:pt x="8" y="3"/>
                    <a:pt x="7" y="2"/>
                    <a:pt x="5" y="2"/>
                  </a:cubicBezTo>
                  <a:cubicBezTo>
                    <a:pt x="3" y="2"/>
                    <a:pt x="2" y="3"/>
                    <a:pt x="2" y="6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3" y="13"/>
                    <a:pt x="5" y="13"/>
                  </a:cubicBezTo>
                  <a:cubicBezTo>
                    <a:pt x="7" y="13"/>
                    <a:pt x="8" y="12"/>
                    <a:pt x="8" y="9"/>
                  </a:cubicBezTo>
                  <a:lnTo>
                    <a:pt x="8" y="6"/>
                  </a:lnTo>
                  <a:close/>
                  <a:moveTo>
                    <a:pt x="22" y="1"/>
                  </a:moveTo>
                  <a:cubicBezTo>
                    <a:pt x="7" y="27"/>
                    <a:pt x="7" y="27"/>
                    <a:pt x="7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0"/>
                    <a:pt x="2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lose/>
                  <a:moveTo>
                    <a:pt x="21" y="27"/>
                  </a:moveTo>
                  <a:cubicBezTo>
                    <a:pt x="18" y="27"/>
                    <a:pt x="16" y="26"/>
                    <a:pt x="16" y="22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4"/>
                    <a:pt x="18" y="12"/>
                    <a:pt x="21" y="12"/>
                  </a:cubicBezTo>
                  <a:cubicBezTo>
                    <a:pt x="24" y="12"/>
                    <a:pt x="25" y="14"/>
                    <a:pt x="25" y="18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6"/>
                    <a:pt x="24" y="27"/>
                    <a:pt x="21" y="27"/>
                  </a:cubicBezTo>
                  <a:close/>
                  <a:moveTo>
                    <a:pt x="23" y="18"/>
                  </a:moveTo>
                  <a:cubicBezTo>
                    <a:pt x="23" y="16"/>
                    <a:pt x="22" y="15"/>
                    <a:pt x="21" y="15"/>
                  </a:cubicBezTo>
                  <a:cubicBezTo>
                    <a:pt x="19" y="15"/>
                    <a:pt x="18" y="16"/>
                    <a:pt x="18" y="18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4"/>
                    <a:pt x="19" y="25"/>
                    <a:pt x="21" y="25"/>
                  </a:cubicBezTo>
                  <a:cubicBezTo>
                    <a:pt x="22" y="25"/>
                    <a:pt x="23" y="24"/>
                    <a:pt x="23" y="22"/>
                  </a:cubicBezTo>
                  <a:lnTo>
                    <a:pt x="23" y="18"/>
                  </a:lnTo>
                  <a:close/>
                </a:path>
              </a:pathLst>
            </a:custGeom>
            <a:solidFill>
              <a:srgbClr val="65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0691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Icon - Medical &amp; Healthcare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82D9A9C-6CE8-484F-AEFE-52522BF16575}" type="slidenum">
              <a:rPr lang="zh-CN" altLang="en-US" smtClean="0"/>
              <a:t>15</a:t>
            </a:fld>
            <a:endParaRPr lang="zh-CN" altLang="en-US"/>
          </a:p>
        </p:txBody>
      </p:sp>
      <p:grpSp>
        <p:nvGrpSpPr>
          <p:cNvPr id="263" name="组合 262"/>
          <p:cNvGrpSpPr/>
          <p:nvPr/>
        </p:nvGrpSpPr>
        <p:grpSpPr>
          <a:xfrm>
            <a:off x="6510790" y="2100929"/>
            <a:ext cx="575047" cy="578139"/>
            <a:chOff x="6372225" y="1981200"/>
            <a:chExt cx="590550" cy="5937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9" name="Freeform 5"/>
            <p:cNvSpPr>
              <a:spLocks noEditPoints="1"/>
            </p:cNvSpPr>
            <p:nvPr/>
          </p:nvSpPr>
          <p:spPr bwMode="auto">
            <a:xfrm>
              <a:off x="6372225" y="1981200"/>
              <a:ext cx="590550" cy="593725"/>
            </a:xfrm>
            <a:custGeom>
              <a:avLst/>
              <a:gdLst>
                <a:gd name="T0" fmla="*/ 91 w 157"/>
                <a:gd name="T1" fmla="*/ 49 h 158"/>
                <a:gd name="T2" fmla="*/ 89 w 157"/>
                <a:gd name="T3" fmla="*/ 54 h 158"/>
                <a:gd name="T4" fmla="*/ 94 w 157"/>
                <a:gd name="T5" fmla="*/ 59 h 158"/>
                <a:gd name="T6" fmla="*/ 104 w 157"/>
                <a:gd name="T7" fmla="*/ 60 h 158"/>
                <a:gd name="T8" fmla="*/ 106 w 157"/>
                <a:gd name="T9" fmla="*/ 68 h 158"/>
                <a:gd name="T10" fmla="*/ 105 w 157"/>
                <a:gd name="T11" fmla="*/ 74 h 158"/>
                <a:gd name="T12" fmla="*/ 111 w 157"/>
                <a:gd name="T13" fmla="*/ 73 h 158"/>
                <a:gd name="T14" fmla="*/ 111 w 157"/>
                <a:gd name="T15" fmla="*/ 72 h 158"/>
                <a:gd name="T16" fmla="*/ 122 w 157"/>
                <a:gd name="T17" fmla="*/ 83 h 158"/>
                <a:gd name="T18" fmla="*/ 121 w 157"/>
                <a:gd name="T19" fmla="*/ 83 h 158"/>
                <a:gd name="T20" fmla="*/ 120 w 157"/>
                <a:gd name="T21" fmla="*/ 85 h 158"/>
                <a:gd name="T22" fmla="*/ 125 w 157"/>
                <a:gd name="T23" fmla="*/ 90 h 158"/>
                <a:gd name="T24" fmla="*/ 127 w 157"/>
                <a:gd name="T25" fmla="*/ 88 h 158"/>
                <a:gd name="T26" fmla="*/ 134 w 157"/>
                <a:gd name="T27" fmla="*/ 90 h 158"/>
                <a:gd name="T28" fmla="*/ 149 w 157"/>
                <a:gd name="T29" fmla="*/ 111 h 158"/>
                <a:gd name="T30" fmla="*/ 102 w 157"/>
                <a:gd name="T31" fmla="*/ 147 h 158"/>
                <a:gd name="T32" fmla="*/ 87 w 157"/>
                <a:gd name="T33" fmla="*/ 128 h 158"/>
                <a:gd name="T34" fmla="*/ 93 w 157"/>
                <a:gd name="T35" fmla="*/ 122 h 158"/>
                <a:gd name="T36" fmla="*/ 89 w 157"/>
                <a:gd name="T37" fmla="*/ 117 h 158"/>
                <a:gd name="T38" fmla="*/ 83 w 157"/>
                <a:gd name="T39" fmla="*/ 122 h 158"/>
                <a:gd name="T40" fmla="*/ 74 w 157"/>
                <a:gd name="T41" fmla="*/ 120 h 158"/>
                <a:gd name="T42" fmla="*/ 72 w 157"/>
                <a:gd name="T43" fmla="*/ 112 h 158"/>
                <a:gd name="T44" fmla="*/ 78 w 157"/>
                <a:gd name="T45" fmla="*/ 106 h 158"/>
                <a:gd name="T46" fmla="*/ 73 w 157"/>
                <a:gd name="T47" fmla="*/ 101 h 158"/>
                <a:gd name="T48" fmla="*/ 67 w 157"/>
                <a:gd name="T49" fmla="*/ 107 h 158"/>
                <a:gd name="T50" fmla="*/ 57 w 157"/>
                <a:gd name="T51" fmla="*/ 97 h 158"/>
                <a:gd name="T52" fmla="*/ 62 w 157"/>
                <a:gd name="T53" fmla="*/ 91 h 158"/>
                <a:gd name="T54" fmla="*/ 58 w 157"/>
                <a:gd name="T55" fmla="*/ 86 h 158"/>
                <a:gd name="T56" fmla="*/ 43 w 157"/>
                <a:gd name="T57" fmla="*/ 88 h 158"/>
                <a:gd name="T58" fmla="*/ 22 w 157"/>
                <a:gd name="T59" fmla="*/ 39 h 158"/>
                <a:gd name="T60" fmla="*/ 22 w 157"/>
                <a:gd name="T61" fmla="*/ 39 h 158"/>
                <a:gd name="T62" fmla="*/ 39 w 157"/>
                <a:gd name="T63" fmla="*/ 23 h 158"/>
                <a:gd name="T64" fmla="*/ 61 w 157"/>
                <a:gd name="T65" fmla="*/ 28 h 158"/>
                <a:gd name="T66" fmla="*/ 74 w 157"/>
                <a:gd name="T67" fmla="*/ 32 h 158"/>
                <a:gd name="T68" fmla="*/ 67 w 157"/>
                <a:gd name="T69" fmla="*/ 22 h 158"/>
                <a:gd name="T70" fmla="*/ 41 w 157"/>
                <a:gd name="T71" fmla="*/ 17 h 158"/>
                <a:gd name="T72" fmla="*/ 33 w 157"/>
                <a:gd name="T73" fmla="*/ 4 h 158"/>
                <a:gd name="T74" fmla="*/ 3 w 157"/>
                <a:gd name="T75" fmla="*/ 20 h 158"/>
                <a:gd name="T76" fmla="*/ 9 w 157"/>
                <a:gd name="T77" fmla="*/ 39 h 158"/>
                <a:gd name="T78" fmla="*/ 20 w 157"/>
                <a:gd name="T79" fmla="*/ 60 h 158"/>
                <a:gd name="T80" fmla="*/ 49 w 157"/>
                <a:gd name="T81" fmla="*/ 98 h 158"/>
                <a:gd name="T82" fmla="*/ 65 w 157"/>
                <a:gd name="T83" fmla="*/ 114 h 158"/>
                <a:gd name="T84" fmla="*/ 80 w 157"/>
                <a:gd name="T85" fmla="*/ 130 h 158"/>
                <a:gd name="T86" fmla="*/ 97 w 157"/>
                <a:gd name="T87" fmla="*/ 152 h 158"/>
                <a:gd name="T88" fmla="*/ 153 w 157"/>
                <a:gd name="T89" fmla="*/ 115 h 158"/>
                <a:gd name="T90" fmla="*/ 139 w 157"/>
                <a:gd name="T91" fmla="*/ 86 h 158"/>
                <a:gd name="T92" fmla="*/ 124 w 157"/>
                <a:gd name="T93" fmla="*/ 71 h 158"/>
                <a:gd name="T94" fmla="*/ 109 w 157"/>
                <a:gd name="T95" fmla="*/ 55 h 158"/>
                <a:gd name="T96" fmla="*/ 96 w 157"/>
                <a:gd name="T97" fmla="*/ 44 h 158"/>
                <a:gd name="T98" fmla="*/ 76 w 157"/>
                <a:gd name="T99" fmla="*/ 25 h 158"/>
                <a:gd name="T100" fmla="*/ 13 w 157"/>
                <a:gd name="T101" fmla="*/ 34 h 158"/>
                <a:gd name="T102" fmla="*/ 8 w 157"/>
                <a:gd name="T103" fmla="*/ 24 h 158"/>
                <a:gd name="T104" fmla="*/ 29 w 157"/>
                <a:gd name="T105" fmla="*/ 8 h 158"/>
                <a:gd name="T106" fmla="*/ 34 w 157"/>
                <a:gd name="T107" fmla="*/ 1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7" h="158">
                  <a:moveTo>
                    <a:pt x="74" y="32"/>
                  </a:moveTo>
                  <a:cubicBezTo>
                    <a:pt x="81" y="35"/>
                    <a:pt x="90" y="49"/>
                    <a:pt x="91" y="49"/>
                  </a:cubicBezTo>
                  <a:cubicBezTo>
                    <a:pt x="91" y="51"/>
                    <a:pt x="91" y="52"/>
                    <a:pt x="91" y="53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8" y="56"/>
                    <a:pt x="88" y="58"/>
                    <a:pt x="89" y="59"/>
                  </a:cubicBezTo>
                  <a:cubicBezTo>
                    <a:pt x="91" y="60"/>
                    <a:pt x="93" y="60"/>
                    <a:pt x="94" y="59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7" y="56"/>
                    <a:pt x="101" y="57"/>
                    <a:pt x="104" y="60"/>
                  </a:cubicBezTo>
                  <a:cubicBezTo>
                    <a:pt x="107" y="63"/>
                    <a:pt x="107" y="66"/>
                    <a:pt x="107" y="68"/>
                  </a:cubicBezTo>
                  <a:cubicBezTo>
                    <a:pt x="107" y="68"/>
                    <a:pt x="106" y="68"/>
                    <a:pt x="106" y="68"/>
                  </a:cubicBezTo>
                  <a:cubicBezTo>
                    <a:pt x="105" y="69"/>
                    <a:pt x="105" y="69"/>
                    <a:pt x="105" y="69"/>
                  </a:cubicBezTo>
                  <a:cubicBezTo>
                    <a:pt x="103" y="71"/>
                    <a:pt x="103" y="73"/>
                    <a:pt x="105" y="74"/>
                  </a:cubicBezTo>
                  <a:cubicBezTo>
                    <a:pt x="106" y="75"/>
                    <a:pt x="108" y="75"/>
                    <a:pt x="109" y="74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11" y="73"/>
                    <a:pt x="111" y="72"/>
                    <a:pt x="111" y="72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3" y="71"/>
                    <a:pt x="116" y="72"/>
                    <a:pt x="119" y="75"/>
                  </a:cubicBezTo>
                  <a:cubicBezTo>
                    <a:pt x="122" y="78"/>
                    <a:pt x="123" y="82"/>
                    <a:pt x="122" y="83"/>
                  </a:cubicBezTo>
                  <a:cubicBezTo>
                    <a:pt x="121" y="83"/>
                    <a:pt x="121" y="83"/>
                    <a:pt x="121" y="83"/>
                  </a:cubicBezTo>
                  <a:cubicBezTo>
                    <a:pt x="121" y="83"/>
                    <a:pt x="121" y="83"/>
                    <a:pt x="121" y="83"/>
                  </a:cubicBezTo>
                  <a:cubicBezTo>
                    <a:pt x="121" y="84"/>
                    <a:pt x="121" y="84"/>
                    <a:pt x="121" y="85"/>
                  </a:cubicBezTo>
                  <a:cubicBezTo>
                    <a:pt x="120" y="85"/>
                    <a:pt x="120" y="85"/>
                    <a:pt x="120" y="85"/>
                  </a:cubicBezTo>
                  <a:cubicBezTo>
                    <a:pt x="119" y="86"/>
                    <a:pt x="119" y="88"/>
                    <a:pt x="120" y="90"/>
                  </a:cubicBezTo>
                  <a:cubicBezTo>
                    <a:pt x="122" y="91"/>
                    <a:pt x="124" y="91"/>
                    <a:pt x="125" y="90"/>
                  </a:cubicBezTo>
                  <a:cubicBezTo>
                    <a:pt x="127" y="88"/>
                    <a:pt x="127" y="88"/>
                    <a:pt x="127" y="88"/>
                  </a:cubicBezTo>
                  <a:cubicBezTo>
                    <a:pt x="127" y="88"/>
                    <a:pt x="127" y="88"/>
                    <a:pt x="127" y="88"/>
                  </a:cubicBezTo>
                  <a:cubicBezTo>
                    <a:pt x="127" y="88"/>
                    <a:pt x="128" y="88"/>
                    <a:pt x="128" y="88"/>
                  </a:cubicBezTo>
                  <a:cubicBezTo>
                    <a:pt x="130" y="88"/>
                    <a:pt x="132" y="89"/>
                    <a:pt x="134" y="90"/>
                  </a:cubicBezTo>
                  <a:cubicBezTo>
                    <a:pt x="146" y="103"/>
                    <a:pt x="146" y="103"/>
                    <a:pt x="146" y="103"/>
                  </a:cubicBezTo>
                  <a:cubicBezTo>
                    <a:pt x="149" y="106"/>
                    <a:pt x="150" y="109"/>
                    <a:pt x="149" y="111"/>
                  </a:cubicBezTo>
                  <a:cubicBezTo>
                    <a:pt x="110" y="149"/>
                    <a:pt x="110" y="149"/>
                    <a:pt x="110" y="149"/>
                  </a:cubicBezTo>
                  <a:cubicBezTo>
                    <a:pt x="109" y="151"/>
                    <a:pt x="105" y="150"/>
                    <a:pt x="102" y="147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7" y="132"/>
                    <a:pt x="86" y="129"/>
                    <a:pt x="87" y="128"/>
                  </a:cubicBezTo>
                  <a:cubicBezTo>
                    <a:pt x="87" y="128"/>
                    <a:pt x="87" y="127"/>
                    <a:pt x="87" y="127"/>
                  </a:cubicBezTo>
                  <a:cubicBezTo>
                    <a:pt x="93" y="122"/>
                    <a:pt x="93" y="122"/>
                    <a:pt x="93" y="122"/>
                  </a:cubicBezTo>
                  <a:cubicBezTo>
                    <a:pt x="95" y="120"/>
                    <a:pt x="95" y="118"/>
                    <a:pt x="93" y="117"/>
                  </a:cubicBezTo>
                  <a:cubicBezTo>
                    <a:pt x="92" y="115"/>
                    <a:pt x="90" y="115"/>
                    <a:pt x="89" y="117"/>
                  </a:cubicBezTo>
                  <a:cubicBezTo>
                    <a:pt x="84" y="121"/>
                    <a:pt x="84" y="121"/>
                    <a:pt x="84" y="121"/>
                  </a:cubicBezTo>
                  <a:cubicBezTo>
                    <a:pt x="84" y="121"/>
                    <a:pt x="83" y="122"/>
                    <a:pt x="83" y="122"/>
                  </a:cubicBezTo>
                  <a:cubicBezTo>
                    <a:pt x="83" y="122"/>
                    <a:pt x="82" y="122"/>
                    <a:pt x="82" y="122"/>
                  </a:cubicBezTo>
                  <a:cubicBezTo>
                    <a:pt x="81" y="124"/>
                    <a:pt x="77" y="123"/>
                    <a:pt x="74" y="120"/>
                  </a:cubicBezTo>
                  <a:cubicBezTo>
                    <a:pt x="71" y="117"/>
                    <a:pt x="71" y="113"/>
                    <a:pt x="72" y="112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8" y="106"/>
                    <a:pt x="78" y="106"/>
                    <a:pt x="78" y="106"/>
                  </a:cubicBezTo>
                  <a:cubicBezTo>
                    <a:pt x="79" y="105"/>
                    <a:pt x="79" y="103"/>
                    <a:pt x="78" y="101"/>
                  </a:cubicBezTo>
                  <a:cubicBezTo>
                    <a:pt x="76" y="100"/>
                    <a:pt x="74" y="100"/>
                    <a:pt x="73" y="101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5" y="108"/>
                    <a:pt x="62" y="107"/>
                    <a:pt x="59" y="104"/>
                  </a:cubicBezTo>
                  <a:cubicBezTo>
                    <a:pt x="56" y="101"/>
                    <a:pt x="55" y="98"/>
                    <a:pt x="57" y="97"/>
                  </a:cubicBezTo>
                  <a:cubicBezTo>
                    <a:pt x="57" y="97"/>
                    <a:pt x="57" y="97"/>
                    <a:pt x="57" y="97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4" y="89"/>
                    <a:pt x="64" y="87"/>
                    <a:pt x="62" y="86"/>
                  </a:cubicBezTo>
                  <a:cubicBezTo>
                    <a:pt x="61" y="85"/>
                    <a:pt x="59" y="85"/>
                    <a:pt x="58" y="86"/>
                  </a:cubicBezTo>
                  <a:cubicBezTo>
                    <a:pt x="52" y="91"/>
                    <a:pt x="52" y="91"/>
                    <a:pt x="52" y="91"/>
                  </a:cubicBezTo>
                  <a:cubicBezTo>
                    <a:pt x="50" y="92"/>
                    <a:pt x="47" y="91"/>
                    <a:pt x="43" y="88"/>
                  </a:cubicBezTo>
                  <a:cubicBezTo>
                    <a:pt x="29" y="74"/>
                    <a:pt x="28" y="71"/>
                    <a:pt x="26" y="59"/>
                  </a:cubicBezTo>
                  <a:cubicBezTo>
                    <a:pt x="26" y="54"/>
                    <a:pt x="25" y="48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8" y="23"/>
                    <a:pt x="39" y="23"/>
                  </a:cubicBezTo>
                  <a:cubicBezTo>
                    <a:pt x="46" y="25"/>
                    <a:pt x="52" y="26"/>
                    <a:pt x="56" y="27"/>
                  </a:cubicBezTo>
                  <a:cubicBezTo>
                    <a:pt x="58" y="27"/>
                    <a:pt x="60" y="27"/>
                    <a:pt x="61" y="28"/>
                  </a:cubicBezTo>
                  <a:cubicBezTo>
                    <a:pt x="61" y="28"/>
                    <a:pt x="65" y="28"/>
                    <a:pt x="72" y="31"/>
                  </a:cubicBezTo>
                  <a:lnTo>
                    <a:pt x="74" y="32"/>
                  </a:lnTo>
                  <a:close/>
                  <a:moveTo>
                    <a:pt x="76" y="25"/>
                  </a:moveTo>
                  <a:cubicBezTo>
                    <a:pt x="72" y="23"/>
                    <a:pt x="67" y="22"/>
                    <a:pt x="67" y="22"/>
                  </a:cubicBezTo>
                  <a:cubicBezTo>
                    <a:pt x="64" y="21"/>
                    <a:pt x="61" y="21"/>
                    <a:pt x="58" y="20"/>
                  </a:cubicBezTo>
                  <a:cubicBezTo>
                    <a:pt x="53" y="19"/>
                    <a:pt x="48" y="19"/>
                    <a:pt x="41" y="17"/>
                  </a:cubicBezTo>
                  <a:cubicBezTo>
                    <a:pt x="41" y="14"/>
                    <a:pt x="41" y="11"/>
                    <a:pt x="38" y="9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9" y="0"/>
                    <a:pt x="23" y="0"/>
                    <a:pt x="19" y="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0" y="23"/>
                    <a:pt x="0" y="30"/>
                    <a:pt x="3" y="34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11" y="41"/>
                    <a:pt x="13" y="42"/>
                    <a:pt x="16" y="41"/>
                  </a:cubicBezTo>
                  <a:cubicBezTo>
                    <a:pt x="18" y="49"/>
                    <a:pt x="19" y="55"/>
                    <a:pt x="20" y="60"/>
                  </a:cubicBezTo>
                  <a:cubicBezTo>
                    <a:pt x="22" y="73"/>
                    <a:pt x="23" y="78"/>
                    <a:pt x="39" y="93"/>
                  </a:cubicBezTo>
                  <a:cubicBezTo>
                    <a:pt x="42" y="96"/>
                    <a:pt x="46" y="98"/>
                    <a:pt x="49" y="98"/>
                  </a:cubicBezTo>
                  <a:cubicBezTo>
                    <a:pt x="49" y="102"/>
                    <a:pt x="51" y="106"/>
                    <a:pt x="54" y="109"/>
                  </a:cubicBezTo>
                  <a:cubicBezTo>
                    <a:pt x="57" y="112"/>
                    <a:pt x="61" y="114"/>
                    <a:pt x="65" y="114"/>
                  </a:cubicBezTo>
                  <a:cubicBezTo>
                    <a:pt x="65" y="118"/>
                    <a:pt x="66" y="121"/>
                    <a:pt x="69" y="124"/>
                  </a:cubicBezTo>
                  <a:cubicBezTo>
                    <a:pt x="73" y="128"/>
                    <a:pt x="77" y="129"/>
                    <a:pt x="80" y="130"/>
                  </a:cubicBezTo>
                  <a:cubicBezTo>
                    <a:pt x="80" y="133"/>
                    <a:pt x="82" y="136"/>
                    <a:pt x="85" y="139"/>
                  </a:cubicBezTo>
                  <a:cubicBezTo>
                    <a:pt x="97" y="152"/>
                    <a:pt x="97" y="152"/>
                    <a:pt x="97" y="152"/>
                  </a:cubicBezTo>
                  <a:cubicBezTo>
                    <a:pt x="103" y="157"/>
                    <a:pt x="110" y="158"/>
                    <a:pt x="115" y="154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7" y="111"/>
                    <a:pt x="156" y="104"/>
                    <a:pt x="151" y="98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136" y="83"/>
                    <a:pt x="132" y="81"/>
                    <a:pt x="129" y="81"/>
                  </a:cubicBezTo>
                  <a:cubicBezTo>
                    <a:pt x="129" y="77"/>
                    <a:pt x="127" y="74"/>
                    <a:pt x="124" y="71"/>
                  </a:cubicBezTo>
                  <a:cubicBezTo>
                    <a:pt x="121" y="67"/>
                    <a:pt x="117" y="66"/>
                    <a:pt x="114" y="65"/>
                  </a:cubicBezTo>
                  <a:cubicBezTo>
                    <a:pt x="113" y="62"/>
                    <a:pt x="112" y="58"/>
                    <a:pt x="109" y="55"/>
                  </a:cubicBezTo>
                  <a:cubicBezTo>
                    <a:pt x="105" y="52"/>
                    <a:pt x="101" y="50"/>
                    <a:pt x="98" y="50"/>
                  </a:cubicBezTo>
                  <a:cubicBezTo>
                    <a:pt x="97" y="48"/>
                    <a:pt x="97" y="46"/>
                    <a:pt x="96" y="44"/>
                  </a:cubicBezTo>
                  <a:cubicBezTo>
                    <a:pt x="95" y="44"/>
                    <a:pt x="90" y="35"/>
                    <a:pt x="76" y="26"/>
                  </a:cubicBezTo>
                  <a:lnTo>
                    <a:pt x="76" y="25"/>
                  </a:lnTo>
                  <a:close/>
                  <a:moveTo>
                    <a:pt x="18" y="34"/>
                  </a:moveTo>
                  <a:cubicBezTo>
                    <a:pt x="17" y="35"/>
                    <a:pt x="14" y="35"/>
                    <a:pt x="13" y="34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7" y="26"/>
                    <a:pt x="8" y="24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5" y="7"/>
                    <a:pt x="27" y="7"/>
                    <a:pt x="29" y="8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5" y="15"/>
                    <a:pt x="35" y="17"/>
                    <a:pt x="34" y="18"/>
                  </a:cubicBezTo>
                  <a:lnTo>
                    <a:pt x="1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6"/>
            <p:cNvSpPr>
              <a:spLocks/>
            </p:cNvSpPr>
            <p:nvPr/>
          </p:nvSpPr>
          <p:spPr bwMode="auto">
            <a:xfrm>
              <a:off x="6616700" y="2184400"/>
              <a:ext cx="96838" cy="115888"/>
            </a:xfrm>
            <a:custGeom>
              <a:avLst/>
              <a:gdLst>
                <a:gd name="T0" fmla="*/ 19 w 26"/>
                <a:gd name="T1" fmla="*/ 2 h 31"/>
                <a:gd name="T2" fmla="*/ 8 w 26"/>
                <a:gd name="T3" fmla="*/ 19 h 31"/>
                <a:gd name="T4" fmla="*/ 0 w 26"/>
                <a:gd name="T5" fmla="*/ 27 h 31"/>
                <a:gd name="T6" fmla="*/ 3 w 26"/>
                <a:gd name="T7" fmla="*/ 31 h 31"/>
                <a:gd name="T8" fmla="*/ 14 w 26"/>
                <a:gd name="T9" fmla="*/ 23 h 31"/>
                <a:gd name="T10" fmla="*/ 21 w 26"/>
                <a:gd name="T11" fmla="*/ 4 h 31"/>
                <a:gd name="T12" fmla="*/ 19 w 26"/>
                <a:gd name="T13" fmla="*/ 0 h 31"/>
                <a:gd name="T14" fmla="*/ 19 w 26"/>
                <a:gd name="T15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31">
                  <a:moveTo>
                    <a:pt x="19" y="2"/>
                  </a:moveTo>
                  <a:cubicBezTo>
                    <a:pt x="20" y="9"/>
                    <a:pt x="21" y="14"/>
                    <a:pt x="8" y="19"/>
                  </a:cubicBezTo>
                  <a:cubicBezTo>
                    <a:pt x="3" y="21"/>
                    <a:pt x="1" y="24"/>
                    <a:pt x="0" y="27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27"/>
                    <a:pt x="8" y="26"/>
                    <a:pt x="14" y="23"/>
                  </a:cubicBezTo>
                  <a:cubicBezTo>
                    <a:pt x="26" y="19"/>
                    <a:pt x="22" y="6"/>
                    <a:pt x="21" y="4"/>
                  </a:cubicBezTo>
                  <a:cubicBezTo>
                    <a:pt x="20" y="1"/>
                    <a:pt x="19" y="0"/>
                    <a:pt x="19" y="0"/>
                  </a:cubicBezTo>
                  <a:lnTo>
                    <a:pt x="1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7"/>
            <p:cNvSpPr>
              <a:spLocks/>
            </p:cNvSpPr>
            <p:nvPr/>
          </p:nvSpPr>
          <p:spPr bwMode="auto">
            <a:xfrm>
              <a:off x="6665913" y="2232025"/>
              <a:ext cx="96838" cy="117475"/>
            </a:xfrm>
            <a:custGeom>
              <a:avLst/>
              <a:gdLst>
                <a:gd name="T0" fmla="*/ 19 w 26"/>
                <a:gd name="T1" fmla="*/ 2 h 31"/>
                <a:gd name="T2" fmla="*/ 8 w 26"/>
                <a:gd name="T3" fmla="*/ 19 h 31"/>
                <a:gd name="T4" fmla="*/ 0 w 26"/>
                <a:gd name="T5" fmla="*/ 28 h 31"/>
                <a:gd name="T6" fmla="*/ 3 w 26"/>
                <a:gd name="T7" fmla="*/ 31 h 31"/>
                <a:gd name="T8" fmla="*/ 14 w 26"/>
                <a:gd name="T9" fmla="*/ 23 h 31"/>
                <a:gd name="T10" fmla="*/ 21 w 26"/>
                <a:gd name="T11" fmla="*/ 4 h 31"/>
                <a:gd name="T12" fmla="*/ 19 w 26"/>
                <a:gd name="T13" fmla="*/ 0 h 31"/>
                <a:gd name="T14" fmla="*/ 19 w 26"/>
                <a:gd name="T15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31">
                  <a:moveTo>
                    <a:pt x="19" y="2"/>
                  </a:moveTo>
                  <a:cubicBezTo>
                    <a:pt x="20" y="9"/>
                    <a:pt x="21" y="14"/>
                    <a:pt x="8" y="19"/>
                  </a:cubicBezTo>
                  <a:cubicBezTo>
                    <a:pt x="3" y="21"/>
                    <a:pt x="1" y="24"/>
                    <a:pt x="0" y="28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27"/>
                    <a:pt x="8" y="26"/>
                    <a:pt x="14" y="23"/>
                  </a:cubicBezTo>
                  <a:cubicBezTo>
                    <a:pt x="26" y="19"/>
                    <a:pt x="22" y="6"/>
                    <a:pt x="21" y="4"/>
                  </a:cubicBezTo>
                  <a:cubicBezTo>
                    <a:pt x="20" y="1"/>
                    <a:pt x="19" y="0"/>
                    <a:pt x="19" y="0"/>
                  </a:cubicBezTo>
                  <a:lnTo>
                    <a:pt x="1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6729413" y="2297113"/>
              <a:ext cx="96838" cy="115888"/>
            </a:xfrm>
            <a:custGeom>
              <a:avLst/>
              <a:gdLst>
                <a:gd name="T0" fmla="*/ 19 w 26"/>
                <a:gd name="T1" fmla="*/ 2 h 31"/>
                <a:gd name="T2" fmla="*/ 8 w 26"/>
                <a:gd name="T3" fmla="*/ 19 h 31"/>
                <a:gd name="T4" fmla="*/ 0 w 26"/>
                <a:gd name="T5" fmla="*/ 28 h 31"/>
                <a:gd name="T6" fmla="*/ 3 w 26"/>
                <a:gd name="T7" fmla="*/ 31 h 31"/>
                <a:gd name="T8" fmla="*/ 14 w 26"/>
                <a:gd name="T9" fmla="*/ 24 h 31"/>
                <a:gd name="T10" fmla="*/ 21 w 26"/>
                <a:gd name="T11" fmla="*/ 4 h 31"/>
                <a:gd name="T12" fmla="*/ 19 w 26"/>
                <a:gd name="T13" fmla="*/ 0 h 31"/>
                <a:gd name="T14" fmla="*/ 19 w 26"/>
                <a:gd name="T15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31">
                  <a:moveTo>
                    <a:pt x="19" y="2"/>
                  </a:moveTo>
                  <a:cubicBezTo>
                    <a:pt x="20" y="9"/>
                    <a:pt x="21" y="14"/>
                    <a:pt x="8" y="19"/>
                  </a:cubicBezTo>
                  <a:cubicBezTo>
                    <a:pt x="3" y="21"/>
                    <a:pt x="1" y="24"/>
                    <a:pt x="0" y="28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27"/>
                    <a:pt x="9" y="26"/>
                    <a:pt x="14" y="24"/>
                  </a:cubicBezTo>
                  <a:cubicBezTo>
                    <a:pt x="26" y="19"/>
                    <a:pt x="22" y="7"/>
                    <a:pt x="21" y="4"/>
                  </a:cubicBezTo>
                  <a:cubicBezTo>
                    <a:pt x="20" y="2"/>
                    <a:pt x="19" y="0"/>
                    <a:pt x="19" y="0"/>
                  </a:cubicBezTo>
                  <a:lnTo>
                    <a:pt x="1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49" name="组合 248"/>
          <p:cNvGrpSpPr/>
          <p:nvPr/>
        </p:nvGrpSpPr>
        <p:grpSpPr>
          <a:xfrm>
            <a:off x="992190" y="1164159"/>
            <a:ext cx="664705" cy="610602"/>
            <a:chOff x="704850" y="1019175"/>
            <a:chExt cx="682625" cy="6270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3" name="Freeform 9"/>
            <p:cNvSpPr>
              <a:spLocks/>
            </p:cNvSpPr>
            <p:nvPr/>
          </p:nvSpPr>
          <p:spPr bwMode="auto">
            <a:xfrm>
              <a:off x="968375" y="1319213"/>
              <a:ext cx="115888" cy="26988"/>
            </a:xfrm>
            <a:custGeom>
              <a:avLst/>
              <a:gdLst>
                <a:gd name="T0" fmla="*/ 4 w 31"/>
                <a:gd name="T1" fmla="*/ 0 h 7"/>
                <a:gd name="T2" fmla="*/ 0 w 31"/>
                <a:gd name="T3" fmla="*/ 4 h 7"/>
                <a:gd name="T4" fmla="*/ 4 w 31"/>
                <a:gd name="T5" fmla="*/ 7 h 7"/>
                <a:gd name="T6" fmla="*/ 28 w 31"/>
                <a:gd name="T7" fmla="*/ 7 h 7"/>
                <a:gd name="T8" fmla="*/ 31 w 31"/>
                <a:gd name="T9" fmla="*/ 4 h 7"/>
                <a:gd name="T10" fmla="*/ 28 w 31"/>
                <a:gd name="T11" fmla="*/ 0 h 7"/>
                <a:gd name="T12" fmla="*/ 4 w 31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7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30" y="7"/>
                    <a:pt x="31" y="6"/>
                    <a:pt x="31" y="4"/>
                  </a:cubicBezTo>
                  <a:cubicBezTo>
                    <a:pt x="31" y="2"/>
                    <a:pt x="30" y="0"/>
                    <a:pt x="28" y="0"/>
                  </a:cubicBez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0"/>
            <p:cNvSpPr>
              <a:spLocks noEditPoints="1"/>
            </p:cNvSpPr>
            <p:nvPr/>
          </p:nvSpPr>
          <p:spPr bwMode="auto">
            <a:xfrm>
              <a:off x="704850" y="1019175"/>
              <a:ext cx="649288" cy="627063"/>
            </a:xfrm>
            <a:custGeom>
              <a:avLst/>
              <a:gdLst>
                <a:gd name="T0" fmla="*/ 149 w 173"/>
                <a:gd name="T1" fmla="*/ 160 h 167"/>
                <a:gd name="T2" fmla="*/ 104 w 173"/>
                <a:gd name="T3" fmla="*/ 140 h 167"/>
                <a:gd name="T4" fmla="*/ 123 w 173"/>
                <a:gd name="T5" fmla="*/ 129 h 167"/>
                <a:gd name="T6" fmla="*/ 140 w 173"/>
                <a:gd name="T7" fmla="*/ 101 h 167"/>
                <a:gd name="T8" fmla="*/ 109 w 173"/>
                <a:gd name="T9" fmla="*/ 27 h 167"/>
                <a:gd name="T10" fmla="*/ 33 w 173"/>
                <a:gd name="T11" fmla="*/ 58 h 167"/>
                <a:gd name="T12" fmla="*/ 49 w 173"/>
                <a:gd name="T13" fmla="*/ 128 h 167"/>
                <a:gd name="T14" fmla="*/ 50 w 173"/>
                <a:gd name="T15" fmla="*/ 133 h 167"/>
                <a:gd name="T16" fmla="*/ 69 w 173"/>
                <a:gd name="T17" fmla="*/ 160 h 167"/>
                <a:gd name="T18" fmla="*/ 7 w 173"/>
                <a:gd name="T19" fmla="*/ 143 h 167"/>
                <a:gd name="T20" fmla="*/ 19 w 173"/>
                <a:gd name="T21" fmla="*/ 45 h 167"/>
                <a:gd name="T22" fmla="*/ 22 w 173"/>
                <a:gd name="T23" fmla="*/ 39 h 167"/>
                <a:gd name="T24" fmla="*/ 119 w 173"/>
                <a:gd name="T25" fmla="*/ 7 h 167"/>
                <a:gd name="T26" fmla="*/ 151 w 173"/>
                <a:gd name="T27" fmla="*/ 41 h 167"/>
                <a:gd name="T28" fmla="*/ 166 w 173"/>
                <a:gd name="T29" fmla="*/ 45 h 167"/>
                <a:gd name="T30" fmla="*/ 173 w 173"/>
                <a:gd name="T31" fmla="*/ 64 h 167"/>
                <a:gd name="T32" fmla="*/ 170 w 173"/>
                <a:gd name="T33" fmla="*/ 38 h 167"/>
                <a:gd name="T34" fmla="*/ 119 w 173"/>
                <a:gd name="T35" fmla="*/ 0 h 167"/>
                <a:gd name="T36" fmla="*/ 15 w 173"/>
                <a:gd name="T37" fmla="*/ 38 h 167"/>
                <a:gd name="T38" fmla="*/ 0 w 173"/>
                <a:gd name="T39" fmla="*/ 41 h 167"/>
                <a:gd name="T40" fmla="*/ 24 w 173"/>
                <a:gd name="T41" fmla="*/ 167 h 167"/>
                <a:gd name="T42" fmla="*/ 101 w 173"/>
                <a:gd name="T43" fmla="*/ 167 h 167"/>
                <a:gd name="T44" fmla="*/ 173 w 173"/>
                <a:gd name="T45" fmla="*/ 143 h 167"/>
                <a:gd name="T46" fmla="*/ 166 w 173"/>
                <a:gd name="T47" fmla="*/ 98 h 167"/>
                <a:gd name="T48" fmla="*/ 40 w 173"/>
                <a:gd name="T49" fmla="*/ 101 h 167"/>
                <a:gd name="T50" fmla="*/ 64 w 173"/>
                <a:gd name="T51" fmla="*/ 34 h 167"/>
                <a:gd name="T52" fmla="*/ 133 w 173"/>
                <a:gd name="T53" fmla="*/ 58 h 167"/>
                <a:gd name="T54" fmla="*/ 120 w 173"/>
                <a:gd name="T55" fmla="*/ 123 h 167"/>
                <a:gd name="T56" fmla="*/ 114 w 173"/>
                <a:gd name="T57" fmla="*/ 77 h 167"/>
                <a:gd name="T58" fmla="*/ 59 w 173"/>
                <a:gd name="T59" fmla="*/ 77 h 167"/>
                <a:gd name="T60" fmla="*/ 52 w 173"/>
                <a:gd name="T61" fmla="*/ 122 h 167"/>
                <a:gd name="T62" fmla="*/ 108 w 173"/>
                <a:gd name="T63" fmla="*/ 77 h 167"/>
                <a:gd name="T64" fmla="*/ 103 w 173"/>
                <a:gd name="T65" fmla="*/ 86 h 167"/>
                <a:gd name="T66" fmla="*/ 102 w 173"/>
                <a:gd name="T67" fmla="*/ 84 h 167"/>
                <a:gd name="T68" fmla="*/ 101 w 173"/>
                <a:gd name="T69" fmla="*/ 84 h 167"/>
                <a:gd name="T70" fmla="*/ 100 w 173"/>
                <a:gd name="T71" fmla="*/ 83 h 167"/>
                <a:gd name="T72" fmla="*/ 99 w 173"/>
                <a:gd name="T73" fmla="*/ 84 h 167"/>
                <a:gd name="T74" fmla="*/ 87 w 173"/>
                <a:gd name="T75" fmla="*/ 87 h 167"/>
                <a:gd name="T76" fmla="*/ 73 w 173"/>
                <a:gd name="T77" fmla="*/ 84 h 167"/>
                <a:gd name="T78" fmla="*/ 68 w 173"/>
                <a:gd name="T79" fmla="*/ 87 h 167"/>
                <a:gd name="T80" fmla="*/ 87 w 173"/>
                <a:gd name="T81" fmla="*/ 56 h 167"/>
                <a:gd name="T82" fmla="*/ 97 w 173"/>
                <a:gd name="T83" fmla="*/ 160 h 167"/>
                <a:gd name="T84" fmla="*/ 76 w 173"/>
                <a:gd name="T85" fmla="*/ 141 h 167"/>
                <a:gd name="T86" fmla="*/ 86 w 173"/>
                <a:gd name="T87" fmla="*/ 142 h 167"/>
                <a:gd name="T88" fmla="*/ 87 w 173"/>
                <a:gd name="T89" fmla="*/ 142 h 167"/>
                <a:gd name="T90" fmla="*/ 97 w 173"/>
                <a:gd name="T91" fmla="*/ 160 h 167"/>
                <a:gd name="T92" fmla="*/ 87 w 173"/>
                <a:gd name="T93" fmla="*/ 135 h 167"/>
                <a:gd name="T94" fmla="*/ 75 w 173"/>
                <a:gd name="T95" fmla="*/ 134 h 167"/>
                <a:gd name="T96" fmla="*/ 57 w 173"/>
                <a:gd name="T97" fmla="*/ 128 h 167"/>
                <a:gd name="T98" fmla="*/ 72 w 173"/>
                <a:gd name="T99" fmla="*/ 95 h 167"/>
                <a:gd name="T100" fmla="*/ 86 w 173"/>
                <a:gd name="T101" fmla="*/ 94 h 167"/>
                <a:gd name="T102" fmla="*/ 98 w 173"/>
                <a:gd name="T103" fmla="*/ 91 h 167"/>
                <a:gd name="T104" fmla="*/ 115 w 173"/>
                <a:gd name="T105" fmla="*/ 128 h 167"/>
                <a:gd name="T106" fmla="*/ 99 w 173"/>
                <a:gd name="T107" fmla="*/ 13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3" h="167">
                  <a:moveTo>
                    <a:pt x="166" y="143"/>
                  </a:moveTo>
                  <a:cubicBezTo>
                    <a:pt x="166" y="152"/>
                    <a:pt x="159" y="160"/>
                    <a:pt x="149" y="160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4" y="140"/>
                    <a:pt x="104" y="140"/>
                    <a:pt x="104" y="140"/>
                  </a:cubicBezTo>
                  <a:cubicBezTo>
                    <a:pt x="116" y="137"/>
                    <a:pt x="121" y="133"/>
                    <a:pt x="122" y="133"/>
                  </a:cubicBezTo>
                  <a:cubicBezTo>
                    <a:pt x="123" y="132"/>
                    <a:pt x="124" y="130"/>
                    <a:pt x="123" y="129"/>
                  </a:cubicBezTo>
                  <a:cubicBezTo>
                    <a:pt x="123" y="129"/>
                    <a:pt x="123" y="129"/>
                    <a:pt x="123" y="129"/>
                  </a:cubicBezTo>
                  <a:cubicBezTo>
                    <a:pt x="134" y="124"/>
                    <a:pt x="140" y="114"/>
                    <a:pt x="140" y="101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26" y="27"/>
                    <a:pt x="109" y="27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47" y="27"/>
                    <a:pt x="33" y="41"/>
                    <a:pt x="33" y="58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3" y="113"/>
                    <a:pt x="39" y="123"/>
                    <a:pt x="49" y="128"/>
                  </a:cubicBezTo>
                  <a:cubicBezTo>
                    <a:pt x="49" y="129"/>
                    <a:pt x="49" y="129"/>
                    <a:pt x="49" y="129"/>
                  </a:cubicBezTo>
                  <a:cubicBezTo>
                    <a:pt x="48" y="130"/>
                    <a:pt x="49" y="132"/>
                    <a:pt x="50" y="133"/>
                  </a:cubicBezTo>
                  <a:cubicBezTo>
                    <a:pt x="50" y="133"/>
                    <a:pt x="57" y="138"/>
                    <a:pt x="69" y="140"/>
                  </a:cubicBezTo>
                  <a:cubicBezTo>
                    <a:pt x="69" y="160"/>
                    <a:pt x="69" y="160"/>
                    <a:pt x="69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15" y="160"/>
                    <a:pt x="7" y="152"/>
                    <a:pt x="7" y="143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1" y="45"/>
                    <a:pt x="22" y="43"/>
                    <a:pt x="22" y="41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22"/>
                    <a:pt x="37" y="7"/>
                    <a:pt x="55" y="7"/>
                  </a:cubicBezTo>
                  <a:cubicBezTo>
                    <a:pt x="119" y="7"/>
                    <a:pt x="119" y="7"/>
                    <a:pt x="119" y="7"/>
                  </a:cubicBezTo>
                  <a:cubicBezTo>
                    <a:pt x="136" y="7"/>
                    <a:pt x="151" y="22"/>
                    <a:pt x="151" y="39"/>
                  </a:cubicBezTo>
                  <a:cubicBezTo>
                    <a:pt x="151" y="41"/>
                    <a:pt x="151" y="41"/>
                    <a:pt x="151" y="41"/>
                  </a:cubicBezTo>
                  <a:cubicBezTo>
                    <a:pt x="151" y="43"/>
                    <a:pt x="153" y="45"/>
                    <a:pt x="154" y="45"/>
                  </a:cubicBezTo>
                  <a:cubicBezTo>
                    <a:pt x="166" y="45"/>
                    <a:pt x="166" y="45"/>
                    <a:pt x="166" y="45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39"/>
                    <a:pt x="172" y="38"/>
                    <a:pt x="170" y="38"/>
                  </a:cubicBezTo>
                  <a:cubicBezTo>
                    <a:pt x="158" y="38"/>
                    <a:pt x="158" y="38"/>
                    <a:pt x="158" y="38"/>
                  </a:cubicBezTo>
                  <a:cubicBezTo>
                    <a:pt x="157" y="17"/>
                    <a:pt x="140" y="0"/>
                    <a:pt x="119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3" y="0"/>
                    <a:pt x="16" y="17"/>
                    <a:pt x="15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1" y="38"/>
                    <a:pt x="0" y="39"/>
                    <a:pt x="0" y="4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56"/>
                    <a:pt x="11" y="167"/>
                    <a:pt x="24" y="167"/>
                  </a:cubicBezTo>
                  <a:cubicBezTo>
                    <a:pt x="72" y="167"/>
                    <a:pt x="72" y="167"/>
                    <a:pt x="72" y="167"/>
                  </a:cubicBezTo>
                  <a:cubicBezTo>
                    <a:pt x="101" y="167"/>
                    <a:pt x="101" y="167"/>
                    <a:pt x="101" y="167"/>
                  </a:cubicBezTo>
                  <a:cubicBezTo>
                    <a:pt x="149" y="167"/>
                    <a:pt x="149" y="167"/>
                    <a:pt x="149" y="167"/>
                  </a:cubicBezTo>
                  <a:cubicBezTo>
                    <a:pt x="162" y="167"/>
                    <a:pt x="173" y="156"/>
                    <a:pt x="173" y="143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66" y="98"/>
                    <a:pt x="166" y="98"/>
                    <a:pt x="166" y="98"/>
                  </a:cubicBezTo>
                  <a:lnTo>
                    <a:pt x="166" y="143"/>
                  </a:lnTo>
                  <a:close/>
                  <a:moveTo>
                    <a:pt x="40" y="101"/>
                  </a:moveTo>
                  <a:cubicBezTo>
                    <a:pt x="40" y="58"/>
                    <a:pt x="40" y="58"/>
                    <a:pt x="40" y="58"/>
                  </a:cubicBezTo>
                  <a:cubicBezTo>
                    <a:pt x="40" y="45"/>
                    <a:pt x="51" y="34"/>
                    <a:pt x="64" y="34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22" y="34"/>
                    <a:pt x="133" y="45"/>
                    <a:pt x="133" y="58"/>
                  </a:cubicBezTo>
                  <a:cubicBezTo>
                    <a:pt x="133" y="101"/>
                    <a:pt x="133" y="101"/>
                    <a:pt x="133" y="101"/>
                  </a:cubicBezTo>
                  <a:cubicBezTo>
                    <a:pt x="133" y="111"/>
                    <a:pt x="128" y="119"/>
                    <a:pt x="120" y="123"/>
                  </a:cubicBezTo>
                  <a:cubicBezTo>
                    <a:pt x="108" y="95"/>
                    <a:pt x="108" y="95"/>
                    <a:pt x="108" y="95"/>
                  </a:cubicBezTo>
                  <a:cubicBezTo>
                    <a:pt x="112" y="90"/>
                    <a:pt x="114" y="84"/>
                    <a:pt x="114" y="77"/>
                  </a:cubicBezTo>
                  <a:cubicBezTo>
                    <a:pt x="114" y="62"/>
                    <a:pt x="102" y="49"/>
                    <a:pt x="87" y="49"/>
                  </a:cubicBezTo>
                  <a:cubicBezTo>
                    <a:pt x="71" y="49"/>
                    <a:pt x="59" y="62"/>
                    <a:pt x="59" y="77"/>
                  </a:cubicBezTo>
                  <a:cubicBezTo>
                    <a:pt x="59" y="83"/>
                    <a:pt x="61" y="89"/>
                    <a:pt x="65" y="94"/>
                  </a:cubicBezTo>
                  <a:cubicBezTo>
                    <a:pt x="52" y="122"/>
                    <a:pt x="52" y="122"/>
                    <a:pt x="52" y="122"/>
                  </a:cubicBezTo>
                  <a:cubicBezTo>
                    <a:pt x="44" y="118"/>
                    <a:pt x="40" y="111"/>
                    <a:pt x="40" y="101"/>
                  </a:cubicBezTo>
                  <a:close/>
                  <a:moveTo>
                    <a:pt x="108" y="77"/>
                  </a:moveTo>
                  <a:cubicBezTo>
                    <a:pt x="108" y="81"/>
                    <a:pt x="106" y="85"/>
                    <a:pt x="104" y="88"/>
                  </a:cubicBezTo>
                  <a:cubicBezTo>
                    <a:pt x="103" y="86"/>
                    <a:pt x="103" y="86"/>
                    <a:pt x="103" y="86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3" y="84"/>
                    <a:pt x="102" y="84"/>
                    <a:pt x="102" y="84"/>
                  </a:cubicBezTo>
                  <a:cubicBezTo>
                    <a:pt x="102" y="84"/>
                    <a:pt x="102" y="84"/>
                    <a:pt x="102" y="84"/>
                  </a:cubicBezTo>
                  <a:cubicBezTo>
                    <a:pt x="102" y="84"/>
                    <a:pt x="101" y="84"/>
                    <a:pt x="101" y="84"/>
                  </a:cubicBezTo>
                  <a:cubicBezTo>
                    <a:pt x="101" y="84"/>
                    <a:pt x="101" y="84"/>
                    <a:pt x="100" y="84"/>
                  </a:cubicBezTo>
                  <a:cubicBezTo>
                    <a:pt x="100" y="84"/>
                    <a:pt x="100" y="83"/>
                    <a:pt x="100" y="83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100" y="83"/>
                    <a:pt x="99" y="84"/>
                    <a:pt x="99" y="84"/>
                  </a:cubicBezTo>
                  <a:cubicBezTo>
                    <a:pt x="98" y="84"/>
                    <a:pt x="97" y="84"/>
                    <a:pt x="96" y="85"/>
                  </a:cubicBezTo>
                  <a:cubicBezTo>
                    <a:pt x="91" y="87"/>
                    <a:pt x="89" y="87"/>
                    <a:pt x="87" y="87"/>
                  </a:cubicBezTo>
                  <a:cubicBezTo>
                    <a:pt x="86" y="87"/>
                    <a:pt x="86" y="87"/>
                    <a:pt x="86" y="87"/>
                  </a:cubicBezTo>
                  <a:cubicBezTo>
                    <a:pt x="83" y="87"/>
                    <a:pt x="80" y="87"/>
                    <a:pt x="73" y="84"/>
                  </a:cubicBezTo>
                  <a:cubicBezTo>
                    <a:pt x="71" y="83"/>
                    <a:pt x="69" y="84"/>
                    <a:pt x="68" y="86"/>
                  </a:cubicBezTo>
                  <a:cubicBezTo>
                    <a:pt x="68" y="87"/>
                    <a:pt x="68" y="87"/>
                    <a:pt x="68" y="87"/>
                  </a:cubicBezTo>
                  <a:cubicBezTo>
                    <a:pt x="66" y="84"/>
                    <a:pt x="66" y="81"/>
                    <a:pt x="66" y="77"/>
                  </a:cubicBezTo>
                  <a:cubicBezTo>
                    <a:pt x="66" y="66"/>
                    <a:pt x="75" y="56"/>
                    <a:pt x="87" y="56"/>
                  </a:cubicBezTo>
                  <a:cubicBezTo>
                    <a:pt x="98" y="56"/>
                    <a:pt x="108" y="66"/>
                    <a:pt x="108" y="77"/>
                  </a:cubicBezTo>
                  <a:close/>
                  <a:moveTo>
                    <a:pt x="97" y="160"/>
                  </a:moveTo>
                  <a:cubicBezTo>
                    <a:pt x="76" y="160"/>
                    <a:pt x="76" y="160"/>
                    <a:pt x="76" y="160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9" y="141"/>
                    <a:pt x="82" y="142"/>
                    <a:pt x="86" y="142"/>
                  </a:cubicBezTo>
                  <a:cubicBezTo>
                    <a:pt x="86" y="142"/>
                    <a:pt x="86" y="142"/>
                    <a:pt x="86" y="142"/>
                  </a:cubicBezTo>
                  <a:cubicBezTo>
                    <a:pt x="87" y="142"/>
                    <a:pt x="87" y="142"/>
                    <a:pt x="87" y="142"/>
                  </a:cubicBezTo>
                  <a:cubicBezTo>
                    <a:pt x="87" y="142"/>
                    <a:pt x="87" y="142"/>
                    <a:pt x="87" y="142"/>
                  </a:cubicBezTo>
                  <a:cubicBezTo>
                    <a:pt x="91" y="142"/>
                    <a:pt x="94" y="141"/>
                    <a:pt x="98" y="141"/>
                  </a:cubicBezTo>
                  <a:lnTo>
                    <a:pt x="97" y="160"/>
                  </a:lnTo>
                  <a:close/>
                  <a:moveTo>
                    <a:pt x="99" y="134"/>
                  </a:moveTo>
                  <a:cubicBezTo>
                    <a:pt x="95" y="134"/>
                    <a:pt x="89" y="135"/>
                    <a:pt x="87" y="135"/>
                  </a:cubicBezTo>
                  <a:cubicBezTo>
                    <a:pt x="87" y="135"/>
                    <a:pt x="86" y="135"/>
                    <a:pt x="86" y="135"/>
                  </a:cubicBezTo>
                  <a:cubicBezTo>
                    <a:pt x="85" y="135"/>
                    <a:pt x="80" y="135"/>
                    <a:pt x="75" y="134"/>
                  </a:cubicBezTo>
                  <a:cubicBezTo>
                    <a:pt x="66" y="133"/>
                    <a:pt x="60" y="130"/>
                    <a:pt x="56" y="129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72" y="95"/>
                    <a:pt x="72" y="95"/>
                    <a:pt x="72" y="95"/>
                  </a:cubicBezTo>
                  <a:cubicBezTo>
                    <a:pt x="72" y="95"/>
                    <a:pt x="72" y="95"/>
                    <a:pt x="72" y="95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80" y="93"/>
                    <a:pt x="82" y="94"/>
                    <a:pt x="86" y="94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90" y="94"/>
                    <a:pt x="93" y="93"/>
                    <a:pt x="98" y="91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2" y="130"/>
                    <a:pt x="107" y="132"/>
                    <a:pt x="99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1"/>
            <p:cNvSpPr>
              <a:spLocks/>
            </p:cNvSpPr>
            <p:nvPr/>
          </p:nvSpPr>
          <p:spPr bwMode="auto">
            <a:xfrm>
              <a:off x="1263650" y="1293813"/>
              <a:ext cx="123825" cy="71438"/>
            </a:xfrm>
            <a:custGeom>
              <a:avLst/>
              <a:gdLst>
                <a:gd name="T0" fmla="*/ 31 w 33"/>
                <a:gd name="T1" fmla="*/ 2 h 19"/>
                <a:gd name="T2" fmla="*/ 12 w 33"/>
                <a:gd name="T3" fmla="*/ 6 h 19"/>
                <a:gd name="T4" fmla="*/ 0 w 33"/>
                <a:gd name="T5" fmla="*/ 6 h 19"/>
                <a:gd name="T6" fmla="*/ 0 w 33"/>
                <a:gd name="T7" fmla="*/ 11 h 19"/>
                <a:gd name="T8" fmla="*/ 12 w 33"/>
                <a:gd name="T9" fmla="*/ 13 h 19"/>
                <a:gd name="T10" fmla="*/ 31 w 33"/>
                <a:gd name="T11" fmla="*/ 5 h 19"/>
                <a:gd name="T12" fmla="*/ 33 w 33"/>
                <a:gd name="T13" fmla="*/ 0 h 19"/>
                <a:gd name="T14" fmla="*/ 31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1" y="2"/>
                  </a:moveTo>
                  <a:cubicBezTo>
                    <a:pt x="27" y="7"/>
                    <a:pt x="24" y="12"/>
                    <a:pt x="12" y="6"/>
                  </a:cubicBezTo>
                  <a:cubicBezTo>
                    <a:pt x="7" y="4"/>
                    <a:pt x="3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9"/>
                    <a:pt x="7" y="11"/>
                    <a:pt x="12" y="13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2" y="2"/>
                    <a:pt x="33" y="0"/>
                    <a:pt x="33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0" name="组合 249"/>
          <p:cNvGrpSpPr/>
          <p:nvPr/>
        </p:nvGrpSpPr>
        <p:grpSpPr>
          <a:xfrm>
            <a:off x="2092819" y="1127059"/>
            <a:ext cx="632243" cy="666251"/>
            <a:chOff x="1835150" y="981075"/>
            <a:chExt cx="649288" cy="6842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6" name="Freeform 12"/>
            <p:cNvSpPr>
              <a:spLocks/>
            </p:cNvSpPr>
            <p:nvPr/>
          </p:nvSpPr>
          <p:spPr bwMode="auto">
            <a:xfrm>
              <a:off x="1876425" y="1319213"/>
              <a:ext cx="63500" cy="26988"/>
            </a:xfrm>
            <a:custGeom>
              <a:avLst/>
              <a:gdLst>
                <a:gd name="T0" fmla="*/ 3 w 17"/>
                <a:gd name="T1" fmla="*/ 0 h 7"/>
                <a:gd name="T2" fmla="*/ 0 w 17"/>
                <a:gd name="T3" fmla="*/ 4 h 7"/>
                <a:gd name="T4" fmla="*/ 3 w 17"/>
                <a:gd name="T5" fmla="*/ 7 h 7"/>
                <a:gd name="T6" fmla="*/ 14 w 17"/>
                <a:gd name="T7" fmla="*/ 7 h 7"/>
                <a:gd name="T8" fmla="*/ 17 w 17"/>
                <a:gd name="T9" fmla="*/ 4 h 7"/>
                <a:gd name="T10" fmla="*/ 14 w 17"/>
                <a:gd name="T11" fmla="*/ 0 h 7"/>
                <a:gd name="T12" fmla="*/ 3 w 17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7">
                  <a:moveTo>
                    <a:pt x="3" y="0"/>
                  </a:move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6" y="7"/>
                    <a:pt x="17" y="6"/>
                    <a:pt x="17" y="4"/>
                  </a:cubicBezTo>
                  <a:cubicBezTo>
                    <a:pt x="17" y="2"/>
                    <a:pt x="16" y="0"/>
                    <a:pt x="14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>
              <a:off x="2379663" y="1319213"/>
              <a:ext cx="63500" cy="26988"/>
            </a:xfrm>
            <a:custGeom>
              <a:avLst/>
              <a:gdLst>
                <a:gd name="T0" fmla="*/ 14 w 17"/>
                <a:gd name="T1" fmla="*/ 7 h 7"/>
                <a:gd name="T2" fmla="*/ 17 w 17"/>
                <a:gd name="T3" fmla="*/ 4 h 7"/>
                <a:gd name="T4" fmla="*/ 14 w 17"/>
                <a:gd name="T5" fmla="*/ 0 h 7"/>
                <a:gd name="T6" fmla="*/ 3 w 17"/>
                <a:gd name="T7" fmla="*/ 0 h 7"/>
                <a:gd name="T8" fmla="*/ 0 w 17"/>
                <a:gd name="T9" fmla="*/ 4 h 7"/>
                <a:gd name="T10" fmla="*/ 3 w 17"/>
                <a:gd name="T11" fmla="*/ 7 h 7"/>
                <a:gd name="T12" fmla="*/ 14 w 1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7">
                  <a:moveTo>
                    <a:pt x="14" y="7"/>
                  </a:moveTo>
                  <a:cubicBezTo>
                    <a:pt x="16" y="7"/>
                    <a:pt x="17" y="6"/>
                    <a:pt x="17" y="4"/>
                  </a:cubicBezTo>
                  <a:cubicBezTo>
                    <a:pt x="17" y="2"/>
                    <a:pt x="16" y="0"/>
                    <a:pt x="1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3" y="7"/>
                  </a:cubicBezTo>
                  <a:lnTo>
                    <a:pt x="14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4"/>
            <p:cNvSpPr>
              <a:spLocks noEditPoints="1"/>
            </p:cNvSpPr>
            <p:nvPr/>
          </p:nvSpPr>
          <p:spPr bwMode="auto">
            <a:xfrm>
              <a:off x="1835150" y="1000125"/>
              <a:ext cx="649288" cy="665163"/>
            </a:xfrm>
            <a:custGeom>
              <a:avLst/>
              <a:gdLst>
                <a:gd name="T0" fmla="*/ 69 w 173"/>
                <a:gd name="T1" fmla="*/ 0 h 177"/>
                <a:gd name="T2" fmla="*/ 5 w 173"/>
                <a:gd name="T3" fmla="*/ 112 h 177"/>
                <a:gd name="T4" fmla="*/ 8 w 173"/>
                <a:gd name="T5" fmla="*/ 177 h 177"/>
                <a:gd name="T6" fmla="*/ 143 w 173"/>
                <a:gd name="T7" fmla="*/ 177 h 177"/>
                <a:gd name="T8" fmla="*/ 169 w 173"/>
                <a:gd name="T9" fmla="*/ 174 h 177"/>
                <a:gd name="T10" fmla="*/ 173 w 173"/>
                <a:gd name="T11" fmla="*/ 85 h 177"/>
                <a:gd name="T12" fmla="*/ 105 w 173"/>
                <a:gd name="T13" fmla="*/ 7 h 177"/>
                <a:gd name="T14" fmla="*/ 162 w 173"/>
                <a:gd name="T15" fmla="*/ 110 h 177"/>
                <a:gd name="T16" fmla="*/ 162 w 173"/>
                <a:gd name="T17" fmla="*/ 171 h 177"/>
                <a:gd name="T18" fmla="*/ 146 w 173"/>
                <a:gd name="T19" fmla="*/ 132 h 177"/>
                <a:gd name="T20" fmla="*/ 142 w 173"/>
                <a:gd name="T21" fmla="*/ 85 h 177"/>
                <a:gd name="T22" fmla="*/ 31 w 173"/>
                <a:gd name="T23" fmla="*/ 85 h 177"/>
                <a:gd name="T24" fmla="*/ 29 w 173"/>
                <a:gd name="T25" fmla="*/ 132 h 177"/>
                <a:gd name="T26" fmla="*/ 12 w 173"/>
                <a:gd name="T27" fmla="*/ 171 h 177"/>
                <a:gd name="T28" fmla="*/ 11 w 173"/>
                <a:gd name="T29" fmla="*/ 110 h 177"/>
                <a:gd name="T30" fmla="*/ 69 w 173"/>
                <a:gd name="T31" fmla="*/ 7 h 177"/>
                <a:gd name="T32" fmla="*/ 74 w 173"/>
                <a:gd name="T33" fmla="*/ 171 h 177"/>
                <a:gd name="T34" fmla="*/ 87 w 173"/>
                <a:gd name="T35" fmla="*/ 156 h 177"/>
                <a:gd name="T36" fmla="*/ 99 w 173"/>
                <a:gd name="T37" fmla="*/ 171 h 177"/>
                <a:gd name="T38" fmla="*/ 67 w 173"/>
                <a:gd name="T39" fmla="*/ 119 h 177"/>
                <a:gd name="T40" fmla="*/ 87 w 173"/>
                <a:gd name="T41" fmla="*/ 102 h 177"/>
                <a:gd name="T42" fmla="*/ 99 w 173"/>
                <a:gd name="T43" fmla="*/ 100 h 177"/>
                <a:gd name="T44" fmla="*/ 101 w 173"/>
                <a:gd name="T45" fmla="*/ 104 h 177"/>
                <a:gd name="T46" fmla="*/ 107 w 173"/>
                <a:gd name="T47" fmla="*/ 119 h 177"/>
                <a:gd name="T48" fmla="*/ 87 w 173"/>
                <a:gd name="T49" fmla="*/ 149 h 177"/>
                <a:gd name="T50" fmla="*/ 67 w 173"/>
                <a:gd name="T51" fmla="*/ 119 h 177"/>
                <a:gd name="T52" fmla="*/ 87 w 173"/>
                <a:gd name="T53" fmla="*/ 64 h 177"/>
                <a:gd name="T54" fmla="*/ 105 w 173"/>
                <a:gd name="T55" fmla="*/ 96 h 177"/>
                <a:gd name="T56" fmla="*/ 104 w 173"/>
                <a:gd name="T57" fmla="*/ 93 h 177"/>
                <a:gd name="T58" fmla="*/ 103 w 173"/>
                <a:gd name="T59" fmla="*/ 92 h 177"/>
                <a:gd name="T60" fmla="*/ 102 w 173"/>
                <a:gd name="T61" fmla="*/ 92 h 177"/>
                <a:gd name="T62" fmla="*/ 101 w 173"/>
                <a:gd name="T63" fmla="*/ 92 h 177"/>
                <a:gd name="T64" fmla="*/ 101 w 173"/>
                <a:gd name="T65" fmla="*/ 92 h 177"/>
                <a:gd name="T66" fmla="*/ 100 w 173"/>
                <a:gd name="T67" fmla="*/ 92 h 177"/>
                <a:gd name="T68" fmla="*/ 88 w 173"/>
                <a:gd name="T69" fmla="*/ 95 h 177"/>
                <a:gd name="T70" fmla="*/ 87 w 173"/>
                <a:gd name="T71" fmla="*/ 95 h 177"/>
                <a:gd name="T72" fmla="*/ 72 w 173"/>
                <a:gd name="T73" fmla="*/ 92 h 177"/>
                <a:gd name="T74" fmla="*/ 69 w 173"/>
                <a:gd name="T75" fmla="*/ 95 h 177"/>
                <a:gd name="T76" fmla="*/ 139 w 173"/>
                <a:gd name="T77" fmla="*/ 132 h 177"/>
                <a:gd name="T78" fmla="*/ 106 w 173"/>
                <a:gd name="T79" fmla="*/ 171 h 177"/>
                <a:gd name="T80" fmla="*/ 123 w 173"/>
                <a:gd name="T81" fmla="*/ 148 h 177"/>
                <a:gd name="T82" fmla="*/ 115 w 173"/>
                <a:gd name="T83" fmla="*/ 121 h 177"/>
                <a:gd name="T84" fmla="*/ 129 w 173"/>
                <a:gd name="T85" fmla="*/ 121 h 177"/>
                <a:gd name="T86" fmla="*/ 38 w 173"/>
                <a:gd name="T87" fmla="*/ 85 h 177"/>
                <a:gd name="T88" fmla="*/ 135 w 173"/>
                <a:gd name="T89" fmla="*/ 85 h 177"/>
                <a:gd name="T90" fmla="*/ 112 w 173"/>
                <a:gd name="T91" fmla="*/ 114 h 177"/>
                <a:gd name="T92" fmla="*/ 115 w 173"/>
                <a:gd name="T93" fmla="*/ 85 h 177"/>
                <a:gd name="T94" fmla="*/ 60 w 173"/>
                <a:gd name="T95" fmla="*/ 85 h 177"/>
                <a:gd name="T96" fmla="*/ 61 w 173"/>
                <a:gd name="T97" fmla="*/ 114 h 177"/>
                <a:gd name="T98" fmla="*/ 38 w 173"/>
                <a:gd name="T99" fmla="*/ 85 h 177"/>
                <a:gd name="T100" fmla="*/ 46 w 173"/>
                <a:gd name="T101" fmla="*/ 121 h 177"/>
                <a:gd name="T102" fmla="*/ 58 w 173"/>
                <a:gd name="T103" fmla="*/ 121 h 177"/>
                <a:gd name="T104" fmla="*/ 51 w 173"/>
                <a:gd name="T105" fmla="*/ 148 h 177"/>
                <a:gd name="T106" fmla="*/ 67 w 173"/>
                <a:gd name="T107" fmla="*/ 171 h 177"/>
                <a:gd name="T108" fmla="*/ 35 w 173"/>
                <a:gd name="T109" fmla="*/ 13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3" h="177">
                  <a:moveTo>
                    <a:pt x="69" y="7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30" y="8"/>
                    <a:pt x="0" y="43"/>
                    <a:pt x="0" y="85"/>
                  </a:cubicBezTo>
                  <a:cubicBezTo>
                    <a:pt x="0" y="94"/>
                    <a:pt x="2" y="103"/>
                    <a:pt x="5" y="112"/>
                  </a:cubicBezTo>
                  <a:cubicBezTo>
                    <a:pt x="5" y="174"/>
                    <a:pt x="5" y="174"/>
                    <a:pt x="5" y="174"/>
                  </a:cubicBezTo>
                  <a:cubicBezTo>
                    <a:pt x="5" y="176"/>
                    <a:pt x="6" y="177"/>
                    <a:pt x="8" y="177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143" y="177"/>
                    <a:pt x="143" y="177"/>
                    <a:pt x="143" y="177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7" y="177"/>
                    <a:pt x="169" y="176"/>
                    <a:pt x="169" y="174"/>
                  </a:cubicBezTo>
                  <a:cubicBezTo>
                    <a:pt x="169" y="112"/>
                    <a:pt x="169" y="112"/>
                    <a:pt x="169" y="112"/>
                  </a:cubicBezTo>
                  <a:cubicBezTo>
                    <a:pt x="172" y="103"/>
                    <a:pt x="173" y="94"/>
                    <a:pt x="173" y="85"/>
                  </a:cubicBezTo>
                  <a:cubicBezTo>
                    <a:pt x="173" y="43"/>
                    <a:pt x="144" y="9"/>
                    <a:pt x="105" y="0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40" y="16"/>
                    <a:pt x="166" y="47"/>
                    <a:pt x="166" y="85"/>
                  </a:cubicBezTo>
                  <a:cubicBezTo>
                    <a:pt x="166" y="93"/>
                    <a:pt x="165" y="102"/>
                    <a:pt x="162" y="110"/>
                  </a:cubicBezTo>
                  <a:cubicBezTo>
                    <a:pt x="162" y="110"/>
                    <a:pt x="162" y="111"/>
                    <a:pt x="162" y="111"/>
                  </a:cubicBezTo>
                  <a:cubicBezTo>
                    <a:pt x="162" y="171"/>
                    <a:pt x="162" y="171"/>
                    <a:pt x="162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132"/>
                    <a:pt x="146" y="132"/>
                    <a:pt x="146" y="132"/>
                  </a:cubicBezTo>
                  <a:cubicBezTo>
                    <a:pt x="146" y="124"/>
                    <a:pt x="141" y="117"/>
                    <a:pt x="133" y="115"/>
                  </a:cubicBezTo>
                  <a:cubicBezTo>
                    <a:pt x="139" y="106"/>
                    <a:pt x="142" y="95"/>
                    <a:pt x="142" y="85"/>
                  </a:cubicBezTo>
                  <a:cubicBezTo>
                    <a:pt x="142" y="54"/>
                    <a:pt x="117" y="29"/>
                    <a:pt x="87" y="29"/>
                  </a:cubicBezTo>
                  <a:cubicBezTo>
                    <a:pt x="56" y="29"/>
                    <a:pt x="31" y="54"/>
                    <a:pt x="31" y="85"/>
                  </a:cubicBezTo>
                  <a:cubicBezTo>
                    <a:pt x="31" y="95"/>
                    <a:pt x="34" y="106"/>
                    <a:pt x="40" y="115"/>
                  </a:cubicBezTo>
                  <a:cubicBezTo>
                    <a:pt x="33" y="118"/>
                    <a:pt x="29" y="124"/>
                    <a:pt x="29" y="132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12" y="171"/>
                    <a:pt x="12" y="171"/>
                    <a:pt x="12" y="17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1" y="110"/>
                    <a:pt x="11" y="110"/>
                  </a:cubicBezTo>
                  <a:cubicBezTo>
                    <a:pt x="9" y="102"/>
                    <a:pt x="7" y="93"/>
                    <a:pt x="7" y="85"/>
                  </a:cubicBezTo>
                  <a:cubicBezTo>
                    <a:pt x="7" y="47"/>
                    <a:pt x="34" y="15"/>
                    <a:pt x="69" y="7"/>
                  </a:cubicBezTo>
                  <a:close/>
                  <a:moveTo>
                    <a:pt x="99" y="171"/>
                  </a:moveTo>
                  <a:cubicBezTo>
                    <a:pt x="74" y="171"/>
                    <a:pt x="74" y="171"/>
                    <a:pt x="74" y="171"/>
                  </a:cubicBezTo>
                  <a:cubicBezTo>
                    <a:pt x="74" y="155"/>
                    <a:pt x="74" y="155"/>
                    <a:pt x="74" y="155"/>
                  </a:cubicBezTo>
                  <a:cubicBezTo>
                    <a:pt x="78" y="156"/>
                    <a:pt x="82" y="156"/>
                    <a:pt x="87" y="156"/>
                  </a:cubicBezTo>
                  <a:cubicBezTo>
                    <a:pt x="91" y="156"/>
                    <a:pt x="95" y="156"/>
                    <a:pt x="99" y="155"/>
                  </a:cubicBezTo>
                  <a:lnTo>
                    <a:pt x="99" y="171"/>
                  </a:lnTo>
                  <a:close/>
                  <a:moveTo>
                    <a:pt x="67" y="119"/>
                  </a:moveTo>
                  <a:cubicBezTo>
                    <a:pt x="67" y="119"/>
                    <a:pt x="67" y="119"/>
                    <a:pt x="67" y="119"/>
                  </a:cubicBezTo>
                  <a:cubicBezTo>
                    <a:pt x="74" y="100"/>
                    <a:pt x="74" y="100"/>
                    <a:pt x="74" y="100"/>
                  </a:cubicBezTo>
                  <a:cubicBezTo>
                    <a:pt x="80" y="102"/>
                    <a:pt x="83" y="102"/>
                    <a:pt x="87" y="102"/>
                  </a:cubicBezTo>
                  <a:cubicBezTo>
                    <a:pt x="88" y="102"/>
                    <a:pt x="88" y="102"/>
                    <a:pt x="88" y="102"/>
                  </a:cubicBezTo>
                  <a:cubicBezTo>
                    <a:pt x="91" y="102"/>
                    <a:pt x="94" y="102"/>
                    <a:pt x="99" y="100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16" y="143"/>
                    <a:pt x="116" y="143"/>
                    <a:pt x="116" y="143"/>
                  </a:cubicBezTo>
                  <a:cubicBezTo>
                    <a:pt x="112" y="145"/>
                    <a:pt x="102" y="149"/>
                    <a:pt x="87" y="149"/>
                  </a:cubicBezTo>
                  <a:cubicBezTo>
                    <a:pt x="71" y="149"/>
                    <a:pt x="61" y="145"/>
                    <a:pt x="57" y="143"/>
                  </a:cubicBezTo>
                  <a:lnTo>
                    <a:pt x="67" y="119"/>
                  </a:lnTo>
                  <a:close/>
                  <a:moveTo>
                    <a:pt x="66" y="85"/>
                  </a:moveTo>
                  <a:cubicBezTo>
                    <a:pt x="66" y="74"/>
                    <a:pt x="76" y="64"/>
                    <a:pt x="87" y="64"/>
                  </a:cubicBezTo>
                  <a:cubicBezTo>
                    <a:pt x="99" y="64"/>
                    <a:pt x="108" y="74"/>
                    <a:pt x="108" y="85"/>
                  </a:cubicBezTo>
                  <a:cubicBezTo>
                    <a:pt x="108" y="89"/>
                    <a:pt x="107" y="93"/>
                    <a:pt x="105" y="96"/>
                  </a:cubicBezTo>
                  <a:cubicBezTo>
                    <a:pt x="104" y="94"/>
                    <a:pt x="104" y="94"/>
                    <a:pt x="104" y="94"/>
                  </a:cubicBezTo>
                  <a:cubicBezTo>
                    <a:pt x="104" y="94"/>
                    <a:pt x="104" y="93"/>
                    <a:pt x="104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3" y="93"/>
                    <a:pt x="103" y="93"/>
                    <a:pt x="103" y="92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3" y="92"/>
                    <a:pt x="102" y="92"/>
                    <a:pt x="102" y="92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92"/>
                    <a:pt x="101" y="92"/>
                    <a:pt x="101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00" y="92"/>
                    <a:pt x="100" y="92"/>
                    <a:pt x="100" y="92"/>
                  </a:cubicBezTo>
                  <a:cubicBezTo>
                    <a:pt x="100" y="92"/>
                    <a:pt x="100" y="92"/>
                    <a:pt x="100" y="92"/>
                  </a:cubicBezTo>
                  <a:cubicBezTo>
                    <a:pt x="99" y="92"/>
                    <a:pt x="98" y="93"/>
                    <a:pt x="97" y="93"/>
                  </a:cubicBezTo>
                  <a:cubicBezTo>
                    <a:pt x="92" y="95"/>
                    <a:pt x="90" y="95"/>
                    <a:pt x="88" y="95"/>
                  </a:cubicBezTo>
                  <a:cubicBezTo>
                    <a:pt x="88" y="95"/>
                    <a:pt x="88" y="95"/>
                    <a:pt x="88" y="95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4" y="95"/>
                    <a:pt x="81" y="95"/>
                    <a:pt x="74" y="92"/>
                  </a:cubicBezTo>
                  <a:cubicBezTo>
                    <a:pt x="73" y="92"/>
                    <a:pt x="73" y="92"/>
                    <a:pt x="72" y="92"/>
                  </a:cubicBezTo>
                  <a:cubicBezTo>
                    <a:pt x="71" y="92"/>
                    <a:pt x="70" y="93"/>
                    <a:pt x="69" y="94"/>
                  </a:cubicBezTo>
                  <a:cubicBezTo>
                    <a:pt x="69" y="95"/>
                    <a:pt x="69" y="95"/>
                    <a:pt x="69" y="95"/>
                  </a:cubicBezTo>
                  <a:cubicBezTo>
                    <a:pt x="67" y="92"/>
                    <a:pt x="66" y="89"/>
                    <a:pt x="66" y="85"/>
                  </a:cubicBezTo>
                  <a:close/>
                  <a:moveTo>
                    <a:pt x="139" y="132"/>
                  </a:moveTo>
                  <a:cubicBezTo>
                    <a:pt x="139" y="171"/>
                    <a:pt x="139" y="171"/>
                    <a:pt x="139" y="171"/>
                  </a:cubicBezTo>
                  <a:cubicBezTo>
                    <a:pt x="106" y="171"/>
                    <a:pt x="106" y="171"/>
                    <a:pt x="106" y="171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17" y="152"/>
                    <a:pt x="122" y="148"/>
                    <a:pt x="123" y="148"/>
                  </a:cubicBezTo>
                  <a:cubicBezTo>
                    <a:pt x="124" y="147"/>
                    <a:pt x="124" y="145"/>
                    <a:pt x="124" y="144"/>
                  </a:cubicBezTo>
                  <a:cubicBezTo>
                    <a:pt x="115" y="121"/>
                    <a:pt x="115" y="121"/>
                    <a:pt x="115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35" y="121"/>
                    <a:pt x="139" y="126"/>
                    <a:pt x="139" y="132"/>
                  </a:cubicBezTo>
                  <a:close/>
                  <a:moveTo>
                    <a:pt x="38" y="85"/>
                  </a:moveTo>
                  <a:cubicBezTo>
                    <a:pt x="38" y="58"/>
                    <a:pt x="60" y="36"/>
                    <a:pt x="87" y="36"/>
                  </a:cubicBezTo>
                  <a:cubicBezTo>
                    <a:pt x="114" y="36"/>
                    <a:pt x="135" y="58"/>
                    <a:pt x="135" y="85"/>
                  </a:cubicBezTo>
                  <a:cubicBezTo>
                    <a:pt x="135" y="95"/>
                    <a:pt x="132" y="106"/>
                    <a:pt x="125" y="114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13" y="99"/>
                    <a:pt x="115" y="92"/>
                    <a:pt x="115" y="85"/>
                  </a:cubicBezTo>
                  <a:cubicBezTo>
                    <a:pt x="115" y="70"/>
                    <a:pt x="103" y="58"/>
                    <a:pt x="87" y="58"/>
                  </a:cubicBezTo>
                  <a:cubicBezTo>
                    <a:pt x="72" y="58"/>
                    <a:pt x="60" y="70"/>
                    <a:pt x="60" y="85"/>
                  </a:cubicBezTo>
                  <a:cubicBezTo>
                    <a:pt x="60" y="92"/>
                    <a:pt x="62" y="98"/>
                    <a:pt x="66" y="103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1" y="106"/>
                    <a:pt x="38" y="95"/>
                    <a:pt x="38" y="85"/>
                  </a:cubicBezTo>
                  <a:close/>
                  <a:moveTo>
                    <a:pt x="35" y="132"/>
                  </a:moveTo>
                  <a:cubicBezTo>
                    <a:pt x="35" y="126"/>
                    <a:pt x="40" y="121"/>
                    <a:pt x="46" y="121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58" y="121"/>
                    <a:pt x="58" y="121"/>
                    <a:pt x="58" y="121"/>
                  </a:cubicBezTo>
                  <a:cubicBezTo>
                    <a:pt x="49" y="144"/>
                    <a:pt x="49" y="144"/>
                    <a:pt x="49" y="144"/>
                  </a:cubicBezTo>
                  <a:cubicBezTo>
                    <a:pt x="49" y="145"/>
                    <a:pt x="49" y="147"/>
                    <a:pt x="51" y="148"/>
                  </a:cubicBezTo>
                  <a:cubicBezTo>
                    <a:pt x="51" y="148"/>
                    <a:pt x="57" y="152"/>
                    <a:pt x="67" y="154"/>
                  </a:cubicBezTo>
                  <a:cubicBezTo>
                    <a:pt x="67" y="171"/>
                    <a:pt x="67" y="171"/>
                    <a:pt x="67" y="171"/>
                  </a:cubicBezTo>
                  <a:cubicBezTo>
                    <a:pt x="35" y="171"/>
                    <a:pt x="35" y="171"/>
                    <a:pt x="35" y="171"/>
                  </a:cubicBezTo>
                  <a:lnTo>
                    <a:pt x="35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5"/>
            <p:cNvSpPr>
              <a:spLocks/>
            </p:cNvSpPr>
            <p:nvPr/>
          </p:nvSpPr>
          <p:spPr bwMode="auto">
            <a:xfrm>
              <a:off x="2105025" y="981075"/>
              <a:ext cx="123825" cy="71438"/>
            </a:xfrm>
            <a:custGeom>
              <a:avLst/>
              <a:gdLst>
                <a:gd name="T0" fmla="*/ 31 w 33"/>
                <a:gd name="T1" fmla="*/ 2 h 19"/>
                <a:gd name="T2" fmla="*/ 11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2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1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1" y="2"/>
                  </a:moveTo>
                  <a:cubicBezTo>
                    <a:pt x="27" y="7"/>
                    <a:pt x="24" y="12"/>
                    <a:pt x="11" y="7"/>
                  </a:cubicBezTo>
                  <a:cubicBezTo>
                    <a:pt x="6" y="4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0"/>
                    <a:pt x="7" y="11"/>
                    <a:pt x="12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2" y="2"/>
                    <a:pt x="33" y="0"/>
                    <a:pt x="33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2" name="组合 251"/>
          <p:cNvGrpSpPr/>
          <p:nvPr/>
        </p:nvGrpSpPr>
        <p:grpSpPr>
          <a:xfrm>
            <a:off x="4405374" y="1193530"/>
            <a:ext cx="541039" cy="551860"/>
            <a:chOff x="4210050" y="1049338"/>
            <a:chExt cx="555625" cy="56673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0" name="Freeform 16"/>
            <p:cNvSpPr>
              <a:spLocks noEditPoints="1"/>
            </p:cNvSpPr>
            <p:nvPr/>
          </p:nvSpPr>
          <p:spPr bwMode="auto">
            <a:xfrm>
              <a:off x="4210050" y="1049338"/>
              <a:ext cx="420688" cy="566738"/>
            </a:xfrm>
            <a:custGeom>
              <a:avLst/>
              <a:gdLst>
                <a:gd name="T0" fmla="*/ 68 w 112"/>
                <a:gd name="T1" fmla="*/ 91 h 151"/>
                <a:gd name="T2" fmla="*/ 71 w 112"/>
                <a:gd name="T3" fmla="*/ 88 h 151"/>
                <a:gd name="T4" fmla="*/ 71 w 112"/>
                <a:gd name="T5" fmla="*/ 4 h 151"/>
                <a:gd name="T6" fmla="*/ 68 w 112"/>
                <a:gd name="T7" fmla="*/ 0 h 151"/>
                <a:gd name="T8" fmla="*/ 17 w 112"/>
                <a:gd name="T9" fmla="*/ 0 h 151"/>
                <a:gd name="T10" fmla="*/ 14 w 112"/>
                <a:gd name="T11" fmla="*/ 4 h 151"/>
                <a:gd name="T12" fmla="*/ 14 w 112"/>
                <a:gd name="T13" fmla="*/ 25 h 151"/>
                <a:gd name="T14" fmla="*/ 21 w 112"/>
                <a:gd name="T15" fmla="*/ 25 h 151"/>
                <a:gd name="T16" fmla="*/ 21 w 112"/>
                <a:gd name="T17" fmla="*/ 7 h 151"/>
                <a:gd name="T18" fmla="*/ 64 w 112"/>
                <a:gd name="T19" fmla="*/ 7 h 151"/>
                <a:gd name="T20" fmla="*/ 64 w 112"/>
                <a:gd name="T21" fmla="*/ 84 h 151"/>
                <a:gd name="T22" fmla="*/ 63 w 112"/>
                <a:gd name="T23" fmla="*/ 84 h 151"/>
                <a:gd name="T24" fmla="*/ 22 w 112"/>
                <a:gd name="T25" fmla="*/ 84 h 151"/>
                <a:gd name="T26" fmla="*/ 21 w 112"/>
                <a:gd name="T27" fmla="*/ 84 h 151"/>
                <a:gd name="T28" fmla="*/ 21 w 112"/>
                <a:gd name="T29" fmla="*/ 60 h 151"/>
                <a:gd name="T30" fmla="*/ 14 w 112"/>
                <a:gd name="T31" fmla="*/ 60 h 151"/>
                <a:gd name="T32" fmla="*/ 14 w 112"/>
                <a:gd name="T33" fmla="*/ 88 h 151"/>
                <a:gd name="T34" fmla="*/ 17 w 112"/>
                <a:gd name="T35" fmla="*/ 91 h 151"/>
                <a:gd name="T36" fmla="*/ 19 w 112"/>
                <a:gd name="T37" fmla="*/ 91 h 151"/>
                <a:gd name="T38" fmla="*/ 19 w 112"/>
                <a:gd name="T39" fmla="*/ 127 h 151"/>
                <a:gd name="T40" fmla="*/ 4 w 112"/>
                <a:gd name="T41" fmla="*/ 127 h 151"/>
                <a:gd name="T42" fmla="*/ 0 w 112"/>
                <a:gd name="T43" fmla="*/ 131 h 151"/>
                <a:gd name="T44" fmla="*/ 0 w 112"/>
                <a:gd name="T45" fmla="*/ 147 h 151"/>
                <a:gd name="T46" fmla="*/ 4 w 112"/>
                <a:gd name="T47" fmla="*/ 151 h 151"/>
                <a:gd name="T48" fmla="*/ 109 w 112"/>
                <a:gd name="T49" fmla="*/ 151 h 151"/>
                <a:gd name="T50" fmla="*/ 112 w 112"/>
                <a:gd name="T51" fmla="*/ 147 h 151"/>
                <a:gd name="T52" fmla="*/ 112 w 112"/>
                <a:gd name="T53" fmla="*/ 131 h 151"/>
                <a:gd name="T54" fmla="*/ 109 w 112"/>
                <a:gd name="T55" fmla="*/ 127 h 151"/>
                <a:gd name="T56" fmla="*/ 67 w 112"/>
                <a:gd name="T57" fmla="*/ 127 h 151"/>
                <a:gd name="T58" fmla="*/ 67 w 112"/>
                <a:gd name="T59" fmla="*/ 91 h 151"/>
                <a:gd name="T60" fmla="*/ 68 w 112"/>
                <a:gd name="T61" fmla="*/ 91 h 151"/>
                <a:gd name="T62" fmla="*/ 26 w 112"/>
                <a:gd name="T63" fmla="*/ 91 h 151"/>
                <a:gd name="T64" fmla="*/ 60 w 112"/>
                <a:gd name="T65" fmla="*/ 91 h 151"/>
                <a:gd name="T66" fmla="*/ 60 w 112"/>
                <a:gd name="T67" fmla="*/ 127 h 151"/>
                <a:gd name="T68" fmla="*/ 26 w 112"/>
                <a:gd name="T69" fmla="*/ 127 h 151"/>
                <a:gd name="T70" fmla="*/ 26 w 112"/>
                <a:gd name="T71" fmla="*/ 91 h 151"/>
                <a:gd name="T72" fmla="*/ 105 w 112"/>
                <a:gd name="T73" fmla="*/ 134 h 151"/>
                <a:gd name="T74" fmla="*/ 105 w 112"/>
                <a:gd name="T75" fmla="*/ 144 h 151"/>
                <a:gd name="T76" fmla="*/ 7 w 112"/>
                <a:gd name="T77" fmla="*/ 144 h 151"/>
                <a:gd name="T78" fmla="*/ 7 w 112"/>
                <a:gd name="T79" fmla="*/ 134 h 151"/>
                <a:gd name="T80" fmla="*/ 22 w 112"/>
                <a:gd name="T81" fmla="*/ 134 h 151"/>
                <a:gd name="T82" fmla="*/ 63 w 112"/>
                <a:gd name="T83" fmla="*/ 134 h 151"/>
                <a:gd name="T84" fmla="*/ 105 w 112"/>
                <a:gd name="T85" fmla="*/ 13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" h="151">
                  <a:moveTo>
                    <a:pt x="68" y="91"/>
                  </a:moveTo>
                  <a:cubicBezTo>
                    <a:pt x="70" y="91"/>
                    <a:pt x="71" y="90"/>
                    <a:pt x="71" y="88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2"/>
                    <a:pt x="70" y="0"/>
                    <a:pt x="6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4" y="2"/>
                    <a:pt x="14" y="4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90"/>
                    <a:pt x="16" y="91"/>
                    <a:pt x="17" y="91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19" y="127"/>
                    <a:pt x="19" y="127"/>
                    <a:pt x="19" y="127"/>
                  </a:cubicBezTo>
                  <a:cubicBezTo>
                    <a:pt x="4" y="127"/>
                    <a:pt x="4" y="127"/>
                    <a:pt x="4" y="127"/>
                  </a:cubicBezTo>
                  <a:cubicBezTo>
                    <a:pt x="2" y="127"/>
                    <a:pt x="0" y="129"/>
                    <a:pt x="0" y="131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9"/>
                    <a:pt x="2" y="151"/>
                    <a:pt x="4" y="151"/>
                  </a:cubicBezTo>
                  <a:cubicBezTo>
                    <a:pt x="109" y="151"/>
                    <a:pt x="109" y="151"/>
                    <a:pt x="109" y="151"/>
                  </a:cubicBezTo>
                  <a:cubicBezTo>
                    <a:pt x="111" y="151"/>
                    <a:pt x="112" y="149"/>
                    <a:pt x="112" y="147"/>
                  </a:cubicBezTo>
                  <a:cubicBezTo>
                    <a:pt x="112" y="131"/>
                    <a:pt x="112" y="131"/>
                    <a:pt x="112" y="131"/>
                  </a:cubicBezTo>
                  <a:cubicBezTo>
                    <a:pt x="112" y="129"/>
                    <a:pt x="111" y="127"/>
                    <a:pt x="109" y="127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7" y="91"/>
                    <a:pt x="67" y="91"/>
                    <a:pt x="67" y="91"/>
                  </a:cubicBezTo>
                  <a:lnTo>
                    <a:pt x="68" y="91"/>
                  </a:lnTo>
                  <a:close/>
                  <a:moveTo>
                    <a:pt x="26" y="91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26" y="127"/>
                    <a:pt x="26" y="127"/>
                    <a:pt x="26" y="127"/>
                  </a:cubicBezTo>
                  <a:lnTo>
                    <a:pt x="26" y="91"/>
                  </a:lnTo>
                  <a:close/>
                  <a:moveTo>
                    <a:pt x="105" y="134"/>
                  </a:moveTo>
                  <a:cubicBezTo>
                    <a:pt x="105" y="144"/>
                    <a:pt x="105" y="144"/>
                    <a:pt x="105" y="144"/>
                  </a:cubicBezTo>
                  <a:cubicBezTo>
                    <a:pt x="7" y="144"/>
                    <a:pt x="7" y="144"/>
                    <a:pt x="7" y="144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63" y="134"/>
                    <a:pt x="63" y="134"/>
                    <a:pt x="63" y="134"/>
                  </a:cubicBezTo>
                  <a:lnTo>
                    <a:pt x="105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7"/>
            <p:cNvSpPr>
              <a:spLocks noEditPoints="1"/>
            </p:cNvSpPr>
            <p:nvPr/>
          </p:nvSpPr>
          <p:spPr bwMode="auto">
            <a:xfrm>
              <a:off x="4492625" y="1143000"/>
              <a:ext cx="273050" cy="379413"/>
            </a:xfrm>
            <a:custGeom>
              <a:avLst/>
              <a:gdLst>
                <a:gd name="T0" fmla="*/ 59 w 73"/>
                <a:gd name="T1" fmla="*/ 1 h 101"/>
                <a:gd name="T2" fmla="*/ 52 w 73"/>
                <a:gd name="T3" fmla="*/ 0 h 101"/>
                <a:gd name="T4" fmla="*/ 16 w 73"/>
                <a:gd name="T5" fmla="*/ 13 h 101"/>
                <a:gd name="T6" fmla="*/ 13 w 73"/>
                <a:gd name="T7" fmla="*/ 15 h 101"/>
                <a:gd name="T8" fmla="*/ 0 w 73"/>
                <a:gd name="T9" fmla="*/ 32 h 101"/>
                <a:gd name="T10" fmla="*/ 0 w 73"/>
                <a:gd name="T11" fmla="*/ 90 h 101"/>
                <a:gd name="T12" fmla="*/ 1 w 73"/>
                <a:gd name="T13" fmla="*/ 92 h 101"/>
                <a:gd name="T14" fmla="*/ 25 w 73"/>
                <a:gd name="T15" fmla="*/ 101 h 101"/>
                <a:gd name="T16" fmla="*/ 63 w 73"/>
                <a:gd name="T17" fmla="*/ 86 h 101"/>
                <a:gd name="T18" fmla="*/ 65 w 73"/>
                <a:gd name="T19" fmla="*/ 84 h 101"/>
                <a:gd name="T20" fmla="*/ 65 w 73"/>
                <a:gd name="T21" fmla="*/ 77 h 101"/>
                <a:gd name="T22" fmla="*/ 61 w 73"/>
                <a:gd name="T23" fmla="*/ 73 h 101"/>
                <a:gd name="T24" fmla="*/ 41 w 73"/>
                <a:gd name="T25" fmla="*/ 73 h 101"/>
                <a:gd name="T26" fmla="*/ 30 w 73"/>
                <a:gd name="T27" fmla="*/ 70 h 101"/>
                <a:gd name="T28" fmla="*/ 30 w 73"/>
                <a:gd name="T29" fmla="*/ 34 h 101"/>
                <a:gd name="T30" fmla="*/ 39 w 73"/>
                <a:gd name="T31" fmla="*/ 34 h 101"/>
                <a:gd name="T32" fmla="*/ 41 w 73"/>
                <a:gd name="T33" fmla="*/ 39 h 101"/>
                <a:gd name="T34" fmla="*/ 45 w 73"/>
                <a:gd name="T35" fmla="*/ 42 h 101"/>
                <a:gd name="T36" fmla="*/ 62 w 73"/>
                <a:gd name="T37" fmla="*/ 42 h 101"/>
                <a:gd name="T38" fmla="*/ 65 w 73"/>
                <a:gd name="T39" fmla="*/ 40 h 101"/>
                <a:gd name="T40" fmla="*/ 68 w 73"/>
                <a:gd name="T41" fmla="*/ 8 h 101"/>
                <a:gd name="T42" fmla="*/ 59 w 73"/>
                <a:gd name="T43" fmla="*/ 1 h 101"/>
                <a:gd name="T44" fmla="*/ 60 w 73"/>
                <a:gd name="T45" fmla="*/ 35 h 101"/>
                <a:gd name="T46" fmla="*/ 48 w 73"/>
                <a:gd name="T47" fmla="*/ 35 h 101"/>
                <a:gd name="T48" fmla="*/ 39 w 73"/>
                <a:gd name="T49" fmla="*/ 27 h 101"/>
                <a:gd name="T50" fmla="*/ 26 w 73"/>
                <a:gd name="T51" fmla="*/ 27 h 101"/>
                <a:gd name="T52" fmla="*/ 23 w 73"/>
                <a:gd name="T53" fmla="*/ 31 h 101"/>
                <a:gd name="T54" fmla="*/ 23 w 73"/>
                <a:gd name="T55" fmla="*/ 73 h 101"/>
                <a:gd name="T56" fmla="*/ 26 w 73"/>
                <a:gd name="T57" fmla="*/ 76 h 101"/>
                <a:gd name="T58" fmla="*/ 39 w 73"/>
                <a:gd name="T59" fmla="*/ 80 h 101"/>
                <a:gd name="T60" fmla="*/ 41 w 73"/>
                <a:gd name="T61" fmla="*/ 80 h 101"/>
                <a:gd name="T62" fmla="*/ 58 w 73"/>
                <a:gd name="T63" fmla="*/ 80 h 101"/>
                <a:gd name="T64" fmla="*/ 58 w 73"/>
                <a:gd name="T65" fmla="*/ 82 h 101"/>
                <a:gd name="T66" fmla="*/ 25 w 73"/>
                <a:gd name="T67" fmla="*/ 94 h 101"/>
                <a:gd name="T68" fmla="*/ 7 w 73"/>
                <a:gd name="T69" fmla="*/ 88 h 101"/>
                <a:gd name="T70" fmla="*/ 7 w 73"/>
                <a:gd name="T71" fmla="*/ 32 h 101"/>
                <a:gd name="T72" fmla="*/ 7 w 73"/>
                <a:gd name="T73" fmla="*/ 32 h 101"/>
                <a:gd name="T74" fmla="*/ 16 w 73"/>
                <a:gd name="T75" fmla="*/ 21 h 101"/>
                <a:gd name="T76" fmla="*/ 19 w 73"/>
                <a:gd name="T77" fmla="*/ 19 h 101"/>
                <a:gd name="T78" fmla="*/ 52 w 73"/>
                <a:gd name="T79" fmla="*/ 7 h 101"/>
                <a:gd name="T80" fmla="*/ 57 w 73"/>
                <a:gd name="T81" fmla="*/ 8 h 101"/>
                <a:gd name="T82" fmla="*/ 61 w 73"/>
                <a:gd name="T83" fmla="*/ 11 h 101"/>
                <a:gd name="T84" fmla="*/ 60 w 73"/>
                <a:gd name="T85" fmla="*/ 3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3" h="101">
                  <a:moveTo>
                    <a:pt x="59" y="1"/>
                  </a:moveTo>
                  <a:cubicBezTo>
                    <a:pt x="57" y="0"/>
                    <a:pt x="55" y="0"/>
                    <a:pt x="52" y="0"/>
                  </a:cubicBezTo>
                  <a:cubicBezTo>
                    <a:pt x="40" y="0"/>
                    <a:pt x="27" y="7"/>
                    <a:pt x="16" y="13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0" y="22"/>
                    <a:pt x="0" y="30"/>
                    <a:pt x="0" y="32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8" y="98"/>
                    <a:pt x="16" y="101"/>
                    <a:pt x="25" y="101"/>
                  </a:cubicBezTo>
                  <a:cubicBezTo>
                    <a:pt x="45" y="101"/>
                    <a:pt x="63" y="87"/>
                    <a:pt x="63" y="86"/>
                  </a:cubicBezTo>
                  <a:cubicBezTo>
                    <a:pt x="64" y="86"/>
                    <a:pt x="65" y="85"/>
                    <a:pt x="65" y="84"/>
                  </a:cubicBezTo>
                  <a:cubicBezTo>
                    <a:pt x="65" y="77"/>
                    <a:pt x="65" y="77"/>
                    <a:pt x="65" y="77"/>
                  </a:cubicBezTo>
                  <a:cubicBezTo>
                    <a:pt x="65" y="75"/>
                    <a:pt x="63" y="73"/>
                    <a:pt x="61" y="73"/>
                  </a:cubicBezTo>
                  <a:cubicBezTo>
                    <a:pt x="41" y="73"/>
                    <a:pt x="41" y="73"/>
                    <a:pt x="41" y="73"/>
                  </a:cubicBezTo>
                  <a:cubicBezTo>
                    <a:pt x="38" y="72"/>
                    <a:pt x="33" y="71"/>
                    <a:pt x="30" y="70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4"/>
                    <a:pt x="41" y="38"/>
                    <a:pt x="41" y="39"/>
                  </a:cubicBezTo>
                  <a:cubicBezTo>
                    <a:pt x="41" y="41"/>
                    <a:pt x="43" y="42"/>
                    <a:pt x="45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4" y="42"/>
                    <a:pt x="65" y="41"/>
                    <a:pt x="65" y="40"/>
                  </a:cubicBezTo>
                  <a:cubicBezTo>
                    <a:pt x="66" y="38"/>
                    <a:pt x="73" y="19"/>
                    <a:pt x="68" y="8"/>
                  </a:cubicBezTo>
                  <a:cubicBezTo>
                    <a:pt x="66" y="4"/>
                    <a:pt x="63" y="2"/>
                    <a:pt x="59" y="1"/>
                  </a:cubicBezTo>
                  <a:close/>
                  <a:moveTo>
                    <a:pt x="60" y="35"/>
                  </a:moveTo>
                  <a:cubicBezTo>
                    <a:pt x="48" y="35"/>
                    <a:pt x="48" y="35"/>
                    <a:pt x="48" y="35"/>
                  </a:cubicBezTo>
                  <a:cubicBezTo>
                    <a:pt x="47" y="31"/>
                    <a:pt x="44" y="27"/>
                    <a:pt x="39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4" y="27"/>
                    <a:pt x="23" y="29"/>
                    <a:pt x="23" y="31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75"/>
                    <a:pt x="24" y="76"/>
                    <a:pt x="26" y="76"/>
                  </a:cubicBezTo>
                  <a:cubicBezTo>
                    <a:pt x="26" y="76"/>
                    <a:pt x="34" y="78"/>
                    <a:pt x="39" y="80"/>
                  </a:cubicBezTo>
                  <a:cubicBezTo>
                    <a:pt x="40" y="80"/>
                    <a:pt x="40" y="80"/>
                    <a:pt x="41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3" y="85"/>
                    <a:pt x="39" y="94"/>
                    <a:pt x="25" y="94"/>
                  </a:cubicBezTo>
                  <a:cubicBezTo>
                    <a:pt x="18" y="94"/>
                    <a:pt x="12" y="92"/>
                    <a:pt x="7" y="8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1"/>
                    <a:pt x="6" y="26"/>
                    <a:pt x="16" y="21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9" y="14"/>
                    <a:pt x="42" y="7"/>
                    <a:pt x="52" y="7"/>
                  </a:cubicBezTo>
                  <a:cubicBezTo>
                    <a:pt x="54" y="7"/>
                    <a:pt x="56" y="7"/>
                    <a:pt x="57" y="8"/>
                  </a:cubicBezTo>
                  <a:cubicBezTo>
                    <a:pt x="59" y="8"/>
                    <a:pt x="61" y="9"/>
                    <a:pt x="61" y="11"/>
                  </a:cubicBezTo>
                  <a:cubicBezTo>
                    <a:pt x="65" y="17"/>
                    <a:pt x="62" y="29"/>
                    <a:pt x="6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8"/>
            <p:cNvSpPr>
              <a:spLocks/>
            </p:cNvSpPr>
            <p:nvPr/>
          </p:nvSpPr>
          <p:spPr bwMode="auto">
            <a:xfrm>
              <a:off x="4657725" y="1319213"/>
              <a:ext cx="63500" cy="26988"/>
            </a:xfrm>
            <a:custGeom>
              <a:avLst/>
              <a:gdLst>
                <a:gd name="T0" fmla="*/ 3 w 17"/>
                <a:gd name="T1" fmla="*/ 0 h 7"/>
                <a:gd name="T2" fmla="*/ 0 w 17"/>
                <a:gd name="T3" fmla="*/ 4 h 7"/>
                <a:gd name="T4" fmla="*/ 3 w 17"/>
                <a:gd name="T5" fmla="*/ 7 h 7"/>
                <a:gd name="T6" fmla="*/ 13 w 17"/>
                <a:gd name="T7" fmla="*/ 7 h 7"/>
                <a:gd name="T8" fmla="*/ 17 w 17"/>
                <a:gd name="T9" fmla="*/ 4 h 7"/>
                <a:gd name="T10" fmla="*/ 13 w 17"/>
                <a:gd name="T11" fmla="*/ 0 h 7"/>
                <a:gd name="T12" fmla="*/ 3 w 17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7">
                  <a:moveTo>
                    <a:pt x="3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5" y="7"/>
                    <a:pt x="17" y="6"/>
                    <a:pt x="17" y="4"/>
                  </a:cubicBezTo>
                  <a:cubicBezTo>
                    <a:pt x="17" y="2"/>
                    <a:pt x="15" y="0"/>
                    <a:pt x="13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9"/>
            <p:cNvSpPr>
              <a:spLocks/>
            </p:cNvSpPr>
            <p:nvPr/>
          </p:nvSpPr>
          <p:spPr bwMode="auto">
            <a:xfrm>
              <a:off x="4248150" y="1143000"/>
              <a:ext cx="71438" cy="123825"/>
            </a:xfrm>
            <a:custGeom>
              <a:avLst/>
              <a:gdLst>
                <a:gd name="T0" fmla="*/ 2 w 19"/>
                <a:gd name="T1" fmla="*/ 1 h 33"/>
                <a:gd name="T2" fmla="*/ 6 w 19"/>
                <a:gd name="T3" fmla="*/ 21 h 33"/>
                <a:gd name="T4" fmla="*/ 6 w 19"/>
                <a:gd name="T5" fmla="*/ 33 h 33"/>
                <a:gd name="T6" fmla="*/ 11 w 19"/>
                <a:gd name="T7" fmla="*/ 33 h 33"/>
                <a:gd name="T8" fmla="*/ 13 w 19"/>
                <a:gd name="T9" fmla="*/ 21 h 33"/>
                <a:gd name="T10" fmla="*/ 5 w 19"/>
                <a:gd name="T11" fmla="*/ 2 h 33"/>
                <a:gd name="T12" fmla="*/ 0 w 19"/>
                <a:gd name="T13" fmla="*/ 0 h 33"/>
                <a:gd name="T14" fmla="*/ 2 w 19"/>
                <a:gd name="T1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3">
                  <a:moveTo>
                    <a:pt x="2" y="1"/>
                  </a:moveTo>
                  <a:cubicBezTo>
                    <a:pt x="7" y="6"/>
                    <a:pt x="12" y="9"/>
                    <a:pt x="6" y="21"/>
                  </a:cubicBezTo>
                  <a:cubicBezTo>
                    <a:pt x="4" y="26"/>
                    <a:pt x="5" y="30"/>
                    <a:pt x="6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9" y="29"/>
                    <a:pt x="11" y="26"/>
                    <a:pt x="13" y="21"/>
                  </a:cubicBezTo>
                  <a:cubicBezTo>
                    <a:pt x="19" y="9"/>
                    <a:pt x="7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3" name="组合 252"/>
          <p:cNvGrpSpPr/>
          <p:nvPr/>
        </p:nvGrpSpPr>
        <p:grpSpPr>
          <a:xfrm>
            <a:off x="5465811" y="1164159"/>
            <a:ext cx="599781" cy="610602"/>
            <a:chOff x="5299075" y="1019175"/>
            <a:chExt cx="615950" cy="6270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4" name="Freeform 20"/>
            <p:cNvSpPr>
              <a:spLocks noEditPoints="1"/>
            </p:cNvSpPr>
            <p:nvPr/>
          </p:nvSpPr>
          <p:spPr bwMode="auto">
            <a:xfrm>
              <a:off x="5381625" y="1304925"/>
              <a:ext cx="206375" cy="119063"/>
            </a:xfrm>
            <a:custGeom>
              <a:avLst/>
              <a:gdLst>
                <a:gd name="T0" fmla="*/ 53 w 55"/>
                <a:gd name="T1" fmla="*/ 29 h 32"/>
                <a:gd name="T2" fmla="*/ 54 w 55"/>
                <a:gd name="T3" fmla="*/ 26 h 32"/>
                <a:gd name="T4" fmla="*/ 54 w 55"/>
                <a:gd name="T5" fmla="*/ 24 h 32"/>
                <a:gd name="T6" fmla="*/ 40 w 55"/>
                <a:gd name="T7" fmla="*/ 2 h 32"/>
                <a:gd name="T8" fmla="*/ 37 w 55"/>
                <a:gd name="T9" fmla="*/ 0 h 32"/>
                <a:gd name="T10" fmla="*/ 28 w 55"/>
                <a:gd name="T11" fmla="*/ 2 h 32"/>
                <a:gd name="T12" fmla="*/ 27 w 55"/>
                <a:gd name="T13" fmla="*/ 2 h 32"/>
                <a:gd name="T14" fmla="*/ 18 w 55"/>
                <a:gd name="T15" fmla="*/ 0 h 32"/>
                <a:gd name="T16" fmla="*/ 14 w 55"/>
                <a:gd name="T17" fmla="*/ 2 h 32"/>
                <a:gd name="T18" fmla="*/ 1 w 55"/>
                <a:gd name="T19" fmla="*/ 24 h 32"/>
                <a:gd name="T20" fmla="*/ 0 w 55"/>
                <a:gd name="T21" fmla="*/ 26 h 32"/>
                <a:gd name="T22" fmla="*/ 2 w 55"/>
                <a:gd name="T23" fmla="*/ 29 h 32"/>
                <a:gd name="T24" fmla="*/ 27 w 55"/>
                <a:gd name="T25" fmla="*/ 32 h 32"/>
                <a:gd name="T26" fmla="*/ 53 w 55"/>
                <a:gd name="T27" fmla="*/ 29 h 32"/>
                <a:gd name="T28" fmla="*/ 19 w 55"/>
                <a:gd name="T29" fmla="*/ 8 h 32"/>
                <a:gd name="T30" fmla="*/ 27 w 55"/>
                <a:gd name="T31" fmla="*/ 9 h 32"/>
                <a:gd name="T32" fmla="*/ 28 w 55"/>
                <a:gd name="T33" fmla="*/ 9 h 32"/>
                <a:gd name="T34" fmla="*/ 36 w 55"/>
                <a:gd name="T35" fmla="*/ 8 h 32"/>
                <a:gd name="T36" fmla="*/ 46 w 55"/>
                <a:gd name="T37" fmla="*/ 23 h 32"/>
                <a:gd name="T38" fmla="*/ 27 w 55"/>
                <a:gd name="T39" fmla="*/ 25 h 32"/>
                <a:gd name="T40" fmla="*/ 9 w 55"/>
                <a:gd name="T41" fmla="*/ 23 h 32"/>
                <a:gd name="T42" fmla="*/ 19 w 55"/>
                <a:gd name="T43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32">
                  <a:moveTo>
                    <a:pt x="53" y="29"/>
                  </a:moveTo>
                  <a:cubicBezTo>
                    <a:pt x="53" y="28"/>
                    <a:pt x="54" y="27"/>
                    <a:pt x="54" y="26"/>
                  </a:cubicBezTo>
                  <a:cubicBezTo>
                    <a:pt x="55" y="25"/>
                    <a:pt x="55" y="24"/>
                    <a:pt x="54" y="2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1"/>
                    <a:pt x="38" y="0"/>
                    <a:pt x="37" y="0"/>
                  </a:cubicBezTo>
                  <a:cubicBezTo>
                    <a:pt x="31" y="2"/>
                    <a:pt x="30" y="2"/>
                    <a:pt x="28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5" y="2"/>
                    <a:pt x="24" y="2"/>
                    <a:pt x="18" y="0"/>
                  </a:cubicBezTo>
                  <a:cubicBezTo>
                    <a:pt x="17" y="0"/>
                    <a:pt x="15" y="1"/>
                    <a:pt x="14" y="2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" y="27"/>
                    <a:pt x="1" y="28"/>
                    <a:pt x="2" y="29"/>
                  </a:cubicBezTo>
                  <a:cubicBezTo>
                    <a:pt x="3" y="29"/>
                    <a:pt x="11" y="32"/>
                    <a:pt x="27" y="32"/>
                  </a:cubicBezTo>
                  <a:cubicBezTo>
                    <a:pt x="44" y="32"/>
                    <a:pt x="52" y="29"/>
                    <a:pt x="53" y="29"/>
                  </a:cubicBezTo>
                  <a:close/>
                  <a:moveTo>
                    <a:pt x="19" y="8"/>
                  </a:moveTo>
                  <a:cubicBezTo>
                    <a:pt x="23" y="8"/>
                    <a:pt x="25" y="9"/>
                    <a:pt x="27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0" y="9"/>
                    <a:pt x="32" y="8"/>
                    <a:pt x="36" y="8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2" y="24"/>
                    <a:pt x="36" y="25"/>
                    <a:pt x="27" y="25"/>
                  </a:cubicBezTo>
                  <a:cubicBezTo>
                    <a:pt x="19" y="25"/>
                    <a:pt x="13" y="24"/>
                    <a:pt x="9" y="23"/>
                  </a:cubicBezTo>
                  <a:lnTo>
                    <a:pt x="19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1"/>
            <p:cNvSpPr>
              <a:spLocks/>
            </p:cNvSpPr>
            <p:nvPr/>
          </p:nvSpPr>
          <p:spPr bwMode="auto">
            <a:xfrm>
              <a:off x="5351463" y="1352550"/>
              <a:ext cx="57150" cy="26988"/>
            </a:xfrm>
            <a:custGeom>
              <a:avLst/>
              <a:gdLst>
                <a:gd name="T0" fmla="*/ 15 w 15"/>
                <a:gd name="T1" fmla="*/ 3 h 7"/>
                <a:gd name="T2" fmla="*/ 12 w 15"/>
                <a:gd name="T3" fmla="*/ 0 h 7"/>
                <a:gd name="T4" fmla="*/ 3 w 15"/>
                <a:gd name="T5" fmla="*/ 0 h 7"/>
                <a:gd name="T6" fmla="*/ 0 w 15"/>
                <a:gd name="T7" fmla="*/ 3 h 7"/>
                <a:gd name="T8" fmla="*/ 3 w 15"/>
                <a:gd name="T9" fmla="*/ 7 h 7"/>
                <a:gd name="T10" fmla="*/ 12 w 15"/>
                <a:gd name="T11" fmla="*/ 7 h 7"/>
                <a:gd name="T12" fmla="*/ 15 w 15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7">
                  <a:moveTo>
                    <a:pt x="15" y="3"/>
                  </a:moveTo>
                  <a:cubicBezTo>
                    <a:pt x="15" y="1"/>
                    <a:pt x="14" y="0"/>
                    <a:pt x="1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4" y="7"/>
                    <a:pt x="15" y="5"/>
                    <a:pt x="1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2"/>
            <p:cNvSpPr>
              <a:spLocks/>
            </p:cNvSpPr>
            <p:nvPr/>
          </p:nvSpPr>
          <p:spPr bwMode="auto">
            <a:xfrm>
              <a:off x="5427663" y="1352550"/>
              <a:ext cx="55563" cy="26988"/>
            </a:xfrm>
            <a:custGeom>
              <a:avLst/>
              <a:gdLst>
                <a:gd name="T0" fmla="*/ 3 w 15"/>
                <a:gd name="T1" fmla="*/ 7 h 7"/>
                <a:gd name="T2" fmla="*/ 12 w 15"/>
                <a:gd name="T3" fmla="*/ 7 h 7"/>
                <a:gd name="T4" fmla="*/ 15 w 15"/>
                <a:gd name="T5" fmla="*/ 3 h 7"/>
                <a:gd name="T6" fmla="*/ 12 w 15"/>
                <a:gd name="T7" fmla="*/ 0 h 7"/>
                <a:gd name="T8" fmla="*/ 3 w 15"/>
                <a:gd name="T9" fmla="*/ 0 h 7"/>
                <a:gd name="T10" fmla="*/ 0 w 15"/>
                <a:gd name="T11" fmla="*/ 3 h 7"/>
                <a:gd name="T12" fmla="*/ 3 w 1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7">
                  <a:moveTo>
                    <a:pt x="3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4" y="7"/>
                    <a:pt x="15" y="5"/>
                    <a:pt x="15" y="3"/>
                  </a:cubicBezTo>
                  <a:cubicBezTo>
                    <a:pt x="15" y="1"/>
                    <a:pt x="14" y="0"/>
                    <a:pt x="1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23"/>
            <p:cNvSpPr>
              <a:spLocks/>
            </p:cNvSpPr>
            <p:nvPr/>
          </p:nvSpPr>
          <p:spPr bwMode="auto">
            <a:xfrm>
              <a:off x="5497513" y="1352550"/>
              <a:ext cx="123825" cy="26988"/>
            </a:xfrm>
            <a:custGeom>
              <a:avLst/>
              <a:gdLst>
                <a:gd name="T0" fmla="*/ 3 w 33"/>
                <a:gd name="T1" fmla="*/ 7 h 7"/>
                <a:gd name="T2" fmla="*/ 30 w 33"/>
                <a:gd name="T3" fmla="*/ 7 h 7"/>
                <a:gd name="T4" fmla="*/ 33 w 33"/>
                <a:gd name="T5" fmla="*/ 3 h 7"/>
                <a:gd name="T6" fmla="*/ 30 w 33"/>
                <a:gd name="T7" fmla="*/ 0 h 7"/>
                <a:gd name="T8" fmla="*/ 3 w 33"/>
                <a:gd name="T9" fmla="*/ 0 h 7"/>
                <a:gd name="T10" fmla="*/ 0 w 33"/>
                <a:gd name="T11" fmla="*/ 3 h 7"/>
                <a:gd name="T12" fmla="*/ 3 w 3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7">
                  <a:moveTo>
                    <a:pt x="3" y="7"/>
                  </a:moveTo>
                  <a:cubicBezTo>
                    <a:pt x="30" y="7"/>
                    <a:pt x="30" y="7"/>
                    <a:pt x="30" y="7"/>
                  </a:cubicBezTo>
                  <a:cubicBezTo>
                    <a:pt x="32" y="7"/>
                    <a:pt x="33" y="5"/>
                    <a:pt x="33" y="3"/>
                  </a:cubicBezTo>
                  <a:cubicBezTo>
                    <a:pt x="33" y="1"/>
                    <a:pt x="32" y="0"/>
                    <a:pt x="3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24"/>
            <p:cNvSpPr>
              <a:spLocks noEditPoints="1"/>
            </p:cNvSpPr>
            <p:nvPr/>
          </p:nvSpPr>
          <p:spPr bwMode="auto">
            <a:xfrm>
              <a:off x="5775325" y="1098550"/>
              <a:ext cx="139700" cy="220663"/>
            </a:xfrm>
            <a:custGeom>
              <a:avLst/>
              <a:gdLst>
                <a:gd name="T0" fmla="*/ 29 w 37"/>
                <a:gd name="T1" fmla="*/ 40 h 59"/>
                <a:gd name="T2" fmla="*/ 29 w 37"/>
                <a:gd name="T3" fmla="*/ 25 h 59"/>
                <a:gd name="T4" fmla="*/ 35 w 37"/>
                <a:gd name="T5" fmla="*/ 16 h 59"/>
                <a:gd name="T6" fmla="*/ 37 w 37"/>
                <a:gd name="T7" fmla="*/ 13 h 59"/>
                <a:gd name="T8" fmla="*/ 37 w 37"/>
                <a:gd name="T9" fmla="*/ 3 h 59"/>
                <a:gd name="T10" fmla="*/ 33 w 37"/>
                <a:gd name="T11" fmla="*/ 0 h 59"/>
                <a:gd name="T12" fmla="*/ 4 w 37"/>
                <a:gd name="T13" fmla="*/ 0 h 59"/>
                <a:gd name="T14" fmla="*/ 0 w 37"/>
                <a:gd name="T15" fmla="*/ 3 h 59"/>
                <a:gd name="T16" fmla="*/ 0 w 37"/>
                <a:gd name="T17" fmla="*/ 13 h 59"/>
                <a:gd name="T18" fmla="*/ 2 w 37"/>
                <a:gd name="T19" fmla="*/ 16 h 59"/>
                <a:gd name="T20" fmla="*/ 8 w 37"/>
                <a:gd name="T21" fmla="*/ 25 h 59"/>
                <a:gd name="T22" fmla="*/ 8 w 37"/>
                <a:gd name="T23" fmla="*/ 40 h 59"/>
                <a:gd name="T24" fmla="*/ 8 w 37"/>
                <a:gd name="T25" fmla="*/ 41 h 59"/>
                <a:gd name="T26" fmla="*/ 15 w 37"/>
                <a:gd name="T27" fmla="*/ 49 h 59"/>
                <a:gd name="T28" fmla="*/ 15 w 37"/>
                <a:gd name="T29" fmla="*/ 59 h 59"/>
                <a:gd name="T30" fmla="*/ 22 w 37"/>
                <a:gd name="T31" fmla="*/ 59 h 59"/>
                <a:gd name="T32" fmla="*/ 22 w 37"/>
                <a:gd name="T33" fmla="*/ 49 h 59"/>
                <a:gd name="T34" fmla="*/ 29 w 37"/>
                <a:gd name="T35" fmla="*/ 41 h 59"/>
                <a:gd name="T36" fmla="*/ 29 w 37"/>
                <a:gd name="T37" fmla="*/ 40 h 59"/>
                <a:gd name="T38" fmla="*/ 22 w 37"/>
                <a:gd name="T39" fmla="*/ 25 h 59"/>
                <a:gd name="T40" fmla="*/ 22 w 37"/>
                <a:gd name="T41" fmla="*/ 40 h 59"/>
                <a:gd name="T42" fmla="*/ 18 w 37"/>
                <a:gd name="T43" fmla="*/ 43 h 59"/>
                <a:gd name="T44" fmla="*/ 15 w 37"/>
                <a:gd name="T45" fmla="*/ 40 h 59"/>
                <a:gd name="T46" fmla="*/ 15 w 37"/>
                <a:gd name="T47" fmla="*/ 25 h 59"/>
                <a:gd name="T48" fmla="*/ 7 w 37"/>
                <a:gd name="T49" fmla="*/ 12 h 59"/>
                <a:gd name="T50" fmla="*/ 7 w 37"/>
                <a:gd name="T51" fmla="*/ 7 h 59"/>
                <a:gd name="T52" fmla="*/ 30 w 37"/>
                <a:gd name="T53" fmla="*/ 7 h 59"/>
                <a:gd name="T54" fmla="*/ 30 w 37"/>
                <a:gd name="T55" fmla="*/ 12 h 59"/>
                <a:gd name="T56" fmla="*/ 22 w 37"/>
                <a:gd name="T57" fmla="*/ 2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59">
                  <a:moveTo>
                    <a:pt x="29" y="40"/>
                  </a:moveTo>
                  <a:cubicBezTo>
                    <a:pt x="29" y="25"/>
                    <a:pt x="29" y="25"/>
                    <a:pt x="29" y="25"/>
                  </a:cubicBezTo>
                  <a:cubicBezTo>
                    <a:pt x="29" y="21"/>
                    <a:pt x="33" y="17"/>
                    <a:pt x="35" y="16"/>
                  </a:cubicBezTo>
                  <a:cubicBezTo>
                    <a:pt x="36" y="16"/>
                    <a:pt x="37" y="14"/>
                    <a:pt x="37" y="1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1"/>
                    <a:pt x="35" y="0"/>
                    <a:pt x="3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1" y="16"/>
                    <a:pt x="2" y="16"/>
                  </a:cubicBezTo>
                  <a:cubicBezTo>
                    <a:pt x="3" y="17"/>
                    <a:pt x="8" y="21"/>
                    <a:pt x="8" y="25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43"/>
                    <a:pt x="10" y="48"/>
                    <a:pt x="15" y="4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7" y="48"/>
                    <a:pt x="29" y="43"/>
                    <a:pt x="29" y="41"/>
                  </a:cubicBezTo>
                  <a:cubicBezTo>
                    <a:pt x="29" y="41"/>
                    <a:pt x="29" y="41"/>
                    <a:pt x="29" y="40"/>
                  </a:cubicBezTo>
                  <a:close/>
                  <a:moveTo>
                    <a:pt x="22" y="25"/>
                  </a:moveTo>
                  <a:cubicBezTo>
                    <a:pt x="22" y="40"/>
                    <a:pt x="22" y="40"/>
                    <a:pt x="22" y="40"/>
                  </a:cubicBezTo>
                  <a:cubicBezTo>
                    <a:pt x="22" y="41"/>
                    <a:pt x="21" y="43"/>
                    <a:pt x="18" y="43"/>
                  </a:cubicBezTo>
                  <a:cubicBezTo>
                    <a:pt x="16" y="43"/>
                    <a:pt x="15" y="41"/>
                    <a:pt x="15" y="40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18"/>
                    <a:pt x="10" y="14"/>
                    <a:pt x="7" y="12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14"/>
                    <a:pt x="22" y="18"/>
                    <a:pt x="2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25"/>
            <p:cNvSpPr>
              <a:spLocks noEditPoints="1"/>
            </p:cNvSpPr>
            <p:nvPr/>
          </p:nvSpPr>
          <p:spPr bwMode="auto">
            <a:xfrm>
              <a:off x="5299075" y="1019175"/>
              <a:ext cx="558800" cy="627063"/>
            </a:xfrm>
            <a:custGeom>
              <a:avLst/>
              <a:gdLst>
                <a:gd name="T0" fmla="*/ 97 w 149"/>
                <a:gd name="T1" fmla="*/ 152 h 167"/>
                <a:gd name="T2" fmla="*/ 78 w 149"/>
                <a:gd name="T3" fmla="*/ 148 h 167"/>
                <a:gd name="T4" fmla="*/ 95 w 149"/>
                <a:gd name="T5" fmla="*/ 121 h 167"/>
                <a:gd name="T6" fmla="*/ 99 w 149"/>
                <a:gd name="T7" fmla="*/ 96 h 167"/>
                <a:gd name="T8" fmla="*/ 118 w 149"/>
                <a:gd name="T9" fmla="*/ 97 h 167"/>
                <a:gd name="T10" fmla="*/ 120 w 149"/>
                <a:gd name="T11" fmla="*/ 141 h 167"/>
                <a:gd name="T12" fmla="*/ 149 w 149"/>
                <a:gd name="T13" fmla="*/ 141 h 167"/>
                <a:gd name="T14" fmla="*/ 149 w 149"/>
                <a:gd name="T15" fmla="*/ 118 h 167"/>
                <a:gd name="T16" fmla="*/ 142 w 149"/>
                <a:gd name="T17" fmla="*/ 141 h 167"/>
                <a:gd name="T18" fmla="*/ 127 w 149"/>
                <a:gd name="T19" fmla="*/ 141 h 167"/>
                <a:gd name="T20" fmla="*/ 122 w 149"/>
                <a:gd name="T21" fmla="*/ 92 h 167"/>
                <a:gd name="T22" fmla="*/ 99 w 149"/>
                <a:gd name="T23" fmla="*/ 89 h 167"/>
                <a:gd name="T24" fmla="*/ 95 w 149"/>
                <a:gd name="T25" fmla="*/ 74 h 167"/>
                <a:gd name="T26" fmla="*/ 67 w 149"/>
                <a:gd name="T27" fmla="*/ 62 h 167"/>
                <a:gd name="T28" fmla="*/ 91 w 149"/>
                <a:gd name="T29" fmla="*/ 58 h 167"/>
                <a:gd name="T30" fmla="*/ 87 w 149"/>
                <a:gd name="T31" fmla="*/ 0 h 167"/>
                <a:gd name="T32" fmla="*/ 8 w 149"/>
                <a:gd name="T33" fmla="*/ 4 h 167"/>
                <a:gd name="T34" fmla="*/ 12 w 149"/>
                <a:gd name="T35" fmla="*/ 62 h 167"/>
                <a:gd name="T36" fmla="*/ 32 w 149"/>
                <a:gd name="T37" fmla="*/ 74 h 167"/>
                <a:gd name="T38" fmla="*/ 0 w 149"/>
                <a:gd name="T39" fmla="*/ 77 h 167"/>
                <a:gd name="T40" fmla="*/ 4 w 149"/>
                <a:gd name="T41" fmla="*/ 121 h 167"/>
                <a:gd name="T42" fmla="*/ 20 w 149"/>
                <a:gd name="T43" fmla="*/ 148 h 167"/>
                <a:gd name="T44" fmla="*/ 1 w 149"/>
                <a:gd name="T45" fmla="*/ 152 h 167"/>
                <a:gd name="T46" fmla="*/ 5 w 149"/>
                <a:gd name="T47" fmla="*/ 167 h 167"/>
                <a:gd name="T48" fmla="*/ 97 w 149"/>
                <a:gd name="T49" fmla="*/ 164 h 167"/>
                <a:gd name="T50" fmla="*/ 15 w 149"/>
                <a:gd name="T51" fmla="*/ 7 h 167"/>
                <a:gd name="T52" fmla="*/ 84 w 149"/>
                <a:gd name="T53" fmla="*/ 55 h 167"/>
                <a:gd name="T54" fmla="*/ 36 w 149"/>
                <a:gd name="T55" fmla="*/ 55 h 167"/>
                <a:gd name="T56" fmla="*/ 60 w 149"/>
                <a:gd name="T57" fmla="*/ 62 h 167"/>
                <a:gd name="T58" fmla="*/ 39 w 149"/>
                <a:gd name="T59" fmla="*/ 74 h 167"/>
                <a:gd name="T60" fmla="*/ 60 w 149"/>
                <a:gd name="T61" fmla="*/ 62 h 167"/>
                <a:gd name="T62" fmla="*/ 7 w 149"/>
                <a:gd name="T63" fmla="*/ 81 h 167"/>
                <a:gd name="T64" fmla="*/ 63 w 149"/>
                <a:gd name="T65" fmla="*/ 81 h 167"/>
                <a:gd name="T66" fmla="*/ 92 w 149"/>
                <a:gd name="T67" fmla="*/ 114 h 167"/>
                <a:gd name="T68" fmla="*/ 24 w 149"/>
                <a:gd name="T69" fmla="*/ 114 h 167"/>
                <a:gd name="T70" fmla="*/ 72 w 149"/>
                <a:gd name="T71" fmla="*/ 121 h 167"/>
                <a:gd name="T72" fmla="*/ 27 w 149"/>
                <a:gd name="T73" fmla="*/ 148 h 167"/>
                <a:gd name="T74" fmla="*/ 72 w 149"/>
                <a:gd name="T75" fmla="*/ 121 h 167"/>
                <a:gd name="T76" fmla="*/ 8 w 149"/>
                <a:gd name="T77" fmla="*/ 160 h 167"/>
                <a:gd name="T78" fmla="*/ 24 w 149"/>
                <a:gd name="T79" fmla="*/ 155 h 167"/>
                <a:gd name="T80" fmla="*/ 90 w 149"/>
                <a:gd name="T81" fmla="*/ 155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9" h="167">
                  <a:moveTo>
                    <a:pt x="97" y="164"/>
                  </a:moveTo>
                  <a:cubicBezTo>
                    <a:pt x="97" y="152"/>
                    <a:pt x="97" y="152"/>
                    <a:pt x="97" y="152"/>
                  </a:cubicBezTo>
                  <a:cubicBezTo>
                    <a:pt x="97" y="150"/>
                    <a:pt x="96" y="148"/>
                    <a:pt x="94" y="148"/>
                  </a:cubicBezTo>
                  <a:cubicBezTo>
                    <a:pt x="78" y="148"/>
                    <a:pt x="78" y="148"/>
                    <a:pt x="78" y="148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7" y="121"/>
                    <a:pt x="99" y="120"/>
                    <a:pt x="99" y="118"/>
                  </a:cubicBezTo>
                  <a:cubicBezTo>
                    <a:pt x="99" y="96"/>
                    <a:pt x="99" y="96"/>
                    <a:pt x="99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4" y="96"/>
                    <a:pt x="116" y="96"/>
                    <a:pt x="118" y="97"/>
                  </a:cubicBezTo>
                  <a:cubicBezTo>
                    <a:pt x="119" y="98"/>
                    <a:pt x="120" y="101"/>
                    <a:pt x="120" y="104"/>
                  </a:cubicBezTo>
                  <a:cubicBezTo>
                    <a:pt x="120" y="141"/>
                    <a:pt x="120" y="141"/>
                    <a:pt x="120" y="141"/>
                  </a:cubicBezTo>
                  <a:cubicBezTo>
                    <a:pt x="120" y="147"/>
                    <a:pt x="124" y="155"/>
                    <a:pt x="134" y="155"/>
                  </a:cubicBezTo>
                  <a:cubicBezTo>
                    <a:pt x="145" y="155"/>
                    <a:pt x="148" y="146"/>
                    <a:pt x="149" y="141"/>
                  </a:cubicBezTo>
                  <a:cubicBezTo>
                    <a:pt x="149" y="141"/>
                    <a:pt x="149" y="141"/>
                    <a:pt x="149" y="141"/>
                  </a:cubicBezTo>
                  <a:cubicBezTo>
                    <a:pt x="149" y="118"/>
                    <a:pt x="149" y="118"/>
                    <a:pt x="149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2" y="142"/>
                    <a:pt x="141" y="148"/>
                    <a:pt x="134" y="148"/>
                  </a:cubicBezTo>
                  <a:cubicBezTo>
                    <a:pt x="127" y="148"/>
                    <a:pt x="127" y="143"/>
                    <a:pt x="127" y="141"/>
                  </a:cubicBezTo>
                  <a:cubicBezTo>
                    <a:pt x="127" y="104"/>
                    <a:pt x="127" y="104"/>
                    <a:pt x="127" y="104"/>
                  </a:cubicBezTo>
                  <a:cubicBezTo>
                    <a:pt x="127" y="99"/>
                    <a:pt x="125" y="95"/>
                    <a:pt x="122" y="92"/>
                  </a:cubicBezTo>
                  <a:cubicBezTo>
                    <a:pt x="119" y="88"/>
                    <a:pt x="114" y="89"/>
                    <a:pt x="114" y="89"/>
                  </a:cubicBezTo>
                  <a:cubicBezTo>
                    <a:pt x="99" y="89"/>
                    <a:pt x="99" y="89"/>
                    <a:pt x="99" y="89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5"/>
                    <a:pt x="97" y="74"/>
                    <a:pt x="95" y="74"/>
                  </a:cubicBezTo>
                  <a:cubicBezTo>
                    <a:pt x="67" y="74"/>
                    <a:pt x="67" y="74"/>
                    <a:pt x="67" y="74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0"/>
                    <a:pt x="91" y="58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1" y="2"/>
                    <a:pt x="89" y="0"/>
                    <a:pt x="8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8" y="2"/>
                    <a:pt x="8" y="4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60"/>
                    <a:pt x="10" y="62"/>
                    <a:pt x="12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2" y="74"/>
                    <a:pt x="0" y="75"/>
                    <a:pt x="0" y="77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0"/>
                    <a:pt x="2" y="121"/>
                    <a:pt x="4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48"/>
                    <a:pt x="20" y="148"/>
                    <a:pt x="20" y="148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48"/>
                    <a:pt x="1" y="150"/>
                    <a:pt x="1" y="152"/>
                  </a:cubicBezTo>
                  <a:cubicBezTo>
                    <a:pt x="1" y="164"/>
                    <a:pt x="1" y="164"/>
                    <a:pt x="1" y="164"/>
                  </a:cubicBezTo>
                  <a:cubicBezTo>
                    <a:pt x="1" y="166"/>
                    <a:pt x="3" y="167"/>
                    <a:pt x="5" y="167"/>
                  </a:cubicBezTo>
                  <a:cubicBezTo>
                    <a:pt x="94" y="167"/>
                    <a:pt x="94" y="167"/>
                    <a:pt x="94" y="167"/>
                  </a:cubicBezTo>
                  <a:cubicBezTo>
                    <a:pt x="96" y="167"/>
                    <a:pt x="97" y="166"/>
                    <a:pt x="97" y="164"/>
                  </a:cubicBezTo>
                  <a:close/>
                  <a:moveTo>
                    <a:pt x="15" y="55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63" y="55"/>
                    <a:pt x="63" y="55"/>
                    <a:pt x="63" y="55"/>
                  </a:cubicBezTo>
                  <a:cubicBezTo>
                    <a:pt x="36" y="55"/>
                    <a:pt x="36" y="55"/>
                    <a:pt x="36" y="55"/>
                  </a:cubicBezTo>
                  <a:lnTo>
                    <a:pt x="15" y="55"/>
                  </a:lnTo>
                  <a:close/>
                  <a:moveTo>
                    <a:pt x="60" y="62"/>
                  </a:moveTo>
                  <a:cubicBezTo>
                    <a:pt x="60" y="74"/>
                    <a:pt x="60" y="74"/>
                    <a:pt x="60" y="74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9" y="62"/>
                    <a:pt x="39" y="62"/>
                    <a:pt x="39" y="62"/>
                  </a:cubicBezTo>
                  <a:lnTo>
                    <a:pt x="60" y="62"/>
                  </a:lnTo>
                  <a:close/>
                  <a:moveTo>
                    <a:pt x="7" y="114"/>
                  </a:moveTo>
                  <a:cubicBezTo>
                    <a:pt x="7" y="81"/>
                    <a:pt x="7" y="81"/>
                    <a:pt x="7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2" y="114"/>
                    <a:pt x="92" y="114"/>
                    <a:pt x="92" y="114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24" y="114"/>
                    <a:pt x="24" y="114"/>
                    <a:pt x="24" y="114"/>
                  </a:cubicBezTo>
                  <a:lnTo>
                    <a:pt x="7" y="114"/>
                  </a:lnTo>
                  <a:close/>
                  <a:moveTo>
                    <a:pt x="72" y="121"/>
                  </a:moveTo>
                  <a:cubicBezTo>
                    <a:pt x="72" y="148"/>
                    <a:pt x="72" y="148"/>
                    <a:pt x="72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21"/>
                    <a:pt x="27" y="121"/>
                    <a:pt x="27" y="121"/>
                  </a:cubicBezTo>
                  <a:lnTo>
                    <a:pt x="72" y="121"/>
                  </a:lnTo>
                  <a:close/>
                  <a:moveTo>
                    <a:pt x="90" y="160"/>
                  </a:moveTo>
                  <a:cubicBezTo>
                    <a:pt x="8" y="160"/>
                    <a:pt x="8" y="160"/>
                    <a:pt x="8" y="160"/>
                  </a:cubicBezTo>
                  <a:cubicBezTo>
                    <a:pt x="8" y="155"/>
                    <a:pt x="8" y="155"/>
                    <a:pt x="8" y="155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75" y="155"/>
                    <a:pt x="75" y="155"/>
                    <a:pt x="75" y="155"/>
                  </a:cubicBezTo>
                  <a:cubicBezTo>
                    <a:pt x="90" y="155"/>
                    <a:pt x="90" y="155"/>
                    <a:pt x="90" y="155"/>
                  </a:cubicBezTo>
                  <a:lnTo>
                    <a:pt x="90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26"/>
            <p:cNvSpPr>
              <a:spLocks/>
            </p:cNvSpPr>
            <p:nvPr/>
          </p:nvSpPr>
          <p:spPr bwMode="auto">
            <a:xfrm>
              <a:off x="5816600" y="1335088"/>
              <a:ext cx="71438" cy="123825"/>
            </a:xfrm>
            <a:custGeom>
              <a:avLst/>
              <a:gdLst>
                <a:gd name="T0" fmla="*/ 2 w 19"/>
                <a:gd name="T1" fmla="*/ 1 h 33"/>
                <a:gd name="T2" fmla="*/ 6 w 19"/>
                <a:gd name="T3" fmla="*/ 21 h 33"/>
                <a:gd name="T4" fmla="*/ 7 w 19"/>
                <a:gd name="T5" fmla="*/ 33 h 33"/>
                <a:gd name="T6" fmla="*/ 11 w 19"/>
                <a:gd name="T7" fmla="*/ 33 h 33"/>
                <a:gd name="T8" fmla="*/ 13 w 19"/>
                <a:gd name="T9" fmla="*/ 20 h 33"/>
                <a:gd name="T10" fmla="*/ 5 w 19"/>
                <a:gd name="T11" fmla="*/ 1 h 33"/>
                <a:gd name="T12" fmla="*/ 0 w 19"/>
                <a:gd name="T13" fmla="*/ 0 h 33"/>
                <a:gd name="T14" fmla="*/ 2 w 19"/>
                <a:gd name="T1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3">
                  <a:moveTo>
                    <a:pt x="2" y="1"/>
                  </a:moveTo>
                  <a:cubicBezTo>
                    <a:pt x="7" y="5"/>
                    <a:pt x="12" y="8"/>
                    <a:pt x="6" y="21"/>
                  </a:cubicBezTo>
                  <a:cubicBezTo>
                    <a:pt x="4" y="26"/>
                    <a:pt x="5" y="30"/>
                    <a:pt x="7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29"/>
                    <a:pt x="11" y="25"/>
                    <a:pt x="13" y="20"/>
                  </a:cubicBezTo>
                  <a:cubicBezTo>
                    <a:pt x="19" y="8"/>
                    <a:pt x="7" y="2"/>
                    <a:pt x="5" y="1"/>
                  </a:cubicBezTo>
                  <a:cubicBezTo>
                    <a:pt x="2" y="0"/>
                    <a:pt x="0" y="0"/>
                    <a:pt x="0" y="0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0" name="组合 279"/>
          <p:cNvGrpSpPr/>
          <p:nvPr/>
        </p:nvGrpSpPr>
        <p:grpSpPr>
          <a:xfrm>
            <a:off x="9906970" y="3897179"/>
            <a:ext cx="548769" cy="629152"/>
            <a:chOff x="9859963" y="3825875"/>
            <a:chExt cx="563563" cy="6461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1" name="Freeform 27"/>
            <p:cNvSpPr>
              <a:spLocks noEditPoints="1"/>
            </p:cNvSpPr>
            <p:nvPr/>
          </p:nvSpPr>
          <p:spPr bwMode="auto">
            <a:xfrm>
              <a:off x="9964738" y="3825875"/>
              <a:ext cx="157163" cy="157163"/>
            </a:xfrm>
            <a:custGeom>
              <a:avLst/>
              <a:gdLst>
                <a:gd name="T0" fmla="*/ 21 w 42"/>
                <a:gd name="T1" fmla="*/ 42 h 42"/>
                <a:gd name="T2" fmla="*/ 42 w 42"/>
                <a:gd name="T3" fmla="*/ 21 h 42"/>
                <a:gd name="T4" fmla="*/ 21 w 42"/>
                <a:gd name="T5" fmla="*/ 0 h 42"/>
                <a:gd name="T6" fmla="*/ 0 w 42"/>
                <a:gd name="T7" fmla="*/ 21 h 42"/>
                <a:gd name="T8" fmla="*/ 21 w 42"/>
                <a:gd name="T9" fmla="*/ 42 h 42"/>
                <a:gd name="T10" fmla="*/ 21 w 42"/>
                <a:gd name="T11" fmla="*/ 7 h 42"/>
                <a:gd name="T12" fmla="*/ 35 w 42"/>
                <a:gd name="T13" fmla="*/ 21 h 42"/>
                <a:gd name="T14" fmla="*/ 21 w 42"/>
                <a:gd name="T15" fmla="*/ 35 h 42"/>
                <a:gd name="T16" fmla="*/ 7 w 42"/>
                <a:gd name="T17" fmla="*/ 21 h 42"/>
                <a:gd name="T18" fmla="*/ 21 w 42"/>
                <a:gd name="T19" fmla="*/ 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2">
                  <a:moveTo>
                    <a:pt x="21" y="42"/>
                  </a:moveTo>
                  <a:cubicBezTo>
                    <a:pt x="32" y="42"/>
                    <a:pt x="42" y="32"/>
                    <a:pt x="42" y="21"/>
                  </a:cubicBezTo>
                  <a:cubicBezTo>
                    <a:pt x="42" y="10"/>
                    <a:pt x="32" y="0"/>
                    <a:pt x="21" y="0"/>
                  </a:cubicBezTo>
                  <a:cubicBezTo>
                    <a:pt x="9" y="0"/>
                    <a:pt x="0" y="10"/>
                    <a:pt x="0" y="21"/>
                  </a:cubicBezTo>
                  <a:cubicBezTo>
                    <a:pt x="0" y="32"/>
                    <a:pt x="9" y="42"/>
                    <a:pt x="21" y="42"/>
                  </a:cubicBezTo>
                  <a:close/>
                  <a:moveTo>
                    <a:pt x="21" y="7"/>
                  </a:moveTo>
                  <a:cubicBezTo>
                    <a:pt x="29" y="7"/>
                    <a:pt x="35" y="13"/>
                    <a:pt x="35" y="21"/>
                  </a:cubicBezTo>
                  <a:cubicBezTo>
                    <a:pt x="35" y="29"/>
                    <a:pt x="29" y="35"/>
                    <a:pt x="21" y="35"/>
                  </a:cubicBezTo>
                  <a:cubicBezTo>
                    <a:pt x="13" y="35"/>
                    <a:pt x="7" y="29"/>
                    <a:pt x="7" y="21"/>
                  </a:cubicBezTo>
                  <a:cubicBezTo>
                    <a:pt x="7" y="13"/>
                    <a:pt x="13" y="7"/>
                    <a:pt x="2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28"/>
            <p:cNvSpPr>
              <a:spLocks/>
            </p:cNvSpPr>
            <p:nvPr/>
          </p:nvSpPr>
          <p:spPr bwMode="auto">
            <a:xfrm>
              <a:off x="10028238" y="4010025"/>
              <a:ext cx="395288" cy="365125"/>
            </a:xfrm>
            <a:custGeom>
              <a:avLst/>
              <a:gdLst>
                <a:gd name="T0" fmla="*/ 99 w 105"/>
                <a:gd name="T1" fmla="*/ 81 h 97"/>
                <a:gd name="T2" fmla="*/ 89 w 105"/>
                <a:gd name="T3" fmla="*/ 90 h 97"/>
                <a:gd name="T4" fmla="*/ 57 w 105"/>
                <a:gd name="T5" fmla="*/ 63 h 97"/>
                <a:gd name="T6" fmla="*/ 55 w 105"/>
                <a:gd name="T7" fmla="*/ 62 h 97"/>
                <a:gd name="T8" fmla="*/ 7 w 105"/>
                <a:gd name="T9" fmla="*/ 62 h 97"/>
                <a:gd name="T10" fmla="*/ 7 w 105"/>
                <a:gd name="T11" fmla="*/ 6 h 97"/>
                <a:gd name="T12" fmla="*/ 65 w 105"/>
                <a:gd name="T13" fmla="*/ 6 h 97"/>
                <a:gd name="T14" fmla="*/ 69 w 105"/>
                <a:gd name="T15" fmla="*/ 3 h 97"/>
                <a:gd name="T16" fmla="*/ 65 w 105"/>
                <a:gd name="T17" fmla="*/ 0 h 97"/>
                <a:gd name="T18" fmla="*/ 4 w 105"/>
                <a:gd name="T19" fmla="*/ 0 h 97"/>
                <a:gd name="T20" fmla="*/ 0 w 105"/>
                <a:gd name="T21" fmla="*/ 3 h 97"/>
                <a:gd name="T22" fmla="*/ 0 w 105"/>
                <a:gd name="T23" fmla="*/ 65 h 97"/>
                <a:gd name="T24" fmla="*/ 4 w 105"/>
                <a:gd name="T25" fmla="*/ 69 h 97"/>
                <a:gd name="T26" fmla="*/ 54 w 105"/>
                <a:gd name="T27" fmla="*/ 69 h 97"/>
                <a:gd name="T28" fmla="*/ 87 w 105"/>
                <a:gd name="T29" fmla="*/ 96 h 97"/>
                <a:gd name="T30" fmla="*/ 89 w 105"/>
                <a:gd name="T31" fmla="*/ 97 h 97"/>
                <a:gd name="T32" fmla="*/ 91 w 105"/>
                <a:gd name="T33" fmla="*/ 96 h 97"/>
                <a:gd name="T34" fmla="*/ 103 w 105"/>
                <a:gd name="T35" fmla="*/ 87 h 97"/>
                <a:gd name="T36" fmla="*/ 104 w 105"/>
                <a:gd name="T37" fmla="*/ 82 h 97"/>
                <a:gd name="T38" fmla="*/ 99 w 105"/>
                <a:gd name="T39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97">
                  <a:moveTo>
                    <a:pt x="99" y="81"/>
                  </a:moveTo>
                  <a:cubicBezTo>
                    <a:pt x="89" y="90"/>
                    <a:pt x="89" y="90"/>
                    <a:pt x="89" y="90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7" y="62"/>
                    <a:pt x="56" y="62"/>
                    <a:pt x="55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7" y="6"/>
                    <a:pt x="69" y="5"/>
                    <a:pt x="69" y="3"/>
                  </a:cubicBezTo>
                  <a:cubicBezTo>
                    <a:pt x="69" y="1"/>
                    <a:pt x="67" y="0"/>
                    <a:pt x="6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7"/>
                    <a:pt x="2" y="69"/>
                    <a:pt x="4" y="69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87" y="96"/>
                    <a:pt x="87" y="96"/>
                    <a:pt x="87" y="96"/>
                  </a:cubicBezTo>
                  <a:cubicBezTo>
                    <a:pt x="87" y="97"/>
                    <a:pt x="88" y="97"/>
                    <a:pt x="89" y="97"/>
                  </a:cubicBezTo>
                  <a:cubicBezTo>
                    <a:pt x="89" y="97"/>
                    <a:pt x="90" y="97"/>
                    <a:pt x="91" y="96"/>
                  </a:cubicBezTo>
                  <a:cubicBezTo>
                    <a:pt x="103" y="87"/>
                    <a:pt x="103" y="87"/>
                    <a:pt x="103" y="87"/>
                  </a:cubicBezTo>
                  <a:cubicBezTo>
                    <a:pt x="105" y="86"/>
                    <a:pt x="105" y="83"/>
                    <a:pt x="104" y="82"/>
                  </a:cubicBezTo>
                  <a:cubicBezTo>
                    <a:pt x="103" y="81"/>
                    <a:pt x="101" y="80"/>
                    <a:pt x="99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29"/>
            <p:cNvSpPr>
              <a:spLocks/>
            </p:cNvSpPr>
            <p:nvPr/>
          </p:nvSpPr>
          <p:spPr bwMode="auto">
            <a:xfrm>
              <a:off x="9859963" y="4337050"/>
              <a:ext cx="363538" cy="134938"/>
            </a:xfrm>
            <a:custGeom>
              <a:avLst/>
              <a:gdLst>
                <a:gd name="T0" fmla="*/ 49 w 97"/>
                <a:gd name="T1" fmla="*/ 36 h 36"/>
                <a:gd name="T2" fmla="*/ 96 w 97"/>
                <a:gd name="T3" fmla="*/ 5 h 36"/>
                <a:gd name="T4" fmla="*/ 94 w 97"/>
                <a:gd name="T5" fmla="*/ 1 h 36"/>
                <a:gd name="T6" fmla="*/ 90 w 97"/>
                <a:gd name="T7" fmla="*/ 2 h 36"/>
                <a:gd name="T8" fmla="*/ 49 w 97"/>
                <a:gd name="T9" fmla="*/ 30 h 36"/>
                <a:gd name="T10" fmla="*/ 7 w 97"/>
                <a:gd name="T11" fmla="*/ 1 h 36"/>
                <a:gd name="T12" fmla="*/ 0 w 97"/>
                <a:gd name="T13" fmla="*/ 1 h 36"/>
                <a:gd name="T14" fmla="*/ 49 w 97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36">
                  <a:moveTo>
                    <a:pt x="49" y="36"/>
                  </a:moveTo>
                  <a:cubicBezTo>
                    <a:pt x="70" y="36"/>
                    <a:pt x="88" y="24"/>
                    <a:pt x="96" y="5"/>
                  </a:cubicBezTo>
                  <a:cubicBezTo>
                    <a:pt x="97" y="3"/>
                    <a:pt x="96" y="1"/>
                    <a:pt x="94" y="1"/>
                  </a:cubicBezTo>
                  <a:cubicBezTo>
                    <a:pt x="93" y="0"/>
                    <a:pt x="91" y="1"/>
                    <a:pt x="90" y="2"/>
                  </a:cubicBezTo>
                  <a:cubicBezTo>
                    <a:pt x="83" y="19"/>
                    <a:pt x="67" y="30"/>
                    <a:pt x="49" y="30"/>
                  </a:cubicBezTo>
                  <a:cubicBezTo>
                    <a:pt x="30" y="30"/>
                    <a:pt x="13" y="18"/>
                    <a:pt x="7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21"/>
                    <a:pt x="26" y="36"/>
                    <a:pt x="49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30"/>
            <p:cNvSpPr>
              <a:spLocks/>
            </p:cNvSpPr>
            <p:nvPr/>
          </p:nvSpPr>
          <p:spPr bwMode="auto">
            <a:xfrm>
              <a:off x="9863138" y="4100513"/>
              <a:ext cx="120650" cy="112713"/>
            </a:xfrm>
            <a:custGeom>
              <a:avLst/>
              <a:gdLst>
                <a:gd name="T0" fmla="*/ 27 w 32"/>
                <a:gd name="T1" fmla="*/ 1 h 30"/>
                <a:gd name="T2" fmla="*/ 0 w 32"/>
                <a:gd name="T3" fmla="*/ 30 h 30"/>
                <a:gd name="T4" fmla="*/ 7 w 32"/>
                <a:gd name="T5" fmla="*/ 30 h 30"/>
                <a:gd name="T6" fmla="*/ 30 w 32"/>
                <a:gd name="T7" fmla="*/ 7 h 30"/>
                <a:gd name="T8" fmla="*/ 32 w 32"/>
                <a:gd name="T9" fmla="*/ 3 h 30"/>
                <a:gd name="T10" fmla="*/ 27 w 32"/>
                <a:gd name="T11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0">
                  <a:moveTo>
                    <a:pt x="27" y="1"/>
                  </a:moveTo>
                  <a:cubicBezTo>
                    <a:pt x="14" y="7"/>
                    <a:pt x="4" y="17"/>
                    <a:pt x="0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11" y="20"/>
                    <a:pt x="19" y="12"/>
                    <a:pt x="30" y="7"/>
                  </a:cubicBezTo>
                  <a:cubicBezTo>
                    <a:pt x="32" y="6"/>
                    <a:pt x="32" y="5"/>
                    <a:pt x="32" y="3"/>
                  </a:cubicBezTo>
                  <a:cubicBezTo>
                    <a:pt x="31" y="1"/>
                    <a:pt x="29" y="0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1"/>
            <p:cNvSpPr>
              <a:spLocks/>
            </p:cNvSpPr>
            <p:nvPr/>
          </p:nvSpPr>
          <p:spPr bwMode="auto">
            <a:xfrm>
              <a:off x="9859963" y="4246563"/>
              <a:ext cx="123825" cy="71438"/>
            </a:xfrm>
            <a:custGeom>
              <a:avLst/>
              <a:gdLst>
                <a:gd name="T0" fmla="*/ 31 w 33"/>
                <a:gd name="T1" fmla="*/ 2 h 19"/>
                <a:gd name="T2" fmla="*/ 11 w 33"/>
                <a:gd name="T3" fmla="*/ 6 h 19"/>
                <a:gd name="T4" fmla="*/ 0 w 33"/>
                <a:gd name="T5" fmla="*/ 7 h 19"/>
                <a:gd name="T6" fmla="*/ 0 w 33"/>
                <a:gd name="T7" fmla="*/ 11 h 19"/>
                <a:gd name="T8" fmla="*/ 12 w 33"/>
                <a:gd name="T9" fmla="*/ 13 h 19"/>
                <a:gd name="T10" fmla="*/ 31 w 33"/>
                <a:gd name="T11" fmla="*/ 5 h 19"/>
                <a:gd name="T12" fmla="*/ 33 w 33"/>
                <a:gd name="T13" fmla="*/ 0 h 19"/>
                <a:gd name="T14" fmla="*/ 31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1" y="2"/>
                  </a:moveTo>
                  <a:cubicBezTo>
                    <a:pt x="27" y="7"/>
                    <a:pt x="24" y="12"/>
                    <a:pt x="11" y="6"/>
                  </a:cubicBezTo>
                  <a:cubicBezTo>
                    <a:pt x="7" y="4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1"/>
                    <a:pt x="12" y="13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2" y="2"/>
                    <a:pt x="33" y="0"/>
                    <a:pt x="33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6" name="组合 295"/>
          <p:cNvGrpSpPr/>
          <p:nvPr/>
        </p:nvGrpSpPr>
        <p:grpSpPr>
          <a:xfrm>
            <a:off x="8718229" y="5002445"/>
            <a:ext cx="607510" cy="570410"/>
            <a:chOff x="8639175" y="4960938"/>
            <a:chExt cx="623888" cy="58578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6" name="Freeform 32"/>
            <p:cNvSpPr>
              <a:spLocks noEditPoints="1"/>
            </p:cNvSpPr>
            <p:nvPr/>
          </p:nvSpPr>
          <p:spPr bwMode="auto">
            <a:xfrm>
              <a:off x="8864600" y="5062538"/>
              <a:ext cx="263525" cy="266700"/>
            </a:xfrm>
            <a:custGeom>
              <a:avLst/>
              <a:gdLst>
                <a:gd name="T0" fmla="*/ 0 w 70"/>
                <a:gd name="T1" fmla="*/ 36 h 71"/>
                <a:gd name="T2" fmla="*/ 35 w 70"/>
                <a:gd name="T3" fmla="*/ 71 h 71"/>
                <a:gd name="T4" fmla="*/ 70 w 70"/>
                <a:gd name="T5" fmla="*/ 36 h 71"/>
                <a:gd name="T6" fmla="*/ 35 w 70"/>
                <a:gd name="T7" fmla="*/ 0 h 71"/>
                <a:gd name="T8" fmla="*/ 0 w 70"/>
                <a:gd name="T9" fmla="*/ 36 h 71"/>
                <a:gd name="T10" fmla="*/ 64 w 70"/>
                <a:gd name="T11" fmla="*/ 36 h 71"/>
                <a:gd name="T12" fmla="*/ 35 w 70"/>
                <a:gd name="T13" fmla="*/ 65 h 71"/>
                <a:gd name="T14" fmla="*/ 6 w 70"/>
                <a:gd name="T15" fmla="*/ 36 h 71"/>
                <a:gd name="T16" fmla="*/ 35 w 70"/>
                <a:gd name="T17" fmla="*/ 7 h 71"/>
                <a:gd name="T18" fmla="*/ 64 w 70"/>
                <a:gd name="T19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71">
                  <a:moveTo>
                    <a:pt x="0" y="36"/>
                  </a:moveTo>
                  <a:cubicBezTo>
                    <a:pt x="0" y="55"/>
                    <a:pt x="15" y="71"/>
                    <a:pt x="35" y="71"/>
                  </a:cubicBezTo>
                  <a:cubicBezTo>
                    <a:pt x="55" y="71"/>
                    <a:pt x="70" y="55"/>
                    <a:pt x="70" y="36"/>
                  </a:cubicBezTo>
                  <a:cubicBezTo>
                    <a:pt x="70" y="16"/>
                    <a:pt x="55" y="0"/>
                    <a:pt x="35" y="0"/>
                  </a:cubicBezTo>
                  <a:cubicBezTo>
                    <a:pt x="15" y="0"/>
                    <a:pt x="0" y="16"/>
                    <a:pt x="0" y="36"/>
                  </a:cubicBezTo>
                  <a:close/>
                  <a:moveTo>
                    <a:pt x="64" y="36"/>
                  </a:moveTo>
                  <a:cubicBezTo>
                    <a:pt x="64" y="52"/>
                    <a:pt x="51" y="65"/>
                    <a:pt x="35" y="65"/>
                  </a:cubicBezTo>
                  <a:cubicBezTo>
                    <a:pt x="19" y="65"/>
                    <a:pt x="6" y="52"/>
                    <a:pt x="6" y="36"/>
                  </a:cubicBezTo>
                  <a:cubicBezTo>
                    <a:pt x="6" y="20"/>
                    <a:pt x="19" y="7"/>
                    <a:pt x="35" y="7"/>
                  </a:cubicBezTo>
                  <a:cubicBezTo>
                    <a:pt x="51" y="7"/>
                    <a:pt x="64" y="20"/>
                    <a:pt x="64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33"/>
            <p:cNvSpPr>
              <a:spLocks/>
            </p:cNvSpPr>
            <p:nvPr/>
          </p:nvSpPr>
          <p:spPr bwMode="auto">
            <a:xfrm>
              <a:off x="8639175" y="4960938"/>
              <a:ext cx="585788" cy="585788"/>
            </a:xfrm>
            <a:custGeom>
              <a:avLst/>
              <a:gdLst>
                <a:gd name="T0" fmla="*/ 19 w 156"/>
                <a:gd name="T1" fmla="*/ 156 h 156"/>
                <a:gd name="T2" fmla="*/ 21 w 156"/>
                <a:gd name="T3" fmla="*/ 155 h 156"/>
                <a:gd name="T4" fmla="*/ 35 w 156"/>
                <a:gd name="T5" fmla="*/ 142 h 156"/>
                <a:gd name="T6" fmla="*/ 49 w 156"/>
                <a:gd name="T7" fmla="*/ 155 h 156"/>
                <a:gd name="T8" fmla="*/ 53 w 156"/>
                <a:gd name="T9" fmla="*/ 155 h 156"/>
                <a:gd name="T10" fmla="*/ 69 w 156"/>
                <a:gd name="T11" fmla="*/ 139 h 156"/>
                <a:gd name="T12" fmla="*/ 70 w 156"/>
                <a:gd name="T13" fmla="*/ 137 h 156"/>
                <a:gd name="T14" fmla="*/ 69 w 156"/>
                <a:gd name="T15" fmla="*/ 135 h 156"/>
                <a:gd name="T16" fmla="*/ 55 w 156"/>
                <a:gd name="T17" fmla="*/ 121 h 156"/>
                <a:gd name="T18" fmla="*/ 61 w 156"/>
                <a:gd name="T19" fmla="*/ 116 h 156"/>
                <a:gd name="T20" fmla="*/ 95 w 156"/>
                <a:gd name="T21" fmla="*/ 126 h 156"/>
                <a:gd name="T22" fmla="*/ 156 w 156"/>
                <a:gd name="T23" fmla="*/ 79 h 156"/>
                <a:gd name="T24" fmla="*/ 150 w 156"/>
                <a:gd name="T25" fmla="*/ 79 h 156"/>
                <a:gd name="T26" fmla="*/ 95 w 156"/>
                <a:gd name="T27" fmla="*/ 120 h 156"/>
                <a:gd name="T28" fmla="*/ 62 w 156"/>
                <a:gd name="T29" fmla="*/ 109 h 156"/>
                <a:gd name="T30" fmla="*/ 58 w 156"/>
                <a:gd name="T31" fmla="*/ 110 h 156"/>
                <a:gd name="T32" fmla="*/ 49 w 156"/>
                <a:gd name="T33" fmla="*/ 119 h 156"/>
                <a:gd name="T34" fmla="*/ 48 w 156"/>
                <a:gd name="T35" fmla="*/ 121 h 156"/>
                <a:gd name="T36" fmla="*/ 49 w 156"/>
                <a:gd name="T37" fmla="*/ 123 h 156"/>
                <a:gd name="T38" fmla="*/ 62 w 156"/>
                <a:gd name="T39" fmla="*/ 137 h 156"/>
                <a:gd name="T40" fmla="*/ 51 w 156"/>
                <a:gd name="T41" fmla="*/ 148 h 156"/>
                <a:gd name="T42" fmla="*/ 37 w 156"/>
                <a:gd name="T43" fmla="*/ 135 h 156"/>
                <a:gd name="T44" fmla="*/ 33 w 156"/>
                <a:gd name="T45" fmla="*/ 135 h 156"/>
                <a:gd name="T46" fmla="*/ 19 w 156"/>
                <a:gd name="T47" fmla="*/ 148 h 156"/>
                <a:gd name="T48" fmla="*/ 8 w 156"/>
                <a:gd name="T49" fmla="*/ 137 h 156"/>
                <a:gd name="T50" fmla="*/ 21 w 156"/>
                <a:gd name="T51" fmla="*/ 123 h 156"/>
                <a:gd name="T52" fmla="*/ 21 w 156"/>
                <a:gd name="T53" fmla="*/ 119 h 156"/>
                <a:gd name="T54" fmla="*/ 8 w 156"/>
                <a:gd name="T55" fmla="*/ 105 h 156"/>
                <a:gd name="T56" fmla="*/ 19 w 156"/>
                <a:gd name="T57" fmla="*/ 94 h 156"/>
                <a:gd name="T58" fmla="*/ 33 w 156"/>
                <a:gd name="T59" fmla="*/ 108 h 156"/>
                <a:gd name="T60" fmla="*/ 37 w 156"/>
                <a:gd name="T61" fmla="*/ 108 h 156"/>
                <a:gd name="T62" fmla="*/ 47 w 156"/>
                <a:gd name="T63" fmla="*/ 98 h 156"/>
                <a:gd name="T64" fmla="*/ 47 w 156"/>
                <a:gd name="T65" fmla="*/ 94 h 156"/>
                <a:gd name="T66" fmla="*/ 38 w 156"/>
                <a:gd name="T67" fmla="*/ 63 h 156"/>
                <a:gd name="T68" fmla="*/ 95 w 156"/>
                <a:gd name="T69" fmla="*/ 6 h 156"/>
                <a:gd name="T70" fmla="*/ 150 w 156"/>
                <a:gd name="T71" fmla="*/ 47 h 156"/>
                <a:gd name="T72" fmla="*/ 156 w 156"/>
                <a:gd name="T73" fmla="*/ 47 h 156"/>
                <a:gd name="T74" fmla="*/ 95 w 156"/>
                <a:gd name="T75" fmla="*/ 0 h 156"/>
                <a:gd name="T76" fmla="*/ 32 w 156"/>
                <a:gd name="T77" fmla="*/ 63 h 156"/>
                <a:gd name="T78" fmla="*/ 41 w 156"/>
                <a:gd name="T79" fmla="*/ 95 h 156"/>
                <a:gd name="T80" fmla="*/ 35 w 156"/>
                <a:gd name="T81" fmla="*/ 101 h 156"/>
                <a:gd name="T82" fmla="*/ 21 w 156"/>
                <a:gd name="T83" fmla="*/ 87 h 156"/>
                <a:gd name="T84" fmla="*/ 17 w 156"/>
                <a:gd name="T85" fmla="*/ 87 h 156"/>
                <a:gd name="T86" fmla="*/ 1 w 156"/>
                <a:gd name="T87" fmla="*/ 103 h 156"/>
                <a:gd name="T88" fmla="*/ 1 w 156"/>
                <a:gd name="T89" fmla="*/ 108 h 156"/>
                <a:gd name="T90" fmla="*/ 15 w 156"/>
                <a:gd name="T91" fmla="*/ 121 h 156"/>
                <a:gd name="T92" fmla="*/ 1 w 156"/>
                <a:gd name="T93" fmla="*/ 135 h 156"/>
                <a:gd name="T94" fmla="*/ 1 w 156"/>
                <a:gd name="T95" fmla="*/ 139 h 156"/>
                <a:gd name="T96" fmla="*/ 17 w 156"/>
                <a:gd name="T97" fmla="*/ 155 h 156"/>
                <a:gd name="T98" fmla="*/ 19 w 156"/>
                <a:gd name="T9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" h="156">
                  <a:moveTo>
                    <a:pt x="19" y="156"/>
                  </a:moveTo>
                  <a:cubicBezTo>
                    <a:pt x="20" y="156"/>
                    <a:pt x="21" y="156"/>
                    <a:pt x="21" y="155"/>
                  </a:cubicBezTo>
                  <a:cubicBezTo>
                    <a:pt x="35" y="142"/>
                    <a:pt x="35" y="142"/>
                    <a:pt x="35" y="142"/>
                  </a:cubicBezTo>
                  <a:cubicBezTo>
                    <a:pt x="49" y="155"/>
                    <a:pt x="49" y="155"/>
                    <a:pt x="49" y="155"/>
                  </a:cubicBezTo>
                  <a:cubicBezTo>
                    <a:pt x="50" y="156"/>
                    <a:pt x="52" y="156"/>
                    <a:pt x="53" y="155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69" y="139"/>
                    <a:pt x="70" y="138"/>
                    <a:pt x="70" y="137"/>
                  </a:cubicBezTo>
                  <a:cubicBezTo>
                    <a:pt x="70" y="136"/>
                    <a:pt x="69" y="135"/>
                    <a:pt x="69" y="135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71" y="122"/>
                    <a:pt x="83" y="126"/>
                    <a:pt x="95" y="126"/>
                  </a:cubicBezTo>
                  <a:cubicBezTo>
                    <a:pt x="124" y="126"/>
                    <a:pt x="149" y="106"/>
                    <a:pt x="156" y="79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43" y="102"/>
                    <a:pt x="121" y="120"/>
                    <a:pt x="95" y="120"/>
                  </a:cubicBezTo>
                  <a:cubicBezTo>
                    <a:pt x="83" y="120"/>
                    <a:pt x="72" y="116"/>
                    <a:pt x="62" y="109"/>
                  </a:cubicBezTo>
                  <a:cubicBezTo>
                    <a:pt x="61" y="108"/>
                    <a:pt x="59" y="108"/>
                    <a:pt x="58" y="110"/>
                  </a:cubicBezTo>
                  <a:cubicBezTo>
                    <a:pt x="49" y="119"/>
                    <a:pt x="49" y="119"/>
                    <a:pt x="49" y="119"/>
                  </a:cubicBezTo>
                  <a:cubicBezTo>
                    <a:pt x="48" y="120"/>
                    <a:pt x="48" y="120"/>
                    <a:pt x="48" y="121"/>
                  </a:cubicBezTo>
                  <a:cubicBezTo>
                    <a:pt x="48" y="122"/>
                    <a:pt x="48" y="123"/>
                    <a:pt x="49" y="123"/>
                  </a:cubicBezTo>
                  <a:cubicBezTo>
                    <a:pt x="62" y="137"/>
                    <a:pt x="62" y="137"/>
                    <a:pt x="62" y="137"/>
                  </a:cubicBezTo>
                  <a:cubicBezTo>
                    <a:pt x="51" y="148"/>
                    <a:pt x="51" y="148"/>
                    <a:pt x="51" y="148"/>
                  </a:cubicBezTo>
                  <a:cubicBezTo>
                    <a:pt x="37" y="135"/>
                    <a:pt x="37" y="135"/>
                    <a:pt x="37" y="135"/>
                  </a:cubicBezTo>
                  <a:cubicBezTo>
                    <a:pt x="36" y="134"/>
                    <a:pt x="34" y="134"/>
                    <a:pt x="33" y="135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2"/>
                    <a:pt x="23" y="120"/>
                    <a:pt x="21" y="119"/>
                  </a:cubicBezTo>
                  <a:cubicBezTo>
                    <a:pt x="8" y="105"/>
                    <a:pt x="8" y="105"/>
                    <a:pt x="8" y="105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34" y="109"/>
                    <a:pt x="36" y="109"/>
                    <a:pt x="37" y="108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8" y="97"/>
                    <a:pt x="48" y="95"/>
                    <a:pt x="47" y="94"/>
                  </a:cubicBezTo>
                  <a:cubicBezTo>
                    <a:pt x="41" y="85"/>
                    <a:pt x="38" y="74"/>
                    <a:pt x="38" y="63"/>
                  </a:cubicBezTo>
                  <a:cubicBezTo>
                    <a:pt x="38" y="31"/>
                    <a:pt x="64" y="6"/>
                    <a:pt x="95" y="6"/>
                  </a:cubicBezTo>
                  <a:cubicBezTo>
                    <a:pt x="121" y="6"/>
                    <a:pt x="143" y="23"/>
                    <a:pt x="150" y="47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49" y="20"/>
                    <a:pt x="124" y="0"/>
                    <a:pt x="95" y="0"/>
                  </a:cubicBezTo>
                  <a:cubicBezTo>
                    <a:pt x="60" y="0"/>
                    <a:pt x="32" y="28"/>
                    <a:pt x="32" y="63"/>
                  </a:cubicBezTo>
                  <a:cubicBezTo>
                    <a:pt x="32" y="74"/>
                    <a:pt x="35" y="85"/>
                    <a:pt x="41" y="95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0" y="86"/>
                    <a:pt x="18" y="86"/>
                    <a:pt x="17" y="87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0" y="104"/>
                    <a:pt x="0" y="106"/>
                    <a:pt x="1" y="108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0" y="136"/>
                    <a:pt x="0" y="138"/>
                    <a:pt x="1" y="139"/>
                  </a:cubicBezTo>
                  <a:cubicBezTo>
                    <a:pt x="17" y="155"/>
                    <a:pt x="17" y="155"/>
                    <a:pt x="17" y="155"/>
                  </a:cubicBezTo>
                  <a:cubicBezTo>
                    <a:pt x="17" y="156"/>
                    <a:pt x="18" y="156"/>
                    <a:pt x="19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34"/>
            <p:cNvSpPr>
              <a:spLocks/>
            </p:cNvSpPr>
            <p:nvPr/>
          </p:nvSpPr>
          <p:spPr bwMode="auto">
            <a:xfrm>
              <a:off x="9205913" y="5137150"/>
              <a:ext cx="57150" cy="115888"/>
            </a:xfrm>
            <a:custGeom>
              <a:avLst/>
              <a:gdLst>
                <a:gd name="T0" fmla="*/ 1 w 15"/>
                <a:gd name="T1" fmla="*/ 2 h 31"/>
                <a:gd name="T2" fmla="*/ 2 w 15"/>
                <a:gd name="T3" fmla="*/ 20 h 31"/>
                <a:gd name="T4" fmla="*/ 1 w 15"/>
                <a:gd name="T5" fmla="*/ 30 h 31"/>
                <a:gd name="T6" fmla="*/ 5 w 15"/>
                <a:gd name="T7" fmla="*/ 31 h 31"/>
                <a:gd name="T8" fmla="*/ 9 w 15"/>
                <a:gd name="T9" fmla="*/ 20 h 31"/>
                <a:gd name="T10" fmla="*/ 4 w 15"/>
                <a:gd name="T11" fmla="*/ 2 h 31"/>
                <a:gd name="T12" fmla="*/ 0 w 15"/>
                <a:gd name="T13" fmla="*/ 0 h 31"/>
                <a:gd name="T14" fmla="*/ 1 w 15"/>
                <a:gd name="T15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31">
                  <a:moveTo>
                    <a:pt x="1" y="2"/>
                  </a:moveTo>
                  <a:cubicBezTo>
                    <a:pt x="5" y="6"/>
                    <a:pt x="9" y="10"/>
                    <a:pt x="2" y="20"/>
                  </a:cubicBezTo>
                  <a:cubicBezTo>
                    <a:pt x="0" y="24"/>
                    <a:pt x="0" y="27"/>
                    <a:pt x="1" y="30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4" y="27"/>
                    <a:pt x="6" y="24"/>
                    <a:pt x="9" y="20"/>
                  </a:cubicBezTo>
                  <a:cubicBezTo>
                    <a:pt x="15" y="10"/>
                    <a:pt x="5" y="3"/>
                    <a:pt x="4" y="2"/>
                  </a:cubicBezTo>
                  <a:cubicBezTo>
                    <a:pt x="1" y="1"/>
                    <a:pt x="0" y="0"/>
                    <a:pt x="0" y="0"/>
                  </a:cubicBezTo>
                  <a:lnTo>
                    <a:pt x="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7" name="组合 296"/>
          <p:cNvGrpSpPr/>
          <p:nvPr/>
        </p:nvGrpSpPr>
        <p:grpSpPr>
          <a:xfrm>
            <a:off x="9794124" y="4997807"/>
            <a:ext cx="602872" cy="578139"/>
            <a:chOff x="9744075" y="4956175"/>
            <a:chExt cx="619125" cy="5937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9" name="Freeform 35"/>
            <p:cNvSpPr>
              <a:spLocks noEditPoints="1"/>
            </p:cNvSpPr>
            <p:nvPr/>
          </p:nvSpPr>
          <p:spPr bwMode="auto">
            <a:xfrm>
              <a:off x="9867900" y="5178425"/>
              <a:ext cx="265113" cy="266700"/>
            </a:xfrm>
            <a:custGeom>
              <a:avLst/>
              <a:gdLst>
                <a:gd name="T0" fmla="*/ 71 w 71"/>
                <a:gd name="T1" fmla="*/ 36 h 71"/>
                <a:gd name="T2" fmla="*/ 36 w 71"/>
                <a:gd name="T3" fmla="*/ 0 h 71"/>
                <a:gd name="T4" fmla="*/ 0 w 71"/>
                <a:gd name="T5" fmla="*/ 36 h 71"/>
                <a:gd name="T6" fmla="*/ 36 w 71"/>
                <a:gd name="T7" fmla="*/ 71 h 71"/>
                <a:gd name="T8" fmla="*/ 71 w 71"/>
                <a:gd name="T9" fmla="*/ 36 h 71"/>
                <a:gd name="T10" fmla="*/ 7 w 71"/>
                <a:gd name="T11" fmla="*/ 36 h 71"/>
                <a:gd name="T12" fmla="*/ 36 w 71"/>
                <a:gd name="T13" fmla="*/ 7 h 71"/>
                <a:gd name="T14" fmla="*/ 65 w 71"/>
                <a:gd name="T15" fmla="*/ 36 h 71"/>
                <a:gd name="T16" fmla="*/ 36 w 71"/>
                <a:gd name="T17" fmla="*/ 65 h 71"/>
                <a:gd name="T18" fmla="*/ 7 w 71"/>
                <a:gd name="T19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71">
                  <a:moveTo>
                    <a:pt x="71" y="36"/>
                  </a:moveTo>
                  <a:cubicBezTo>
                    <a:pt x="71" y="16"/>
                    <a:pt x="55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5"/>
                    <a:pt x="16" y="71"/>
                    <a:pt x="36" y="71"/>
                  </a:cubicBezTo>
                  <a:cubicBezTo>
                    <a:pt x="55" y="71"/>
                    <a:pt x="71" y="55"/>
                    <a:pt x="71" y="36"/>
                  </a:cubicBezTo>
                  <a:close/>
                  <a:moveTo>
                    <a:pt x="7" y="36"/>
                  </a:moveTo>
                  <a:cubicBezTo>
                    <a:pt x="7" y="20"/>
                    <a:pt x="20" y="7"/>
                    <a:pt x="36" y="7"/>
                  </a:cubicBezTo>
                  <a:cubicBezTo>
                    <a:pt x="52" y="7"/>
                    <a:pt x="65" y="20"/>
                    <a:pt x="65" y="36"/>
                  </a:cubicBezTo>
                  <a:cubicBezTo>
                    <a:pt x="65" y="52"/>
                    <a:pt x="52" y="65"/>
                    <a:pt x="36" y="65"/>
                  </a:cubicBezTo>
                  <a:cubicBezTo>
                    <a:pt x="20" y="65"/>
                    <a:pt x="7" y="52"/>
                    <a:pt x="7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6"/>
            <p:cNvSpPr>
              <a:spLocks/>
            </p:cNvSpPr>
            <p:nvPr/>
          </p:nvSpPr>
          <p:spPr bwMode="auto">
            <a:xfrm>
              <a:off x="9772650" y="4956175"/>
              <a:ext cx="590550" cy="593725"/>
            </a:xfrm>
            <a:custGeom>
              <a:avLst/>
              <a:gdLst>
                <a:gd name="T0" fmla="*/ 61 w 157"/>
                <a:gd name="T1" fmla="*/ 158 h 158"/>
                <a:gd name="T2" fmla="*/ 124 w 157"/>
                <a:gd name="T3" fmla="*/ 95 h 158"/>
                <a:gd name="T4" fmla="*/ 116 w 157"/>
                <a:gd name="T5" fmla="*/ 64 h 158"/>
                <a:gd name="T6" fmla="*/ 124 w 157"/>
                <a:gd name="T7" fmla="*/ 55 h 158"/>
                <a:gd name="T8" fmla="*/ 124 w 157"/>
                <a:gd name="T9" fmla="*/ 70 h 158"/>
                <a:gd name="T10" fmla="*/ 128 w 157"/>
                <a:gd name="T11" fmla="*/ 73 h 158"/>
                <a:gd name="T12" fmla="*/ 154 w 157"/>
                <a:gd name="T13" fmla="*/ 73 h 158"/>
                <a:gd name="T14" fmla="*/ 157 w 157"/>
                <a:gd name="T15" fmla="*/ 70 h 158"/>
                <a:gd name="T16" fmla="*/ 157 w 157"/>
                <a:gd name="T17" fmla="*/ 3 h 158"/>
                <a:gd name="T18" fmla="*/ 154 w 157"/>
                <a:gd name="T19" fmla="*/ 0 h 158"/>
                <a:gd name="T20" fmla="*/ 86 w 157"/>
                <a:gd name="T21" fmla="*/ 0 h 158"/>
                <a:gd name="T22" fmla="*/ 83 w 157"/>
                <a:gd name="T23" fmla="*/ 3 h 158"/>
                <a:gd name="T24" fmla="*/ 83 w 157"/>
                <a:gd name="T25" fmla="*/ 29 h 158"/>
                <a:gd name="T26" fmla="*/ 86 w 157"/>
                <a:gd name="T27" fmla="*/ 32 h 158"/>
                <a:gd name="T28" fmla="*/ 101 w 157"/>
                <a:gd name="T29" fmla="*/ 32 h 158"/>
                <a:gd name="T30" fmla="*/ 93 w 157"/>
                <a:gd name="T31" fmla="*/ 40 h 158"/>
                <a:gd name="T32" fmla="*/ 61 w 157"/>
                <a:gd name="T33" fmla="*/ 32 h 158"/>
                <a:gd name="T34" fmla="*/ 0 w 157"/>
                <a:gd name="T35" fmla="*/ 79 h 158"/>
                <a:gd name="T36" fmla="*/ 6 w 157"/>
                <a:gd name="T37" fmla="*/ 79 h 158"/>
                <a:gd name="T38" fmla="*/ 61 w 157"/>
                <a:gd name="T39" fmla="*/ 38 h 158"/>
                <a:gd name="T40" fmla="*/ 91 w 157"/>
                <a:gd name="T41" fmla="*/ 47 h 158"/>
                <a:gd name="T42" fmla="*/ 95 w 157"/>
                <a:gd name="T43" fmla="*/ 47 h 158"/>
                <a:gd name="T44" fmla="*/ 111 w 157"/>
                <a:gd name="T45" fmla="*/ 31 h 158"/>
                <a:gd name="T46" fmla="*/ 111 w 157"/>
                <a:gd name="T47" fmla="*/ 28 h 158"/>
                <a:gd name="T48" fmla="*/ 108 w 157"/>
                <a:gd name="T49" fmla="*/ 26 h 158"/>
                <a:gd name="T50" fmla="*/ 90 w 157"/>
                <a:gd name="T51" fmla="*/ 26 h 158"/>
                <a:gd name="T52" fmla="*/ 90 w 157"/>
                <a:gd name="T53" fmla="*/ 6 h 158"/>
                <a:gd name="T54" fmla="*/ 151 w 157"/>
                <a:gd name="T55" fmla="*/ 6 h 158"/>
                <a:gd name="T56" fmla="*/ 151 w 157"/>
                <a:gd name="T57" fmla="*/ 67 h 158"/>
                <a:gd name="T58" fmla="*/ 131 w 157"/>
                <a:gd name="T59" fmla="*/ 67 h 158"/>
                <a:gd name="T60" fmla="*/ 131 w 157"/>
                <a:gd name="T61" fmla="*/ 47 h 158"/>
                <a:gd name="T62" fmla="*/ 129 w 157"/>
                <a:gd name="T63" fmla="*/ 44 h 158"/>
                <a:gd name="T64" fmla="*/ 125 w 157"/>
                <a:gd name="T65" fmla="*/ 45 h 158"/>
                <a:gd name="T66" fmla="*/ 109 w 157"/>
                <a:gd name="T67" fmla="*/ 61 h 158"/>
                <a:gd name="T68" fmla="*/ 109 w 157"/>
                <a:gd name="T69" fmla="*/ 65 h 158"/>
                <a:gd name="T70" fmla="*/ 118 w 157"/>
                <a:gd name="T71" fmla="*/ 95 h 158"/>
                <a:gd name="T72" fmla="*/ 61 w 157"/>
                <a:gd name="T73" fmla="*/ 152 h 158"/>
                <a:gd name="T74" fmla="*/ 6 w 157"/>
                <a:gd name="T75" fmla="*/ 111 h 158"/>
                <a:gd name="T76" fmla="*/ 0 w 157"/>
                <a:gd name="T77" fmla="*/ 111 h 158"/>
                <a:gd name="T78" fmla="*/ 61 w 157"/>
                <a:gd name="T7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7" h="158">
                  <a:moveTo>
                    <a:pt x="61" y="158"/>
                  </a:moveTo>
                  <a:cubicBezTo>
                    <a:pt x="96" y="158"/>
                    <a:pt x="124" y="130"/>
                    <a:pt x="124" y="95"/>
                  </a:cubicBezTo>
                  <a:cubicBezTo>
                    <a:pt x="124" y="84"/>
                    <a:pt x="121" y="73"/>
                    <a:pt x="116" y="64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2"/>
                    <a:pt x="126" y="73"/>
                    <a:pt x="128" y="73"/>
                  </a:cubicBezTo>
                  <a:cubicBezTo>
                    <a:pt x="154" y="73"/>
                    <a:pt x="154" y="73"/>
                    <a:pt x="154" y="73"/>
                  </a:cubicBezTo>
                  <a:cubicBezTo>
                    <a:pt x="156" y="73"/>
                    <a:pt x="157" y="72"/>
                    <a:pt x="157" y="70"/>
                  </a:cubicBezTo>
                  <a:cubicBezTo>
                    <a:pt x="157" y="3"/>
                    <a:pt x="157" y="3"/>
                    <a:pt x="157" y="3"/>
                  </a:cubicBezTo>
                  <a:cubicBezTo>
                    <a:pt x="157" y="1"/>
                    <a:pt x="156" y="0"/>
                    <a:pt x="15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3" y="1"/>
                    <a:pt x="83" y="3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31"/>
                    <a:pt x="85" y="32"/>
                    <a:pt x="86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83" y="35"/>
                    <a:pt x="72" y="32"/>
                    <a:pt x="61" y="32"/>
                  </a:cubicBezTo>
                  <a:cubicBezTo>
                    <a:pt x="31" y="32"/>
                    <a:pt x="7" y="52"/>
                    <a:pt x="0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13" y="55"/>
                    <a:pt x="35" y="38"/>
                    <a:pt x="61" y="38"/>
                  </a:cubicBezTo>
                  <a:cubicBezTo>
                    <a:pt x="72" y="38"/>
                    <a:pt x="82" y="41"/>
                    <a:pt x="91" y="47"/>
                  </a:cubicBezTo>
                  <a:cubicBezTo>
                    <a:pt x="93" y="48"/>
                    <a:pt x="94" y="48"/>
                    <a:pt x="95" y="47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30"/>
                    <a:pt x="112" y="29"/>
                    <a:pt x="111" y="28"/>
                  </a:cubicBezTo>
                  <a:cubicBezTo>
                    <a:pt x="111" y="27"/>
                    <a:pt x="110" y="26"/>
                    <a:pt x="108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151" y="6"/>
                    <a:pt x="151" y="6"/>
                    <a:pt x="151" y="6"/>
                  </a:cubicBezTo>
                  <a:cubicBezTo>
                    <a:pt x="151" y="67"/>
                    <a:pt x="151" y="67"/>
                    <a:pt x="15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47"/>
                    <a:pt x="131" y="47"/>
                    <a:pt x="131" y="47"/>
                  </a:cubicBezTo>
                  <a:cubicBezTo>
                    <a:pt x="131" y="46"/>
                    <a:pt x="130" y="45"/>
                    <a:pt x="129" y="44"/>
                  </a:cubicBezTo>
                  <a:cubicBezTo>
                    <a:pt x="128" y="44"/>
                    <a:pt x="126" y="44"/>
                    <a:pt x="125" y="45"/>
                  </a:cubicBezTo>
                  <a:cubicBezTo>
                    <a:pt x="109" y="61"/>
                    <a:pt x="109" y="61"/>
                    <a:pt x="109" y="61"/>
                  </a:cubicBezTo>
                  <a:cubicBezTo>
                    <a:pt x="108" y="62"/>
                    <a:pt x="108" y="64"/>
                    <a:pt x="109" y="65"/>
                  </a:cubicBezTo>
                  <a:cubicBezTo>
                    <a:pt x="115" y="74"/>
                    <a:pt x="118" y="84"/>
                    <a:pt x="118" y="95"/>
                  </a:cubicBezTo>
                  <a:cubicBezTo>
                    <a:pt x="118" y="126"/>
                    <a:pt x="92" y="152"/>
                    <a:pt x="61" y="152"/>
                  </a:cubicBezTo>
                  <a:cubicBezTo>
                    <a:pt x="35" y="152"/>
                    <a:pt x="13" y="135"/>
                    <a:pt x="6" y="111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7" y="138"/>
                    <a:pt x="31" y="158"/>
                    <a:pt x="61" y="1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37"/>
            <p:cNvSpPr>
              <a:spLocks/>
            </p:cNvSpPr>
            <p:nvPr/>
          </p:nvSpPr>
          <p:spPr bwMode="auto">
            <a:xfrm>
              <a:off x="9744075" y="5253038"/>
              <a:ext cx="69850" cy="125413"/>
            </a:xfrm>
            <a:custGeom>
              <a:avLst/>
              <a:gdLst>
                <a:gd name="T0" fmla="*/ 17 w 19"/>
                <a:gd name="T1" fmla="*/ 31 h 33"/>
                <a:gd name="T2" fmla="*/ 13 w 19"/>
                <a:gd name="T3" fmla="*/ 11 h 33"/>
                <a:gd name="T4" fmla="*/ 12 w 19"/>
                <a:gd name="T5" fmla="*/ 0 h 33"/>
                <a:gd name="T6" fmla="*/ 8 w 19"/>
                <a:gd name="T7" fmla="*/ 0 h 33"/>
                <a:gd name="T8" fmla="*/ 5 w 19"/>
                <a:gd name="T9" fmla="*/ 12 h 33"/>
                <a:gd name="T10" fmla="*/ 14 w 19"/>
                <a:gd name="T11" fmla="*/ 31 h 33"/>
                <a:gd name="T12" fmla="*/ 19 w 19"/>
                <a:gd name="T13" fmla="*/ 33 h 33"/>
                <a:gd name="T14" fmla="*/ 17 w 19"/>
                <a:gd name="T15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3">
                  <a:moveTo>
                    <a:pt x="17" y="31"/>
                  </a:moveTo>
                  <a:cubicBezTo>
                    <a:pt x="12" y="27"/>
                    <a:pt x="7" y="24"/>
                    <a:pt x="13" y="11"/>
                  </a:cubicBezTo>
                  <a:cubicBezTo>
                    <a:pt x="15" y="7"/>
                    <a:pt x="14" y="3"/>
                    <a:pt x="1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3"/>
                    <a:pt x="8" y="7"/>
                    <a:pt x="5" y="12"/>
                  </a:cubicBezTo>
                  <a:cubicBezTo>
                    <a:pt x="0" y="24"/>
                    <a:pt x="12" y="30"/>
                    <a:pt x="14" y="31"/>
                  </a:cubicBezTo>
                  <a:cubicBezTo>
                    <a:pt x="17" y="32"/>
                    <a:pt x="19" y="33"/>
                    <a:pt x="19" y="33"/>
                  </a:cubicBezTo>
                  <a:lnTo>
                    <a:pt x="17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6" name="组合 265"/>
          <p:cNvGrpSpPr/>
          <p:nvPr/>
        </p:nvGrpSpPr>
        <p:grpSpPr>
          <a:xfrm>
            <a:off x="3382038" y="2071559"/>
            <a:ext cx="639972" cy="639972"/>
            <a:chOff x="3159125" y="1951038"/>
            <a:chExt cx="657225" cy="6572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2" name="Freeform 38"/>
            <p:cNvSpPr>
              <a:spLocks/>
            </p:cNvSpPr>
            <p:nvPr/>
          </p:nvSpPr>
          <p:spPr bwMode="auto">
            <a:xfrm>
              <a:off x="3395663" y="2330450"/>
              <a:ext cx="41275" cy="44450"/>
            </a:xfrm>
            <a:custGeom>
              <a:avLst/>
              <a:gdLst>
                <a:gd name="T0" fmla="*/ 2 w 11"/>
                <a:gd name="T1" fmla="*/ 2 h 12"/>
                <a:gd name="T2" fmla="*/ 2 w 11"/>
                <a:gd name="T3" fmla="*/ 10 h 12"/>
                <a:gd name="T4" fmla="*/ 9 w 11"/>
                <a:gd name="T5" fmla="*/ 10 h 12"/>
                <a:gd name="T6" fmla="*/ 9 w 11"/>
                <a:gd name="T7" fmla="*/ 2 h 12"/>
                <a:gd name="T8" fmla="*/ 2 w 11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2" y="2"/>
                  </a:moveTo>
                  <a:cubicBezTo>
                    <a:pt x="0" y="4"/>
                    <a:pt x="0" y="8"/>
                    <a:pt x="2" y="10"/>
                  </a:cubicBezTo>
                  <a:cubicBezTo>
                    <a:pt x="4" y="12"/>
                    <a:pt x="7" y="12"/>
                    <a:pt x="9" y="10"/>
                  </a:cubicBezTo>
                  <a:cubicBezTo>
                    <a:pt x="11" y="8"/>
                    <a:pt x="11" y="4"/>
                    <a:pt x="9" y="2"/>
                  </a:cubicBezTo>
                  <a:cubicBezTo>
                    <a:pt x="7" y="0"/>
                    <a:pt x="4" y="0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39"/>
            <p:cNvSpPr>
              <a:spLocks/>
            </p:cNvSpPr>
            <p:nvPr/>
          </p:nvSpPr>
          <p:spPr bwMode="auto">
            <a:xfrm>
              <a:off x="3505200" y="2262188"/>
              <a:ext cx="127000" cy="123825"/>
            </a:xfrm>
            <a:custGeom>
              <a:avLst/>
              <a:gdLst>
                <a:gd name="T0" fmla="*/ 6 w 34"/>
                <a:gd name="T1" fmla="*/ 32 h 33"/>
                <a:gd name="T2" fmla="*/ 32 w 34"/>
                <a:gd name="T3" fmla="*/ 6 h 33"/>
                <a:gd name="T4" fmla="*/ 32 w 34"/>
                <a:gd name="T5" fmla="*/ 1 h 33"/>
                <a:gd name="T6" fmla="*/ 28 w 34"/>
                <a:gd name="T7" fmla="*/ 1 h 33"/>
                <a:gd name="T8" fmla="*/ 1 w 34"/>
                <a:gd name="T9" fmla="*/ 27 h 33"/>
                <a:gd name="T10" fmla="*/ 1 w 34"/>
                <a:gd name="T11" fmla="*/ 32 h 33"/>
                <a:gd name="T12" fmla="*/ 6 w 34"/>
                <a:gd name="T13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3">
                  <a:moveTo>
                    <a:pt x="6" y="32"/>
                  </a:moveTo>
                  <a:cubicBezTo>
                    <a:pt x="32" y="6"/>
                    <a:pt x="32" y="6"/>
                    <a:pt x="32" y="6"/>
                  </a:cubicBezTo>
                  <a:cubicBezTo>
                    <a:pt x="34" y="4"/>
                    <a:pt x="34" y="2"/>
                    <a:pt x="32" y="1"/>
                  </a:cubicBezTo>
                  <a:cubicBezTo>
                    <a:pt x="31" y="0"/>
                    <a:pt x="29" y="0"/>
                    <a:pt x="28" y="1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9"/>
                    <a:pt x="0" y="31"/>
                    <a:pt x="1" y="32"/>
                  </a:cubicBezTo>
                  <a:cubicBezTo>
                    <a:pt x="3" y="33"/>
                    <a:pt x="5" y="33"/>
                    <a:pt x="6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40"/>
            <p:cNvSpPr>
              <a:spLocks/>
            </p:cNvSpPr>
            <p:nvPr/>
          </p:nvSpPr>
          <p:spPr bwMode="auto">
            <a:xfrm>
              <a:off x="3455988" y="2393950"/>
              <a:ext cx="46038" cy="41275"/>
            </a:xfrm>
            <a:custGeom>
              <a:avLst/>
              <a:gdLst>
                <a:gd name="T0" fmla="*/ 2 w 12"/>
                <a:gd name="T1" fmla="*/ 2 h 11"/>
                <a:gd name="T2" fmla="*/ 2 w 12"/>
                <a:gd name="T3" fmla="*/ 9 h 11"/>
                <a:gd name="T4" fmla="*/ 10 w 12"/>
                <a:gd name="T5" fmla="*/ 9 h 11"/>
                <a:gd name="T6" fmla="*/ 10 w 12"/>
                <a:gd name="T7" fmla="*/ 2 h 11"/>
                <a:gd name="T8" fmla="*/ 2 w 12"/>
                <a:gd name="T9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2" y="2"/>
                  </a:moveTo>
                  <a:cubicBezTo>
                    <a:pt x="0" y="4"/>
                    <a:pt x="0" y="7"/>
                    <a:pt x="2" y="9"/>
                  </a:cubicBezTo>
                  <a:cubicBezTo>
                    <a:pt x="4" y="11"/>
                    <a:pt x="8" y="11"/>
                    <a:pt x="10" y="9"/>
                  </a:cubicBezTo>
                  <a:cubicBezTo>
                    <a:pt x="12" y="7"/>
                    <a:pt x="12" y="4"/>
                    <a:pt x="10" y="2"/>
                  </a:cubicBezTo>
                  <a:cubicBezTo>
                    <a:pt x="8" y="0"/>
                    <a:pt x="4" y="0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41"/>
            <p:cNvSpPr>
              <a:spLocks noEditPoints="1"/>
            </p:cNvSpPr>
            <p:nvPr/>
          </p:nvSpPr>
          <p:spPr bwMode="auto">
            <a:xfrm>
              <a:off x="3159125" y="1951038"/>
              <a:ext cx="657225" cy="657225"/>
            </a:xfrm>
            <a:custGeom>
              <a:avLst/>
              <a:gdLst>
                <a:gd name="T0" fmla="*/ 156 w 175"/>
                <a:gd name="T1" fmla="*/ 76 h 175"/>
                <a:gd name="T2" fmla="*/ 163 w 175"/>
                <a:gd name="T3" fmla="*/ 92 h 175"/>
                <a:gd name="T4" fmla="*/ 163 w 175"/>
                <a:gd name="T5" fmla="*/ 116 h 175"/>
                <a:gd name="T6" fmla="*/ 119 w 175"/>
                <a:gd name="T7" fmla="*/ 159 h 175"/>
                <a:gd name="T8" fmla="*/ 107 w 175"/>
                <a:gd name="T9" fmla="*/ 167 h 175"/>
                <a:gd name="T10" fmla="*/ 42 w 175"/>
                <a:gd name="T11" fmla="*/ 112 h 175"/>
                <a:gd name="T12" fmla="*/ 37 w 175"/>
                <a:gd name="T13" fmla="*/ 50 h 175"/>
                <a:gd name="T14" fmla="*/ 47 w 175"/>
                <a:gd name="T15" fmla="*/ 65 h 175"/>
                <a:gd name="T16" fmla="*/ 65 w 175"/>
                <a:gd name="T17" fmla="*/ 47 h 175"/>
                <a:gd name="T18" fmla="*/ 47 w 175"/>
                <a:gd name="T19" fmla="*/ 48 h 175"/>
                <a:gd name="T20" fmla="*/ 42 w 175"/>
                <a:gd name="T21" fmla="*/ 39 h 175"/>
                <a:gd name="T22" fmla="*/ 88 w 175"/>
                <a:gd name="T23" fmla="*/ 34 h 175"/>
                <a:gd name="T24" fmla="*/ 151 w 175"/>
                <a:gd name="T25" fmla="*/ 81 h 175"/>
                <a:gd name="T26" fmla="*/ 119 w 175"/>
                <a:gd name="T27" fmla="*/ 39 h 175"/>
                <a:gd name="T28" fmla="*/ 51 w 175"/>
                <a:gd name="T29" fmla="*/ 29 h 175"/>
                <a:gd name="T30" fmla="*/ 36 w 175"/>
                <a:gd name="T31" fmla="*/ 12 h 175"/>
                <a:gd name="T32" fmla="*/ 7 w 175"/>
                <a:gd name="T33" fmla="*/ 7 h 175"/>
                <a:gd name="T34" fmla="*/ 11 w 175"/>
                <a:gd name="T35" fmla="*/ 36 h 175"/>
                <a:gd name="T36" fmla="*/ 30 w 175"/>
                <a:gd name="T37" fmla="*/ 49 h 175"/>
                <a:gd name="T38" fmla="*/ 37 w 175"/>
                <a:gd name="T39" fmla="*/ 117 h 175"/>
                <a:gd name="T40" fmla="*/ 109 w 175"/>
                <a:gd name="T41" fmla="*/ 174 h 175"/>
                <a:gd name="T42" fmla="*/ 124 w 175"/>
                <a:gd name="T43" fmla="*/ 164 h 175"/>
                <a:gd name="T44" fmla="*/ 175 w 175"/>
                <a:gd name="T45" fmla="*/ 104 h 175"/>
                <a:gd name="T46" fmla="*/ 56 w 175"/>
                <a:gd name="T47" fmla="*/ 53 h 175"/>
                <a:gd name="T48" fmla="*/ 60 w 175"/>
                <a:gd name="T49" fmla="*/ 52 h 175"/>
                <a:gd name="T50" fmla="*/ 52 w 175"/>
                <a:gd name="T51" fmla="*/ 60 h 175"/>
                <a:gd name="T52" fmla="*/ 53 w 175"/>
                <a:gd name="T53" fmla="*/ 59 h 175"/>
                <a:gd name="T54" fmla="*/ 58 w 175"/>
                <a:gd name="T55" fmla="*/ 58 h 175"/>
                <a:gd name="T56" fmla="*/ 14 w 175"/>
                <a:gd name="T57" fmla="*/ 30 h 175"/>
                <a:gd name="T58" fmla="*/ 12 w 175"/>
                <a:gd name="T59" fmla="*/ 11 h 175"/>
                <a:gd name="T60" fmla="*/ 30 w 175"/>
                <a:gd name="T61" fmla="*/ 15 h 175"/>
                <a:gd name="T62" fmla="*/ 37 w 175"/>
                <a:gd name="T63" fmla="*/ 34 h 175"/>
                <a:gd name="T64" fmla="*/ 14 w 175"/>
                <a:gd name="T65" fmla="*/ 3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5" h="175">
                  <a:moveTo>
                    <a:pt x="167" y="87"/>
                  </a:moveTo>
                  <a:cubicBezTo>
                    <a:pt x="156" y="76"/>
                    <a:pt x="156" y="76"/>
                    <a:pt x="156" y="76"/>
                  </a:cubicBezTo>
                  <a:cubicBezTo>
                    <a:pt x="151" y="81"/>
                    <a:pt x="151" y="81"/>
                    <a:pt x="151" y="81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3" y="92"/>
                    <a:pt x="168" y="97"/>
                    <a:pt x="169" y="104"/>
                  </a:cubicBezTo>
                  <a:cubicBezTo>
                    <a:pt x="169" y="108"/>
                    <a:pt x="167" y="112"/>
                    <a:pt x="163" y="116"/>
                  </a:cubicBezTo>
                  <a:cubicBezTo>
                    <a:pt x="148" y="130"/>
                    <a:pt x="119" y="159"/>
                    <a:pt x="119" y="159"/>
                  </a:cubicBezTo>
                  <a:cubicBezTo>
                    <a:pt x="119" y="159"/>
                    <a:pt x="119" y="159"/>
                    <a:pt x="119" y="159"/>
                  </a:cubicBezTo>
                  <a:cubicBezTo>
                    <a:pt x="119" y="160"/>
                    <a:pt x="119" y="160"/>
                    <a:pt x="119" y="160"/>
                  </a:cubicBezTo>
                  <a:cubicBezTo>
                    <a:pt x="119" y="160"/>
                    <a:pt x="114" y="166"/>
                    <a:pt x="107" y="167"/>
                  </a:cubicBezTo>
                  <a:cubicBezTo>
                    <a:pt x="102" y="169"/>
                    <a:pt x="96" y="167"/>
                    <a:pt x="91" y="161"/>
                  </a:cubicBezTo>
                  <a:cubicBezTo>
                    <a:pt x="42" y="112"/>
                    <a:pt x="42" y="112"/>
                    <a:pt x="42" y="112"/>
                  </a:cubicBezTo>
                  <a:cubicBezTo>
                    <a:pt x="41" y="112"/>
                    <a:pt x="33" y="104"/>
                    <a:pt x="34" y="86"/>
                  </a:cubicBezTo>
                  <a:cubicBezTo>
                    <a:pt x="35" y="70"/>
                    <a:pt x="37" y="53"/>
                    <a:pt x="37" y="50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3" y="58"/>
                    <a:pt x="44" y="62"/>
                    <a:pt x="47" y="65"/>
                  </a:cubicBezTo>
                  <a:cubicBezTo>
                    <a:pt x="52" y="70"/>
                    <a:pt x="60" y="70"/>
                    <a:pt x="65" y="65"/>
                  </a:cubicBezTo>
                  <a:cubicBezTo>
                    <a:pt x="70" y="60"/>
                    <a:pt x="70" y="52"/>
                    <a:pt x="65" y="47"/>
                  </a:cubicBezTo>
                  <a:cubicBezTo>
                    <a:pt x="60" y="42"/>
                    <a:pt x="52" y="42"/>
                    <a:pt x="47" y="47"/>
                  </a:cubicBezTo>
                  <a:cubicBezTo>
                    <a:pt x="47" y="47"/>
                    <a:pt x="47" y="47"/>
                    <a:pt x="47" y="48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2"/>
                    <a:pt x="41" y="40"/>
                    <a:pt x="42" y="39"/>
                  </a:cubicBezTo>
                  <a:cubicBezTo>
                    <a:pt x="44" y="37"/>
                    <a:pt x="47" y="36"/>
                    <a:pt x="51" y="35"/>
                  </a:cubicBezTo>
                  <a:cubicBezTo>
                    <a:pt x="66" y="35"/>
                    <a:pt x="88" y="34"/>
                    <a:pt x="88" y="34"/>
                  </a:cubicBezTo>
                  <a:cubicBezTo>
                    <a:pt x="88" y="34"/>
                    <a:pt x="104" y="33"/>
                    <a:pt x="114" y="44"/>
                  </a:cubicBezTo>
                  <a:cubicBezTo>
                    <a:pt x="151" y="81"/>
                    <a:pt x="151" y="81"/>
                    <a:pt x="151" y="81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06" y="26"/>
                    <a:pt x="88" y="27"/>
                    <a:pt x="88" y="27"/>
                  </a:cubicBezTo>
                  <a:cubicBezTo>
                    <a:pt x="88" y="27"/>
                    <a:pt x="66" y="28"/>
                    <a:pt x="51" y="29"/>
                  </a:cubicBezTo>
                  <a:cubicBezTo>
                    <a:pt x="49" y="29"/>
                    <a:pt x="47" y="29"/>
                    <a:pt x="46" y="30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1"/>
                    <a:pt x="30" y="2"/>
                    <a:pt x="22" y="1"/>
                  </a:cubicBezTo>
                  <a:cubicBezTo>
                    <a:pt x="17" y="0"/>
                    <a:pt x="12" y="2"/>
                    <a:pt x="7" y="7"/>
                  </a:cubicBezTo>
                  <a:cubicBezTo>
                    <a:pt x="2" y="12"/>
                    <a:pt x="0" y="17"/>
                    <a:pt x="1" y="22"/>
                  </a:cubicBezTo>
                  <a:cubicBezTo>
                    <a:pt x="2" y="31"/>
                    <a:pt x="11" y="35"/>
                    <a:pt x="11" y="3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8"/>
                    <a:pt x="30" y="49"/>
                    <a:pt x="30" y="49"/>
                  </a:cubicBezTo>
                  <a:cubicBezTo>
                    <a:pt x="30" y="49"/>
                    <a:pt x="29" y="68"/>
                    <a:pt x="28" y="86"/>
                  </a:cubicBezTo>
                  <a:cubicBezTo>
                    <a:pt x="26" y="107"/>
                    <a:pt x="37" y="117"/>
                    <a:pt x="37" y="117"/>
                  </a:cubicBezTo>
                  <a:cubicBezTo>
                    <a:pt x="86" y="166"/>
                    <a:pt x="86" y="166"/>
                    <a:pt x="86" y="166"/>
                  </a:cubicBezTo>
                  <a:cubicBezTo>
                    <a:pt x="95" y="175"/>
                    <a:pt x="103" y="175"/>
                    <a:pt x="109" y="174"/>
                  </a:cubicBezTo>
                  <a:cubicBezTo>
                    <a:pt x="115" y="172"/>
                    <a:pt x="120" y="168"/>
                    <a:pt x="122" y="166"/>
                  </a:cubicBezTo>
                  <a:cubicBezTo>
                    <a:pt x="123" y="165"/>
                    <a:pt x="124" y="164"/>
                    <a:pt x="124" y="164"/>
                  </a:cubicBezTo>
                  <a:cubicBezTo>
                    <a:pt x="126" y="162"/>
                    <a:pt x="154" y="134"/>
                    <a:pt x="168" y="120"/>
                  </a:cubicBezTo>
                  <a:cubicBezTo>
                    <a:pt x="173" y="115"/>
                    <a:pt x="175" y="110"/>
                    <a:pt x="175" y="104"/>
                  </a:cubicBezTo>
                  <a:cubicBezTo>
                    <a:pt x="175" y="94"/>
                    <a:pt x="167" y="87"/>
                    <a:pt x="167" y="87"/>
                  </a:cubicBezTo>
                  <a:close/>
                  <a:moveTo>
                    <a:pt x="56" y="53"/>
                  </a:moveTo>
                  <a:cubicBezTo>
                    <a:pt x="53" y="51"/>
                    <a:pt x="53" y="51"/>
                    <a:pt x="53" y="51"/>
                  </a:cubicBezTo>
                  <a:cubicBezTo>
                    <a:pt x="55" y="49"/>
                    <a:pt x="58" y="49"/>
                    <a:pt x="60" y="52"/>
                  </a:cubicBezTo>
                  <a:cubicBezTo>
                    <a:pt x="63" y="54"/>
                    <a:pt x="63" y="58"/>
                    <a:pt x="60" y="60"/>
                  </a:cubicBezTo>
                  <a:cubicBezTo>
                    <a:pt x="58" y="63"/>
                    <a:pt x="54" y="63"/>
                    <a:pt x="52" y="60"/>
                  </a:cubicBezTo>
                  <a:cubicBezTo>
                    <a:pt x="51" y="59"/>
                    <a:pt x="50" y="58"/>
                    <a:pt x="50" y="57"/>
                  </a:cubicBezTo>
                  <a:cubicBezTo>
                    <a:pt x="53" y="59"/>
                    <a:pt x="53" y="59"/>
                    <a:pt x="53" y="59"/>
                  </a:cubicBezTo>
                  <a:cubicBezTo>
                    <a:pt x="54" y="60"/>
                    <a:pt x="56" y="59"/>
                    <a:pt x="57" y="58"/>
                  </a:cubicBezTo>
                  <a:cubicBezTo>
                    <a:pt x="57" y="58"/>
                    <a:pt x="58" y="58"/>
                    <a:pt x="58" y="58"/>
                  </a:cubicBezTo>
                  <a:cubicBezTo>
                    <a:pt x="59" y="56"/>
                    <a:pt x="58" y="54"/>
                    <a:pt x="56" y="53"/>
                  </a:cubicBezTo>
                  <a:close/>
                  <a:moveTo>
                    <a:pt x="14" y="30"/>
                  </a:moveTo>
                  <a:cubicBezTo>
                    <a:pt x="14" y="30"/>
                    <a:pt x="8" y="26"/>
                    <a:pt x="8" y="21"/>
                  </a:cubicBezTo>
                  <a:cubicBezTo>
                    <a:pt x="7" y="18"/>
                    <a:pt x="9" y="15"/>
                    <a:pt x="12" y="11"/>
                  </a:cubicBezTo>
                  <a:cubicBezTo>
                    <a:pt x="15" y="8"/>
                    <a:pt x="18" y="7"/>
                    <a:pt x="21" y="7"/>
                  </a:cubicBezTo>
                  <a:cubicBezTo>
                    <a:pt x="25" y="8"/>
                    <a:pt x="29" y="13"/>
                    <a:pt x="30" y="15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9" y="33"/>
                    <a:pt x="38" y="34"/>
                    <a:pt x="37" y="34"/>
                  </a:cubicBezTo>
                  <a:cubicBezTo>
                    <a:pt x="35" y="36"/>
                    <a:pt x="34" y="38"/>
                    <a:pt x="33" y="40"/>
                  </a:cubicBezTo>
                  <a:lnTo>
                    <a:pt x="1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3452813" y="2190750"/>
              <a:ext cx="112713" cy="131763"/>
            </a:xfrm>
            <a:custGeom>
              <a:avLst/>
              <a:gdLst>
                <a:gd name="T0" fmla="*/ 22 w 30"/>
                <a:gd name="T1" fmla="*/ 3 h 35"/>
                <a:gd name="T2" fmla="*/ 10 w 30"/>
                <a:gd name="T3" fmla="*/ 22 h 35"/>
                <a:gd name="T4" fmla="*/ 0 w 30"/>
                <a:gd name="T5" fmla="*/ 32 h 35"/>
                <a:gd name="T6" fmla="*/ 4 w 30"/>
                <a:gd name="T7" fmla="*/ 35 h 35"/>
                <a:gd name="T8" fmla="*/ 16 w 30"/>
                <a:gd name="T9" fmla="*/ 27 h 35"/>
                <a:gd name="T10" fmla="*/ 24 w 30"/>
                <a:gd name="T11" fmla="*/ 5 h 35"/>
                <a:gd name="T12" fmla="*/ 21 w 30"/>
                <a:gd name="T13" fmla="*/ 0 h 35"/>
                <a:gd name="T14" fmla="*/ 22 w 30"/>
                <a:gd name="T15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35">
                  <a:moveTo>
                    <a:pt x="22" y="3"/>
                  </a:moveTo>
                  <a:cubicBezTo>
                    <a:pt x="23" y="10"/>
                    <a:pt x="24" y="17"/>
                    <a:pt x="10" y="22"/>
                  </a:cubicBezTo>
                  <a:cubicBezTo>
                    <a:pt x="4" y="24"/>
                    <a:pt x="1" y="28"/>
                    <a:pt x="0" y="32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6" y="31"/>
                    <a:pt x="10" y="30"/>
                    <a:pt x="16" y="27"/>
                  </a:cubicBezTo>
                  <a:cubicBezTo>
                    <a:pt x="30" y="22"/>
                    <a:pt x="25" y="8"/>
                    <a:pt x="24" y="5"/>
                  </a:cubicBezTo>
                  <a:cubicBezTo>
                    <a:pt x="23" y="2"/>
                    <a:pt x="21" y="0"/>
                    <a:pt x="21" y="0"/>
                  </a:cubicBezTo>
                  <a:lnTo>
                    <a:pt x="2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1" name="组合 270"/>
          <p:cNvGrpSpPr/>
          <p:nvPr/>
        </p:nvGrpSpPr>
        <p:grpSpPr>
          <a:xfrm>
            <a:off x="3215088" y="2978959"/>
            <a:ext cx="664705" cy="647702"/>
            <a:chOff x="2987675" y="2882900"/>
            <a:chExt cx="682625" cy="6651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2987675" y="3270250"/>
              <a:ext cx="682625" cy="277813"/>
            </a:xfrm>
            <a:custGeom>
              <a:avLst/>
              <a:gdLst>
                <a:gd name="T0" fmla="*/ 120 w 182"/>
                <a:gd name="T1" fmla="*/ 15 h 74"/>
                <a:gd name="T2" fmla="*/ 120 w 182"/>
                <a:gd name="T3" fmla="*/ 14 h 74"/>
                <a:gd name="T4" fmla="*/ 117 w 182"/>
                <a:gd name="T5" fmla="*/ 3 h 74"/>
                <a:gd name="T6" fmla="*/ 113 w 182"/>
                <a:gd name="T7" fmla="*/ 0 h 74"/>
                <a:gd name="T8" fmla="*/ 110 w 182"/>
                <a:gd name="T9" fmla="*/ 3 h 74"/>
                <a:gd name="T10" fmla="*/ 114 w 182"/>
                <a:gd name="T11" fmla="*/ 19 h 74"/>
                <a:gd name="T12" fmla="*/ 90 w 182"/>
                <a:gd name="T13" fmla="*/ 41 h 74"/>
                <a:gd name="T14" fmla="*/ 68 w 182"/>
                <a:gd name="T15" fmla="*/ 18 h 74"/>
                <a:gd name="T16" fmla="*/ 72 w 182"/>
                <a:gd name="T17" fmla="*/ 3 h 74"/>
                <a:gd name="T18" fmla="*/ 68 w 182"/>
                <a:gd name="T19" fmla="*/ 0 h 74"/>
                <a:gd name="T20" fmla="*/ 65 w 182"/>
                <a:gd name="T21" fmla="*/ 4 h 74"/>
                <a:gd name="T22" fmla="*/ 61 w 182"/>
                <a:gd name="T23" fmla="*/ 14 h 74"/>
                <a:gd name="T24" fmla="*/ 61 w 182"/>
                <a:gd name="T25" fmla="*/ 15 h 74"/>
                <a:gd name="T26" fmla="*/ 4 w 182"/>
                <a:gd name="T27" fmla="*/ 71 h 74"/>
                <a:gd name="T28" fmla="*/ 7 w 182"/>
                <a:gd name="T29" fmla="*/ 74 h 74"/>
                <a:gd name="T30" fmla="*/ 8 w 182"/>
                <a:gd name="T31" fmla="*/ 74 h 74"/>
                <a:gd name="T32" fmla="*/ 11 w 182"/>
                <a:gd name="T33" fmla="*/ 70 h 74"/>
                <a:gd name="T34" fmla="*/ 62 w 182"/>
                <a:gd name="T35" fmla="*/ 22 h 74"/>
                <a:gd name="T36" fmla="*/ 86 w 182"/>
                <a:gd name="T37" fmla="*/ 47 h 74"/>
                <a:gd name="T38" fmla="*/ 86 w 182"/>
                <a:gd name="T39" fmla="*/ 70 h 74"/>
                <a:gd name="T40" fmla="*/ 90 w 182"/>
                <a:gd name="T41" fmla="*/ 74 h 74"/>
                <a:gd name="T42" fmla="*/ 93 w 182"/>
                <a:gd name="T43" fmla="*/ 70 h 74"/>
                <a:gd name="T44" fmla="*/ 93 w 182"/>
                <a:gd name="T45" fmla="*/ 47 h 74"/>
                <a:gd name="T46" fmla="*/ 120 w 182"/>
                <a:gd name="T47" fmla="*/ 22 h 74"/>
                <a:gd name="T48" fmla="*/ 171 w 182"/>
                <a:gd name="T49" fmla="*/ 70 h 74"/>
                <a:gd name="T50" fmla="*/ 174 w 182"/>
                <a:gd name="T51" fmla="*/ 74 h 74"/>
                <a:gd name="T52" fmla="*/ 174 w 182"/>
                <a:gd name="T53" fmla="*/ 74 h 74"/>
                <a:gd name="T54" fmla="*/ 178 w 182"/>
                <a:gd name="T55" fmla="*/ 71 h 74"/>
                <a:gd name="T56" fmla="*/ 120 w 182"/>
                <a:gd name="T57" fmla="*/ 1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2" h="74">
                  <a:moveTo>
                    <a:pt x="120" y="15"/>
                  </a:moveTo>
                  <a:cubicBezTo>
                    <a:pt x="120" y="15"/>
                    <a:pt x="120" y="15"/>
                    <a:pt x="120" y="14"/>
                  </a:cubicBezTo>
                  <a:cubicBezTo>
                    <a:pt x="117" y="12"/>
                    <a:pt x="116" y="7"/>
                    <a:pt x="117" y="3"/>
                  </a:cubicBezTo>
                  <a:cubicBezTo>
                    <a:pt x="117" y="1"/>
                    <a:pt x="115" y="0"/>
                    <a:pt x="113" y="0"/>
                  </a:cubicBezTo>
                  <a:cubicBezTo>
                    <a:pt x="112" y="0"/>
                    <a:pt x="110" y="1"/>
                    <a:pt x="110" y="3"/>
                  </a:cubicBezTo>
                  <a:cubicBezTo>
                    <a:pt x="110" y="5"/>
                    <a:pt x="109" y="13"/>
                    <a:pt x="114" y="19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4"/>
                    <a:pt x="72" y="8"/>
                    <a:pt x="72" y="3"/>
                  </a:cubicBezTo>
                  <a:cubicBezTo>
                    <a:pt x="72" y="1"/>
                    <a:pt x="70" y="0"/>
                    <a:pt x="68" y="0"/>
                  </a:cubicBezTo>
                  <a:cubicBezTo>
                    <a:pt x="66" y="0"/>
                    <a:pt x="65" y="2"/>
                    <a:pt x="65" y="4"/>
                  </a:cubicBezTo>
                  <a:cubicBezTo>
                    <a:pt x="65" y="5"/>
                    <a:pt x="65" y="10"/>
                    <a:pt x="61" y="14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18" y="22"/>
                    <a:pt x="0" y="40"/>
                    <a:pt x="4" y="71"/>
                  </a:cubicBezTo>
                  <a:cubicBezTo>
                    <a:pt x="4" y="72"/>
                    <a:pt x="6" y="74"/>
                    <a:pt x="7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0" y="73"/>
                    <a:pt x="11" y="71"/>
                    <a:pt x="11" y="70"/>
                  </a:cubicBezTo>
                  <a:cubicBezTo>
                    <a:pt x="7" y="43"/>
                    <a:pt x="23" y="28"/>
                    <a:pt x="62" y="22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70"/>
                    <a:pt x="86" y="70"/>
                    <a:pt x="86" y="70"/>
                  </a:cubicBezTo>
                  <a:cubicBezTo>
                    <a:pt x="86" y="72"/>
                    <a:pt x="88" y="74"/>
                    <a:pt x="90" y="74"/>
                  </a:cubicBezTo>
                  <a:cubicBezTo>
                    <a:pt x="92" y="74"/>
                    <a:pt x="93" y="72"/>
                    <a:pt x="93" y="70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159" y="28"/>
                    <a:pt x="175" y="43"/>
                    <a:pt x="171" y="70"/>
                  </a:cubicBezTo>
                  <a:cubicBezTo>
                    <a:pt x="170" y="71"/>
                    <a:pt x="172" y="73"/>
                    <a:pt x="174" y="74"/>
                  </a:cubicBezTo>
                  <a:cubicBezTo>
                    <a:pt x="174" y="74"/>
                    <a:pt x="174" y="74"/>
                    <a:pt x="174" y="74"/>
                  </a:cubicBezTo>
                  <a:cubicBezTo>
                    <a:pt x="176" y="74"/>
                    <a:pt x="177" y="72"/>
                    <a:pt x="178" y="71"/>
                  </a:cubicBezTo>
                  <a:cubicBezTo>
                    <a:pt x="182" y="40"/>
                    <a:pt x="164" y="22"/>
                    <a:pt x="12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44"/>
            <p:cNvSpPr>
              <a:spLocks noEditPoints="1"/>
            </p:cNvSpPr>
            <p:nvPr/>
          </p:nvSpPr>
          <p:spPr bwMode="auto">
            <a:xfrm>
              <a:off x="3133725" y="2882900"/>
              <a:ext cx="344488" cy="390525"/>
            </a:xfrm>
            <a:custGeom>
              <a:avLst/>
              <a:gdLst>
                <a:gd name="T0" fmla="*/ 1 w 92"/>
                <a:gd name="T1" fmla="*/ 39 h 104"/>
                <a:gd name="T2" fmla="*/ 1 w 92"/>
                <a:gd name="T3" fmla="*/ 41 h 104"/>
                <a:gd name="T4" fmla="*/ 2 w 92"/>
                <a:gd name="T5" fmla="*/ 44 h 104"/>
                <a:gd name="T6" fmla="*/ 3 w 92"/>
                <a:gd name="T7" fmla="*/ 46 h 104"/>
                <a:gd name="T8" fmla="*/ 4 w 92"/>
                <a:gd name="T9" fmla="*/ 48 h 104"/>
                <a:gd name="T10" fmla="*/ 6 w 92"/>
                <a:gd name="T11" fmla="*/ 51 h 104"/>
                <a:gd name="T12" fmla="*/ 8 w 92"/>
                <a:gd name="T13" fmla="*/ 53 h 104"/>
                <a:gd name="T14" fmla="*/ 10 w 92"/>
                <a:gd name="T15" fmla="*/ 54 h 104"/>
                <a:gd name="T16" fmla="*/ 49 w 92"/>
                <a:gd name="T17" fmla="*/ 104 h 104"/>
                <a:gd name="T18" fmla="*/ 92 w 92"/>
                <a:gd name="T19" fmla="*/ 67 h 104"/>
                <a:gd name="T20" fmla="*/ 58 w 92"/>
                <a:gd name="T21" fmla="*/ 0 h 104"/>
                <a:gd name="T22" fmla="*/ 19 w 92"/>
                <a:gd name="T23" fmla="*/ 12 h 104"/>
                <a:gd name="T24" fmla="*/ 17 w 92"/>
                <a:gd name="T25" fmla="*/ 12 h 104"/>
                <a:gd name="T26" fmla="*/ 15 w 92"/>
                <a:gd name="T27" fmla="*/ 13 h 104"/>
                <a:gd name="T28" fmla="*/ 13 w 92"/>
                <a:gd name="T29" fmla="*/ 14 h 104"/>
                <a:gd name="T30" fmla="*/ 11 w 92"/>
                <a:gd name="T31" fmla="*/ 15 h 104"/>
                <a:gd name="T32" fmla="*/ 9 w 92"/>
                <a:gd name="T33" fmla="*/ 17 h 104"/>
                <a:gd name="T34" fmla="*/ 7 w 92"/>
                <a:gd name="T35" fmla="*/ 18 h 104"/>
                <a:gd name="T36" fmla="*/ 6 w 92"/>
                <a:gd name="T37" fmla="*/ 20 h 104"/>
                <a:gd name="T38" fmla="*/ 2 w 92"/>
                <a:gd name="T39" fmla="*/ 26 h 104"/>
                <a:gd name="T40" fmla="*/ 1 w 92"/>
                <a:gd name="T41" fmla="*/ 28 h 104"/>
                <a:gd name="T42" fmla="*/ 1 w 92"/>
                <a:gd name="T43" fmla="*/ 31 h 104"/>
                <a:gd name="T44" fmla="*/ 0 w 92"/>
                <a:gd name="T45" fmla="*/ 33 h 104"/>
                <a:gd name="T46" fmla="*/ 0 w 92"/>
                <a:gd name="T47" fmla="*/ 35 h 104"/>
                <a:gd name="T48" fmla="*/ 85 w 92"/>
                <a:gd name="T49" fmla="*/ 67 h 104"/>
                <a:gd name="T50" fmla="*/ 49 w 92"/>
                <a:gd name="T51" fmla="*/ 97 h 104"/>
                <a:gd name="T52" fmla="*/ 17 w 92"/>
                <a:gd name="T53" fmla="*/ 58 h 104"/>
                <a:gd name="T54" fmla="*/ 47 w 92"/>
                <a:gd name="T55" fmla="*/ 42 h 104"/>
                <a:gd name="T56" fmla="*/ 85 w 92"/>
                <a:gd name="T57" fmla="*/ 67 h 104"/>
                <a:gd name="T58" fmla="*/ 58 w 92"/>
                <a:gd name="T59" fmla="*/ 7 h 104"/>
                <a:gd name="T60" fmla="*/ 48 w 92"/>
                <a:gd name="T61" fmla="*/ 35 h 104"/>
                <a:gd name="T62" fmla="*/ 29 w 92"/>
                <a:gd name="T63" fmla="*/ 12 h 104"/>
                <a:gd name="T64" fmla="*/ 7 w 92"/>
                <a:gd name="T65" fmla="*/ 35 h 104"/>
                <a:gd name="T66" fmla="*/ 8 w 92"/>
                <a:gd name="T67" fmla="*/ 32 h 104"/>
                <a:gd name="T68" fmla="*/ 8 w 92"/>
                <a:gd name="T69" fmla="*/ 29 h 104"/>
                <a:gd name="T70" fmla="*/ 10 w 92"/>
                <a:gd name="T71" fmla="*/ 26 h 104"/>
                <a:gd name="T72" fmla="*/ 11 w 92"/>
                <a:gd name="T73" fmla="*/ 24 h 104"/>
                <a:gd name="T74" fmla="*/ 13 w 92"/>
                <a:gd name="T75" fmla="*/ 22 h 104"/>
                <a:gd name="T76" fmla="*/ 16 w 92"/>
                <a:gd name="T77" fmla="*/ 20 h 104"/>
                <a:gd name="T78" fmla="*/ 18 w 92"/>
                <a:gd name="T79" fmla="*/ 19 h 104"/>
                <a:gd name="T80" fmla="*/ 24 w 92"/>
                <a:gd name="T81" fmla="*/ 18 h 104"/>
                <a:gd name="T82" fmla="*/ 24 w 92"/>
                <a:gd name="T83" fmla="*/ 52 h 104"/>
                <a:gd name="T84" fmla="*/ 13 w 92"/>
                <a:gd name="T85" fmla="*/ 48 h 104"/>
                <a:gd name="T86" fmla="*/ 12 w 92"/>
                <a:gd name="T87" fmla="*/ 47 h 104"/>
                <a:gd name="T88" fmla="*/ 11 w 92"/>
                <a:gd name="T89" fmla="*/ 45 h 104"/>
                <a:gd name="T90" fmla="*/ 10 w 92"/>
                <a:gd name="T91" fmla="*/ 44 h 104"/>
                <a:gd name="T92" fmla="*/ 9 w 92"/>
                <a:gd name="T93" fmla="*/ 42 h 104"/>
                <a:gd name="T94" fmla="*/ 8 w 92"/>
                <a:gd name="T95" fmla="*/ 40 h 104"/>
                <a:gd name="T96" fmla="*/ 7 w 92"/>
                <a:gd name="T97" fmla="*/ 38 h 104"/>
                <a:gd name="T98" fmla="*/ 7 w 92"/>
                <a:gd name="T99" fmla="*/ 35 h 104"/>
                <a:gd name="T100" fmla="*/ 7 w 92"/>
                <a:gd name="T101" fmla="*/ 3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" h="104">
                  <a:moveTo>
                    <a:pt x="0" y="38"/>
                  </a:moveTo>
                  <a:cubicBezTo>
                    <a:pt x="0" y="38"/>
                    <a:pt x="0" y="38"/>
                    <a:pt x="1" y="39"/>
                  </a:cubicBezTo>
                  <a:cubicBezTo>
                    <a:pt x="1" y="39"/>
                    <a:pt x="1" y="40"/>
                    <a:pt x="1" y="40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2"/>
                    <a:pt x="1" y="42"/>
                    <a:pt x="1" y="43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2" y="44"/>
                    <a:pt x="2" y="45"/>
                    <a:pt x="2" y="45"/>
                  </a:cubicBezTo>
                  <a:cubicBezTo>
                    <a:pt x="3" y="45"/>
                    <a:pt x="3" y="46"/>
                    <a:pt x="3" y="46"/>
                  </a:cubicBezTo>
                  <a:cubicBezTo>
                    <a:pt x="3" y="47"/>
                    <a:pt x="3" y="47"/>
                    <a:pt x="4" y="47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9"/>
                    <a:pt x="5" y="49"/>
                    <a:pt x="5" y="50"/>
                  </a:cubicBezTo>
                  <a:cubicBezTo>
                    <a:pt x="5" y="50"/>
                    <a:pt x="6" y="50"/>
                    <a:pt x="6" y="51"/>
                  </a:cubicBezTo>
                  <a:cubicBezTo>
                    <a:pt x="6" y="51"/>
                    <a:pt x="7" y="52"/>
                    <a:pt x="7" y="52"/>
                  </a:cubicBezTo>
                  <a:cubicBezTo>
                    <a:pt x="8" y="52"/>
                    <a:pt x="8" y="53"/>
                    <a:pt x="8" y="53"/>
                  </a:cubicBezTo>
                  <a:cubicBezTo>
                    <a:pt x="8" y="53"/>
                    <a:pt x="9" y="54"/>
                    <a:pt x="9" y="54"/>
                  </a:cubicBezTo>
                  <a:cubicBezTo>
                    <a:pt x="9" y="54"/>
                    <a:pt x="10" y="54"/>
                    <a:pt x="10" y="54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88"/>
                    <a:pt x="31" y="104"/>
                    <a:pt x="49" y="104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71" y="104"/>
                    <a:pt x="92" y="88"/>
                    <a:pt x="92" y="67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2" y="16"/>
                    <a:pt x="77" y="0"/>
                    <a:pt x="58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5" y="0"/>
                    <a:pt x="25" y="4"/>
                    <a:pt x="19" y="12"/>
                  </a:cubicBezTo>
                  <a:cubicBezTo>
                    <a:pt x="19" y="12"/>
                    <a:pt x="18" y="12"/>
                    <a:pt x="18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7" y="12"/>
                    <a:pt x="16" y="12"/>
                    <a:pt x="16" y="13"/>
                  </a:cubicBezTo>
                  <a:cubicBezTo>
                    <a:pt x="16" y="13"/>
                    <a:pt x="15" y="13"/>
                    <a:pt x="15" y="13"/>
                  </a:cubicBezTo>
                  <a:cubicBezTo>
                    <a:pt x="14" y="13"/>
                    <a:pt x="14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2" y="14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0" y="16"/>
                    <a:pt x="10" y="16"/>
                    <a:pt x="9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8" y="17"/>
                    <a:pt x="8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9"/>
                    <a:pt x="6" y="19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4" y="22"/>
                    <a:pt x="3" y="24"/>
                    <a:pt x="2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9"/>
                    <a:pt x="1" y="29"/>
                    <a:pt x="1" y="30"/>
                  </a:cubicBezTo>
                  <a:cubicBezTo>
                    <a:pt x="1" y="30"/>
                    <a:pt x="1" y="30"/>
                    <a:pt x="1" y="31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0" y="34"/>
                    <a:pt x="0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0" y="37"/>
                    <a:pt x="0" y="38"/>
                  </a:cubicBezTo>
                  <a:close/>
                  <a:moveTo>
                    <a:pt x="85" y="67"/>
                  </a:moveTo>
                  <a:cubicBezTo>
                    <a:pt x="85" y="84"/>
                    <a:pt x="68" y="97"/>
                    <a:pt x="52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34" y="97"/>
                    <a:pt x="17" y="84"/>
                    <a:pt x="17" y="67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9" y="59"/>
                    <a:pt x="22" y="59"/>
                    <a:pt x="24" y="59"/>
                  </a:cubicBezTo>
                  <a:cubicBezTo>
                    <a:pt x="35" y="59"/>
                    <a:pt x="44" y="52"/>
                    <a:pt x="47" y="42"/>
                  </a:cubicBezTo>
                  <a:cubicBezTo>
                    <a:pt x="85" y="42"/>
                    <a:pt x="85" y="42"/>
                    <a:pt x="85" y="42"/>
                  </a:cubicBezTo>
                  <a:lnTo>
                    <a:pt x="85" y="67"/>
                  </a:lnTo>
                  <a:close/>
                  <a:moveTo>
                    <a:pt x="44" y="7"/>
                  </a:moveTo>
                  <a:cubicBezTo>
                    <a:pt x="58" y="7"/>
                    <a:pt x="58" y="7"/>
                    <a:pt x="58" y="7"/>
                  </a:cubicBezTo>
                  <a:cubicBezTo>
                    <a:pt x="72" y="7"/>
                    <a:pt x="84" y="19"/>
                    <a:pt x="8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24"/>
                    <a:pt x="40" y="14"/>
                    <a:pt x="29" y="12"/>
                  </a:cubicBezTo>
                  <a:cubicBezTo>
                    <a:pt x="34" y="8"/>
                    <a:pt x="39" y="7"/>
                    <a:pt x="44" y="7"/>
                  </a:cubicBezTo>
                  <a:close/>
                  <a:moveTo>
                    <a:pt x="7" y="35"/>
                  </a:moveTo>
                  <a:cubicBezTo>
                    <a:pt x="7" y="34"/>
                    <a:pt x="7" y="33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1"/>
                    <a:pt x="8" y="30"/>
                    <a:pt x="8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9" y="28"/>
                    <a:pt x="9" y="28"/>
                    <a:pt x="9" y="27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0" y="26"/>
                    <a:pt x="11" y="25"/>
                    <a:pt x="11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2" y="23"/>
                    <a:pt x="12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2"/>
                    <a:pt x="15" y="21"/>
                    <a:pt x="15" y="21"/>
                  </a:cubicBezTo>
                  <a:cubicBezTo>
                    <a:pt x="16" y="21"/>
                    <a:pt x="16" y="20"/>
                    <a:pt x="16" y="20"/>
                  </a:cubicBezTo>
                  <a:cubicBezTo>
                    <a:pt x="17" y="20"/>
                    <a:pt x="17" y="20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9" y="19"/>
                    <a:pt x="20" y="19"/>
                    <a:pt x="21" y="18"/>
                  </a:cubicBezTo>
                  <a:cubicBezTo>
                    <a:pt x="22" y="18"/>
                    <a:pt x="23" y="18"/>
                    <a:pt x="24" y="18"/>
                  </a:cubicBezTo>
                  <a:cubicBezTo>
                    <a:pt x="34" y="18"/>
                    <a:pt x="41" y="26"/>
                    <a:pt x="41" y="35"/>
                  </a:cubicBezTo>
                  <a:cubicBezTo>
                    <a:pt x="41" y="45"/>
                    <a:pt x="34" y="52"/>
                    <a:pt x="24" y="52"/>
                  </a:cubicBezTo>
                  <a:cubicBezTo>
                    <a:pt x="21" y="52"/>
                    <a:pt x="18" y="51"/>
                    <a:pt x="15" y="49"/>
                  </a:cubicBezTo>
                  <a:cubicBezTo>
                    <a:pt x="14" y="49"/>
                    <a:pt x="14" y="49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2" y="47"/>
                    <a:pt x="12" y="47"/>
                  </a:cubicBezTo>
                  <a:cubicBezTo>
                    <a:pt x="12" y="47"/>
                    <a:pt x="12" y="47"/>
                    <a:pt x="12" y="46"/>
                  </a:cubicBezTo>
                  <a:cubicBezTo>
                    <a:pt x="11" y="46"/>
                    <a:pt x="11" y="46"/>
                    <a:pt x="11" y="45"/>
                  </a:cubicBezTo>
                  <a:cubicBezTo>
                    <a:pt x="11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2"/>
                    <a:pt x="9" y="42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41"/>
                    <a:pt x="8" y="40"/>
                    <a:pt x="8" y="40"/>
                  </a:cubicBezTo>
                  <a:cubicBezTo>
                    <a:pt x="8" y="40"/>
                    <a:pt x="8" y="39"/>
                    <a:pt x="8" y="39"/>
                  </a:cubicBezTo>
                  <a:cubicBezTo>
                    <a:pt x="8" y="39"/>
                    <a:pt x="8" y="38"/>
                    <a:pt x="7" y="38"/>
                  </a:cubicBezTo>
                  <a:cubicBezTo>
                    <a:pt x="7" y="38"/>
                    <a:pt x="7" y="37"/>
                    <a:pt x="7" y="37"/>
                  </a:cubicBezTo>
                  <a:cubicBezTo>
                    <a:pt x="7" y="37"/>
                    <a:pt x="7" y="36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Oval 45"/>
            <p:cNvSpPr>
              <a:spLocks noChangeArrowheads="1"/>
            </p:cNvSpPr>
            <p:nvPr/>
          </p:nvSpPr>
          <p:spPr bwMode="auto">
            <a:xfrm>
              <a:off x="3197225" y="2987675"/>
              <a:ext cx="52388" cy="523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444875" y="3471863"/>
              <a:ext cx="123825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3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7" y="7"/>
                    <a:pt x="24" y="12"/>
                    <a:pt x="12" y="7"/>
                  </a:cubicBezTo>
                  <a:cubicBezTo>
                    <a:pt x="7" y="4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1"/>
                    <a:pt x="13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3" y="2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1" name="组合 290"/>
          <p:cNvGrpSpPr/>
          <p:nvPr/>
        </p:nvGrpSpPr>
        <p:grpSpPr>
          <a:xfrm>
            <a:off x="3269193" y="4962254"/>
            <a:ext cx="559589" cy="602872"/>
            <a:chOff x="3043238" y="4919663"/>
            <a:chExt cx="574675" cy="6191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3167063" y="5211763"/>
              <a:ext cx="222250" cy="222250"/>
            </a:xfrm>
            <a:custGeom>
              <a:avLst/>
              <a:gdLst>
                <a:gd name="T0" fmla="*/ 59 w 59"/>
                <a:gd name="T1" fmla="*/ 29 h 59"/>
                <a:gd name="T2" fmla="*/ 30 w 59"/>
                <a:gd name="T3" fmla="*/ 0 h 59"/>
                <a:gd name="T4" fmla="*/ 0 w 59"/>
                <a:gd name="T5" fmla="*/ 29 h 59"/>
                <a:gd name="T6" fmla="*/ 30 w 59"/>
                <a:gd name="T7" fmla="*/ 59 h 59"/>
                <a:gd name="T8" fmla="*/ 59 w 59"/>
                <a:gd name="T9" fmla="*/ 29 h 59"/>
                <a:gd name="T10" fmla="*/ 6 w 59"/>
                <a:gd name="T11" fmla="*/ 29 h 59"/>
                <a:gd name="T12" fmla="*/ 30 w 59"/>
                <a:gd name="T13" fmla="*/ 6 h 59"/>
                <a:gd name="T14" fmla="*/ 53 w 59"/>
                <a:gd name="T15" fmla="*/ 29 h 59"/>
                <a:gd name="T16" fmla="*/ 30 w 59"/>
                <a:gd name="T17" fmla="*/ 53 h 59"/>
                <a:gd name="T18" fmla="*/ 6 w 59"/>
                <a:gd name="T1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cubicBezTo>
                    <a:pt x="59" y="13"/>
                    <a:pt x="46" y="0"/>
                    <a:pt x="30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6"/>
                    <a:pt x="13" y="59"/>
                    <a:pt x="30" y="59"/>
                  </a:cubicBezTo>
                  <a:cubicBezTo>
                    <a:pt x="46" y="59"/>
                    <a:pt x="59" y="46"/>
                    <a:pt x="59" y="29"/>
                  </a:cubicBezTo>
                  <a:close/>
                  <a:moveTo>
                    <a:pt x="6" y="29"/>
                  </a:moveTo>
                  <a:cubicBezTo>
                    <a:pt x="6" y="16"/>
                    <a:pt x="17" y="6"/>
                    <a:pt x="30" y="6"/>
                  </a:cubicBezTo>
                  <a:cubicBezTo>
                    <a:pt x="43" y="6"/>
                    <a:pt x="53" y="16"/>
                    <a:pt x="53" y="29"/>
                  </a:cubicBezTo>
                  <a:cubicBezTo>
                    <a:pt x="53" y="42"/>
                    <a:pt x="43" y="53"/>
                    <a:pt x="30" y="53"/>
                  </a:cubicBezTo>
                  <a:cubicBezTo>
                    <a:pt x="17" y="53"/>
                    <a:pt x="6" y="42"/>
                    <a:pt x="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043238" y="5272088"/>
              <a:ext cx="71438" cy="123825"/>
            </a:xfrm>
            <a:custGeom>
              <a:avLst/>
              <a:gdLst>
                <a:gd name="T0" fmla="*/ 17 w 19"/>
                <a:gd name="T1" fmla="*/ 31 h 33"/>
                <a:gd name="T2" fmla="*/ 13 w 19"/>
                <a:gd name="T3" fmla="*/ 11 h 33"/>
                <a:gd name="T4" fmla="*/ 12 w 19"/>
                <a:gd name="T5" fmla="*/ 0 h 33"/>
                <a:gd name="T6" fmla="*/ 8 w 19"/>
                <a:gd name="T7" fmla="*/ 0 h 33"/>
                <a:gd name="T8" fmla="*/ 6 w 19"/>
                <a:gd name="T9" fmla="*/ 12 h 33"/>
                <a:gd name="T10" fmla="*/ 14 w 19"/>
                <a:gd name="T11" fmla="*/ 31 h 33"/>
                <a:gd name="T12" fmla="*/ 19 w 19"/>
                <a:gd name="T13" fmla="*/ 33 h 33"/>
                <a:gd name="T14" fmla="*/ 17 w 19"/>
                <a:gd name="T15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3">
                  <a:moveTo>
                    <a:pt x="17" y="31"/>
                  </a:moveTo>
                  <a:cubicBezTo>
                    <a:pt x="12" y="27"/>
                    <a:pt x="7" y="24"/>
                    <a:pt x="13" y="11"/>
                  </a:cubicBezTo>
                  <a:cubicBezTo>
                    <a:pt x="15" y="7"/>
                    <a:pt x="14" y="3"/>
                    <a:pt x="1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3"/>
                    <a:pt x="8" y="7"/>
                    <a:pt x="6" y="12"/>
                  </a:cubicBezTo>
                  <a:cubicBezTo>
                    <a:pt x="0" y="24"/>
                    <a:pt x="12" y="30"/>
                    <a:pt x="14" y="31"/>
                  </a:cubicBezTo>
                  <a:cubicBezTo>
                    <a:pt x="17" y="32"/>
                    <a:pt x="19" y="33"/>
                    <a:pt x="19" y="33"/>
                  </a:cubicBezTo>
                  <a:lnTo>
                    <a:pt x="17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3070225" y="4919663"/>
              <a:ext cx="547688" cy="619125"/>
            </a:xfrm>
            <a:custGeom>
              <a:avLst/>
              <a:gdLst>
                <a:gd name="T0" fmla="*/ 142 w 146"/>
                <a:gd name="T1" fmla="*/ 24 h 165"/>
                <a:gd name="T2" fmla="*/ 128 w 146"/>
                <a:gd name="T3" fmla="*/ 6 h 165"/>
                <a:gd name="T4" fmla="*/ 128 w 146"/>
                <a:gd name="T5" fmla="*/ 6 h 165"/>
                <a:gd name="T6" fmla="*/ 116 w 146"/>
                <a:gd name="T7" fmla="*/ 5 h 165"/>
                <a:gd name="T8" fmla="*/ 35 w 146"/>
                <a:gd name="T9" fmla="*/ 53 h 165"/>
                <a:gd name="T10" fmla="*/ 35 w 146"/>
                <a:gd name="T11" fmla="*/ 54 h 165"/>
                <a:gd name="T12" fmla="*/ 0 w 146"/>
                <a:gd name="T13" fmla="*/ 91 h 165"/>
                <a:gd name="T14" fmla="*/ 7 w 146"/>
                <a:gd name="T15" fmla="*/ 91 h 165"/>
                <a:gd name="T16" fmla="*/ 56 w 146"/>
                <a:gd name="T17" fmla="*/ 56 h 165"/>
                <a:gd name="T18" fmla="*/ 107 w 146"/>
                <a:gd name="T19" fmla="*/ 107 h 165"/>
                <a:gd name="T20" fmla="*/ 56 w 146"/>
                <a:gd name="T21" fmla="*/ 159 h 165"/>
                <a:gd name="T22" fmla="*/ 9 w 146"/>
                <a:gd name="T23" fmla="*/ 129 h 165"/>
                <a:gd name="T24" fmla="*/ 3 w 146"/>
                <a:gd name="T25" fmla="*/ 129 h 165"/>
                <a:gd name="T26" fmla="*/ 56 w 146"/>
                <a:gd name="T27" fmla="*/ 165 h 165"/>
                <a:gd name="T28" fmla="*/ 113 w 146"/>
                <a:gd name="T29" fmla="*/ 107 h 165"/>
                <a:gd name="T30" fmla="*/ 113 w 146"/>
                <a:gd name="T31" fmla="*/ 107 h 165"/>
                <a:gd name="T32" fmla="*/ 128 w 146"/>
                <a:gd name="T33" fmla="*/ 58 h 165"/>
                <a:gd name="T34" fmla="*/ 143 w 146"/>
                <a:gd name="T35" fmla="*/ 39 h 165"/>
                <a:gd name="T36" fmla="*/ 142 w 146"/>
                <a:gd name="T37" fmla="*/ 24 h 165"/>
                <a:gd name="T38" fmla="*/ 138 w 146"/>
                <a:gd name="T39" fmla="*/ 35 h 165"/>
                <a:gd name="T40" fmla="*/ 123 w 146"/>
                <a:gd name="T41" fmla="*/ 54 h 165"/>
                <a:gd name="T42" fmla="*/ 109 w 146"/>
                <a:gd name="T43" fmla="*/ 86 h 165"/>
                <a:gd name="T44" fmla="*/ 56 w 146"/>
                <a:gd name="T45" fmla="*/ 50 h 165"/>
                <a:gd name="T46" fmla="*/ 54 w 146"/>
                <a:gd name="T47" fmla="*/ 50 h 165"/>
                <a:gd name="T48" fmla="*/ 119 w 146"/>
                <a:gd name="T49" fmla="*/ 10 h 165"/>
                <a:gd name="T50" fmla="*/ 119 w 146"/>
                <a:gd name="T51" fmla="*/ 10 h 165"/>
                <a:gd name="T52" fmla="*/ 123 w 146"/>
                <a:gd name="T53" fmla="*/ 10 h 165"/>
                <a:gd name="T54" fmla="*/ 123 w 146"/>
                <a:gd name="T55" fmla="*/ 10 h 165"/>
                <a:gd name="T56" fmla="*/ 137 w 146"/>
                <a:gd name="T57" fmla="*/ 28 h 165"/>
                <a:gd name="T58" fmla="*/ 138 w 146"/>
                <a:gd name="T59" fmla="*/ 3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6" h="165">
                  <a:moveTo>
                    <a:pt x="142" y="24"/>
                  </a:moveTo>
                  <a:cubicBezTo>
                    <a:pt x="128" y="6"/>
                    <a:pt x="128" y="6"/>
                    <a:pt x="128" y="6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3" y="0"/>
                    <a:pt x="118" y="3"/>
                    <a:pt x="116" y="5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4"/>
                    <a:pt x="35" y="54"/>
                  </a:cubicBezTo>
                  <a:cubicBezTo>
                    <a:pt x="19" y="60"/>
                    <a:pt x="5" y="74"/>
                    <a:pt x="0" y="91"/>
                  </a:cubicBezTo>
                  <a:cubicBezTo>
                    <a:pt x="7" y="91"/>
                    <a:pt x="7" y="91"/>
                    <a:pt x="7" y="91"/>
                  </a:cubicBezTo>
                  <a:cubicBezTo>
                    <a:pt x="14" y="71"/>
                    <a:pt x="33" y="56"/>
                    <a:pt x="56" y="56"/>
                  </a:cubicBezTo>
                  <a:cubicBezTo>
                    <a:pt x="84" y="56"/>
                    <a:pt x="107" y="79"/>
                    <a:pt x="107" y="107"/>
                  </a:cubicBezTo>
                  <a:cubicBezTo>
                    <a:pt x="107" y="136"/>
                    <a:pt x="84" y="159"/>
                    <a:pt x="56" y="159"/>
                  </a:cubicBezTo>
                  <a:cubicBezTo>
                    <a:pt x="35" y="159"/>
                    <a:pt x="18" y="147"/>
                    <a:pt x="9" y="129"/>
                  </a:cubicBezTo>
                  <a:cubicBezTo>
                    <a:pt x="3" y="129"/>
                    <a:pt x="3" y="129"/>
                    <a:pt x="3" y="129"/>
                  </a:cubicBezTo>
                  <a:cubicBezTo>
                    <a:pt x="11" y="150"/>
                    <a:pt x="32" y="165"/>
                    <a:pt x="56" y="165"/>
                  </a:cubicBezTo>
                  <a:cubicBezTo>
                    <a:pt x="87" y="165"/>
                    <a:pt x="113" y="139"/>
                    <a:pt x="113" y="107"/>
                  </a:cubicBezTo>
                  <a:cubicBezTo>
                    <a:pt x="113" y="107"/>
                    <a:pt x="113" y="107"/>
                    <a:pt x="113" y="107"/>
                  </a:cubicBezTo>
                  <a:cubicBezTo>
                    <a:pt x="114" y="86"/>
                    <a:pt x="118" y="71"/>
                    <a:pt x="128" y="58"/>
                  </a:cubicBezTo>
                  <a:cubicBezTo>
                    <a:pt x="143" y="39"/>
                    <a:pt x="143" y="39"/>
                    <a:pt x="143" y="39"/>
                  </a:cubicBezTo>
                  <a:cubicBezTo>
                    <a:pt x="146" y="34"/>
                    <a:pt x="146" y="29"/>
                    <a:pt x="142" y="24"/>
                  </a:cubicBezTo>
                  <a:close/>
                  <a:moveTo>
                    <a:pt x="138" y="35"/>
                  </a:moveTo>
                  <a:cubicBezTo>
                    <a:pt x="123" y="54"/>
                    <a:pt x="123" y="54"/>
                    <a:pt x="123" y="54"/>
                  </a:cubicBezTo>
                  <a:cubicBezTo>
                    <a:pt x="116" y="63"/>
                    <a:pt x="112" y="74"/>
                    <a:pt x="109" y="86"/>
                  </a:cubicBezTo>
                  <a:cubicBezTo>
                    <a:pt x="101" y="65"/>
                    <a:pt x="80" y="50"/>
                    <a:pt x="56" y="50"/>
                  </a:cubicBezTo>
                  <a:cubicBezTo>
                    <a:pt x="55" y="50"/>
                    <a:pt x="54" y="50"/>
                    <a:pt x="54" y="50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22" y="8"/>
                    <a:pt x="122" y="8"/>
                    <a:pt x="123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40" y="32"/>
                    <a:pt x="139" y="33"/>
                    <a:pt x="138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4" name="组合 273"/>
          <p:cNvGrpSpPr/>
          <p:nvPr/>
        </p:nvGrpSpPr>
        <p:grpSpPr>
          <a:xfrm>
            <a:off x="6529340" y="3043883"/>
            <a:ext cx="562682" cy="534857"/>
            <a:chOff x="6391275" y="2949575"/>
            <a:chExt cx="577851" cy="54927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6613525" y="2949575"/>
              <a:ext cx="261938" cy="398463"/>
            </a:xfrm>
            <a:custGeom>
              <a:avLst/>
              <a:gdLst>
                <a:gd name="T0" fmla="*/ 67 w 70"/>
                <a:gd name="T1" fmla="*/ 106 h 106"/>
                <a:gd name="T2" fmla="*/ 70 w 70"/>
                <a:gd name="T3" fmla="*/ 103 h 106"/>
                <a:gd name="T4" fmla="*/ 70 w 70"/>
                <a:gd name="T5" fmla="*/ 51 h 106"/>
                <a:gd name="T6" fmla="*/ 64 w 70"/>
                <a:gd name="T7" fmla="*/ 51 h 106"/>
                <a:gd name="T8" fmla="*/ 64 w 70"/>
                <a:gd name="T9" fmla="*/ 51 h 106"/>
                <a:gd name="T10" fmla="*/ 6 w 70"/>
                <a:gd name="T11" fmla="*/ 51 h 106"/>
                <a:gd name="T12" fmla="*/ 6 w 70"/>
                <a:gd name="T13" fmla="*/ 13 h 106"/>
                <a:gd name="T14" fmla="*/ 14 w 70"/>
                <a:gd name="T15" fmla="*/ 6 h 106"/>
                <a:gd name="T16" fmla="*/ 22 w 70"/>
                <a:gd name="T17" fmla="*/ 13 h 106"/>
                <a:gd name="T18" fmla="*/ 25 w 70"/>
                <a:gd name="T19" fmla="*/ 17 h 106"/>
                <a:gd name="T20" fmla="*/ 28 w 70"/>
                <a:gd name="T21" fmla="*/ 13 h 106"/>
                <a:gd name="T22" fmla="*/ 14 w 70"/>
                <a:gd name="T23" fmla="*/ 0 h 106"/>
                <a:gd name="T24" fmla="*/ 0 w 70"/>
                <a:gd name="T25" fmla="*/ 13 h 106"/>
                <a:gd name="T26" fmla="*/ 0 w 70"/>
                <a:gd name="T27" fmla="*/ 103 h 106"/>
                <a:gd name="T28" fmla="*/ 3 w 70"/>
                <a:gd name="T29" fmla="*/ 106 h 106"/>
                <a:gd name="T30" fmla="*/ 6 w 70"/>
                <a:gd name="T31" fmla="*/ 103 h 106"/>
                <a:gd name="T32" fmla="*/ 6 w 70"/>
                <a:gd name="T33" fmla="*/ 88 h 106"/>
                <a:gd name="T34" fmla="*/ 64 w 70"/>
                <a:gd name="T35" fmla="*/ 88 h 106"/>
                <a:gd name="T36" fmla="*/ 64 w 70"/>
                <a:gd name="T37" fmla="*/ 103 h 106"/>
                <a:gd name="T38" fmla="*/ 67 w 70"/>
                <a:gd name="T39" fmla="*/ 106 h 106"/>
                <a:gd name="T40" fmla="*/ 6 w 70"/>
                <a:gd name="T41" fmla="*/ 82 h 106"/>
                <a:gd name="T42" fmla="*/ 6 w 70"/>
                <a:gd name="T43" fmla="*/ 57 h 106"/>
                <a:gd name="T44" fmla="*/ 64 w 70"/>
                <a:gd name="T45" fmla="*/ 57 h 106"/>
                <a:gd name="T46" fmla="*/ 64 w 70"/>
                <a:gd name="T47" fmla="*/ 82 h 106"/>
                <a:gd name="T48" fmla="*/ 6 w 70"/>
                <a:gd name="T49" fmla="*/ 8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0" h="106">
                  <a:moveTo>
                    <a:pt x="67" y="106"/>
                  </a:moveTo>
                  <a:cubicBezTo>
                    <a:pt x="69" y="106"/>
                    <a:pt x="70" y="105"/>
                    <a:pt x="70" y="103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9"/>
                    <a:pt x="10" y="6"/>
                    <a:pt x="14" y="6"/>
                  </a:cubicBezTo>
                  <a:cubicBezTo>
                    <a:pt x="18" y="6"/>
                    <a:pt x="22" y="9"/>
                    <a:pt x="22" y="13"/>
                  </a:cubicBezTo>
                  <a:cubicBezTo>
                    <a:pt x="22" y="15"/>
                    <a:pt x="23" y="17"/>
                    <a:pt x="25" y="17"/>
                  </a:cubicBezTo>
                  <a:cubicBezTo>
                    <a:pt x="27" y="17"/>
                    <a:pt x="28" y="15"/>
                    <a:pt x="28" y="13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5"/>
                    <a:pt x="2" y="106"/>
                    <a:pt x="3" y="106"/>
                  </a:cubicBezTo>
                  <a:cubicBezTo>
                    <a:pt x="5" y="106"/>
                    <a:pt x="6" y="105"/>
                    <a:pt x="6" y="103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4" y="105"/>
                    <a:pt x="66" y="106"/>
                    <a:pt x="67" y="106"/>
                  </a:cubicBezTo>
                  <a:close/>
                  <a:moveTo>
                    <a:pt x="6" y="82"/>
                  </a:moveTo>
                  <a:cubicBezTo>
                    <a:pt x="6" y="57"/>
                    <a:pt x="6" y="57"/>
                    <a:pt x="6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82"/>
                    <a:pt x="64" y="82"/>
                    <a:pt x="64" y="82"/>
                  </a:cubicBezTo>
                  <a:lnTo>
                    <a:pt x="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51"/>
            <p:cNvSpPr>
              <a:spLocks/>
            </p:cNvSpPr>
            <p:nvPr/>
          </p:nvSpPr>
          <p:spPr bwMode="auto">
            <a:xfrm>
              <a:off x="6853238" y="2949575"/>
              <a:ext cx="104775" cy="200025"/>
            </a:xfrm>
            <a:custGeom>
              <a:avLst/>
              <a:gdLst>
                <a:gd name="T0" fmla="*/ 22 w 28"/>
                <a:gd name="T1" fmla="*/ 13 h 53"/>
                <a:gd name="T2" fmla="*/ 25 w 28"/>
                <a:gd name="T3" fmla="*/ 17 h 53"/>
                <a:gd name="T4" fmla="*/ 28 w 28"/>
                <a:gd name="T5" fmla="*/ 13 h 53"/>
                <a:gd name="T6" fmla="*/ 14 w 28"/>
                <a:gd name="T7" fmla="*/ 0 h 53"/>
                <a:gd name="T8" fmla="*/ 0 w 28"/>
                <a:gd name="T9" fmla="*/ 13 h 53"/>
                <a:gd name="T10" fmla="*/ 0 w 28"/>
                <a:gd name="T11" fmla="*/ 53 h 53"/>
                <a:gd name="T12" fmla="*/ 6 w 28"/>
                <a:gd name="T13" fmla="*/ 53 h 53"/>
                <a:gd name="T14" fmla="*/ 6 w 28"/>
                <a:gd name="T15" fmla="*/ 13 h 53"/>
                <a:gd name="T16" fmla="*/ 14 w 28"/>
                <a:gd name="T17" fmla="*/ 6 h 53"/>
                <a:gd name="T18" fmla="*/ 22 w 28"/>
                <a:gd name="T19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53">
                  <a:moveTo>
                    <a:pt x="22" y="13"/>
                  </a:moveTo>
                  <a:cubicBezTo>
                    <a:pt x="22" y="15"/>
                    <a:pt x="23" y="17"/>
                    <a:pt x="25" y="17"/>
                  </a:cubicBezTo>
                  <a:cubicBezTo>
                    <a:pt x="27" y="17"/>
                    <a:pt x="28" y="15"/>
                    <a:pt x="28" y="13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9"/>
                    <a:pt x="10" y="6"/>
                    <a:pt x="14" y="6"/>
                  </a:cubicBezTo>
                  <a:cubicBezTo>
                    <a:pt x="18" y="6"/>
                    <a:pt x="22" y="9"/>
                    <a:pt x="2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52"/>
            <p:cNvSpPr>
              <a:spLocks/>
            </p:cNvSpPr>
            <p:nvPr/>
          </p:nvSpPr>
          <p:spPr bwMode="auto">
            <a:xfrm>
              <a:off x="6391275" y="3424238"/>
              <a:ext cx="577850" cy="74613"/>
            </a:xfrm>
            <a:custGeom>
              <a:avLst/>
              <a:gdLst>
                <a:gd name="T0" fmla="*/ 41 w 154"/>
                <a:gd name="T1" fmla="*/ 11 h 20"/>
                <a:gd name="T2" fmla="*/ 59 w 154"/>
                <a:gd name="T3" fmla="*/ 20 h 20"/>
                <a:gd name="T4" fmla="*/ 77 w 154"/>
                <a:gd name="T5" fmla="*/ 11 h 20"/>
                <a:gd name="T6" fmla="*/ 95 w 154"/>
                <a:gd name="T7" fmla="*/ 20 h 20"/>
                <a:gd name="T8" fmla="*/ 113 w 154"/>
                <a:gd name="T9" fmla="*/ 11 h 20"/>
                <a:gd name="T10" fmla="*/ 131 w 154"/>
                <a:gd name="T11" fmla="*/ 20 h 20"/>
                <a:gd name="T12" fmla="*/ 153 w 154"/>
                <a:gd name="T13" fmla="*/ 5 h 20"/>
                <a:gd name="T14" fmla="*/ 151 w 154"/>
                <a:gd name="T15" fmla="*/ 1 h 20"/>
                <a:gd name="T16" fmla="*/ 147 w 154"/>
                <a:gd name="T17" fmla="*/ 3 h 20"/>
                <a:gd name="T18" fmla="*/ 131 w 154"/>
                <a:gd name="T19" fmla="*/ 13 h 20"/>
                <a:gd name="T20" fmla="*/ 116 w 154"/>
                <a:gd name="T21" fmla="*/ 4 h 20"/>
                <a:gd name="T22" fmla="*/ 113 w 154"/>
                <a:gd name="T23" fmla="*/ 2 h 20"/>
                <a:gd name="T24" fmla="*/ 110 w 154"/>
                <a:gd name="T25" fmla="*/ 4 h 20"/>
                <a:gd name="T26" fmla="*/ 95 w 154"/>
                <a:gd name="T27" fmla="*/ 13 h 20"/>
                <a:gd name="T28" fmla="*/ 80 w 154"/>
                <a:gd name="T29" fmla="*/ 4 h 20"/>
                <a:gd name="T30" fmla="*/ 77 w 154"/>
                <a:gd name="T31" fmla="*/ 2 h 20"/>
                <a:gd name="T32" fmla="*/ 77 w 154"/>
                <a:gd name="T33" fmla="*/ 2 h 20"/>
                <a:gd name="T34" fmla="*/ 74 w 154"/>
                <a:gd name="T35" fmla="*/ 4 h 20"/>
                <a:gd name="T36" fmla="*/ 59 w 154"/>
                <a:gd name="T37" fmla="*/ 13 h 20"/>
                <a:gd name="T38" fmla="*/ 43 w 154"/>
                <a:gd name="T39" fmla="*/ 4 h 20"/>
                <a:gd name="T40" fmla="*/ 41 w 154"/>
                <a:gd name="T41" fmla="*/ 2 h 20"/>
                <a:gd name="T42" fmla="*/ 38 w 154"/>
                <a:gd name="T43" fmla="*/ 4 h 20"/>
                <a:gd name="T44" fmla="*/ 22 w 154"/>
                <a:gd name="T45" fmla="*/ 13 h 20"/>
                <a:gd name="T46" fmla="*/ 7 w 154"/>
                <a:gd name="T47" fmla="*/ 3 h 20"/>
                <a:gd name="T48" fmla="*/ 2 w 154"/>
                <a:gd name="T49" fmla="*/ 1 h 20"/>
                <a:gd name="T50" fmla="*/ 1 w 154"/>
                <a:gd name="T51" fmla="*/ 5 h 20"/>
                <a:gd name="T52" fmla="*/ 22 w 154"/>
                <a:gd name="T53" fmla="*/ 20 h 20"/>
                <a:gd name="T54" fmla="*/ 41 w 154"/>
                <a:gd name="T55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4" h="20">
                  <a:moveTo>
                    <a:pt x="41" y="11"/>
                  </a:moveTo>
                  <a:cubicBezTo>
                    <a:pt x="45" y="17"/>
                    <a:pt x="52" y="20"/>
                    <a:pt x="59" y="20"/>
                  </a:cubicBezTo>
                  <a:cubicBezTo>
                    <a:pt x="66" y="20"/>
                    <a:pt x="73" y="17"/>
                    <a:pt x="77" y="11"/>
                  </a:cubicBezTo>
                  <a:cubicBezTo>
                    <a:pt x="81" y="17"/>
                    <a:pt x="88" y="20"/>
                    <a:pt x="95" y="20"/>
                  </a:cubicBezTo>
                  <a:cubicBezTo>
                    <a:pt x="102" y="20"/>
                    <a:pt x="109" y="17"/>
                    <a:pt x="113" y="11"/>
                  </a:cubicBezTo>
                  <a:cubicBezTo>
                    <a:pt x="118" y="17"/>
                    <a:pt x="124" y="20"/>
                    <a:pt x="131" y="20"/>
                  </a:cubicBezTo>
                  <a:cubicBezTo>
                    <a:pt x="141" y="20"/>
                    <a:pt x="149" y="14"/>
                    <a:pt x="153" y="5"/>
                  </a:cubicBezTo>
                  <a:cubicBezTo>
                    <a:pt x="154" y="4"/>
                    <a:pt x="153" y="2"/>
                    <a:pt x="151" y="1"/>
                  </a:cubicBezTo>
                  <a:cubicBezTo>
                    <a:pt x="150" y="0"/>
                    <a:pt x="148" y="1"/>
                    <a:pt x="147" y="3"/>
                  </a:cubicBezTo>
                  <a:cubicBezTo>
                    <a:pt x="145" y="9"/>
                    <a:pt x="138" y="13"/>
                    <a:pt x="131" y="13"/>
                  </a:cubicBezTo>
                  <a:cubicBezTo>
                    <a:pt x="125" y="13"/>
                    <a:pt x="119" y="10"/>
                    <a:pt x="116" y="4"/>
                  </a:cubicBezTo>
                  <a:cubicBezTo>
                    <a:pt x="116" y="3"/>
                    <a:pt x="114" y="2"/>
                    <a:pt x="113" y="2"/>
                  </a:cubicBezTo>
                  <a:cubicBezTo>
                    <a:pt x="112" y="2"/>
                    <a:pt x="111" y="3"/>
                    <a:pt x="110" y="4"/>
                  </a:cubicBezTo>
                  <a:cubicBezTo>
                    <a:pt x="108" y="10"/>
                    <a:pt x="102" y="13"/>
                    <a:pt x="95" y="13"/>
                  </a:cubicBezTo>
                  <a:cubicBezTo>
                    <a:pt x="89" y="13"/>
                    <a:pt x="83" y="10"/>
                    <a:pt x="80" y="4"/>
                  </a:cubicBezTo>
                  <a:cubicBezTo>
                    <a:pt x="79" y="3"/>
                    <a:pt x="78" y="2"/>
                    <a:pt x="77" y="2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76" y="2"/>
                    <a:pt x="75" y="3"/>
                    <a:pt x="74" y="4"/>
                  </a:cubicBezTo>
                  <a:cubicBezTo>
                    <a:pt x="71" y="10"/>
                    <a:pt x="65" y="13"/>
                    <a:pt x="59" y="13"/>
                  </a:cubicBezTo>
                  <a:cubicBezTo>
                    <a:pt x="52" y="13"/>
                    <a:pt x="46" y="10"/>
                    <a:pt x="43" y="4"/>
                  </a:cubicBezTo>
                  <a:cubicBezTo>
                    <a:pt x="43" y="3"/>
                    <a:pt x="42" y="2"/>
                    <a:pt x="41" y="2"/>
                  </a:cubicBezTo>
                  <a:cubicBezTo>
                    <a:pt x="39" y="2"/>
                    <a:pt x="38" y="3"/>
                    <a:pt x="38" y="4"/>
                  </a:cubicBezTo>
                  <a:cubicBezTo>
                    <a:pt x="35" y="10"/>
                    <a:pt x="29" y="13"/>
                    <a:pt x="22" y="13"/>
                  </a:cubicBezTo>
                  <a:cubicBezTo>
                    <a:pt x="15" y="13"/>
                    <a:pt x="9" y="9"/>
                    <a:pt x="7" y="3"/>
                  </a:cubicBezTo>
                  <a:cubicBezTo>
                    <a:pt x="6" y="1"/>
                    <a:pt x="4" y="0"/>
                    <a:pt x="2" y="1"/>
                  </a:cubicBezTo>
                  <a:cubicBezTo>
                    <a:pt x="1" y="2"/>
                    <a:pt x="0" y="4"/>
                    <a:pt x="1" y="5"/>
                  </a:cubicBezTo>
                  <a:cubicBezTo>
                    <a:pt x="4" y="14"/>
                    <a:pt x="13" y="20"/>
                    <a:pt x="22" y="20"/>
                  </a:cubicBezTo>
                  <a:cubicBezTo>
                    <a:pt x="30" y="20"/>
                    <a:pt x="36" y="17"/>
                    <a:pt x="4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53"/>
            <p:cNvSpPr>
              <a:spLocks/>
            </p:cNvSpPr>
            <p:nvPr/>
          </p:nvSpPr>
          <p:spPr bwMode="auto">
            <a:xfrm>
              <a:off x="6413500" y="3336925"/>
              <a:ext cx="123825" cy="71438"/>
            </a:xfrm>
            <a:custGeom>
              <a:avLst/>
              <a:gdLst>
                <a:gd name="T0" fmla="*/ 1 w 33"/>
                <a:gd name="T1" fmla="*/ 2 h 19"/>
                <a:gd name="T2" fmla="*/ 21 w 33"/>
                <a:gd name="T3" fmla="*/ 7 h 19"/>
                <a:gd name="T4" fmla="*/ 33 w 33"/>
                <a:gd name="T5" fmla="*/ 7 h 19"/>
                <a:gd name="T6" fmla="*/ 33 w 33"/>
                <a:gd name="T7" fmla="*/ 11 h 19"/>
                <a:gd name="T8" fmla="*/ 20 w 33"/>
                <a:gd name="T9" fmla="*/ 14 h 19"/>
                <a:gd name="T10" fmla="*/ 2 w 33"/>
                <a:gd name="T11" fmla="*/ 5 h 19"/>
                <a:gd name="T12" fmla="*/ 0 w 33"/>
                <a:gd name="T13" fmla="*/ 0 h 19"/>
                <a:gd name="T14" fmla="*/ 1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1" y="2"/>
                  </a:moveTo>
                  <a:cubicBezTo>
                    <a:pt x="5" y="8"/>
                    <a:pt x="9" y="13"/>
                    <a:pt x="21" y="7"/>
                  </a:cubicBezTo>
                  <a:cubicBezTo>
                    <a:pt x="26" y="5"/>
                    <a:pt x="30" y="5"/>
                    <a:pt x="33" y="7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29" y="10"/>
                    <a:pt x="26" y="11"/>
                    <a:pt x="20" y="14"/>
                  </a:cubicBezTo>
                  <a:cubicBezTo>
                    <a:pt x="9" y="19"/>
                    <a:pt x="2" y="7"/>
                    <a:pt x="2" y="5"/>
                  </a:cubicBezTo>
                  <a:cubicBezTo>
                    <a:pt x="0" y="3"/>
                    <a:pt x="0" y="0"/>
                    <a:pt x="0" y="0"/>
                  </a:cubicBezTo>
                  <a:lnTo>
                    <a:pt x="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54"/>
            <p:cNvSpPr>
              <a:spLocks/>
            </p:cNvSpPr>
            <p:nvPr/>
          </p:nvSpPr>
          <p:spPr bwMode="auto">
            <a:xfrm>
              <a:off x="6542088" y="3341688"/>
              <a:ext cx="427038" cy="71438"/>
            </a:xfrm>
            <a:custGeom>
              <a:avLst/>
              <a:gdLst>
                <a:gd name="T0" fmla="*/ 111 w 114"/>
                <a:gd name="T1" fmla="*/ 1 h 19"/>
                <a:gd name="T2" fmla="*/ 107 w 114"/>
                <a:gd name="T3" fmla="*/ 2 h 19"/>
                <a:gd name="T4" fmla="*/ 91 w 114"/>
                <a:gd name="T5" fmla="*/ 13 h 19"/>
                <a:gd name="T6" fmla="*/ 76 w 114"/>
                <a:gd name="T7" fmla="*/ 3 h 19"/>
                <a:gd name="T8" fmla="*/ 73 w 114"/>
                <a:gd name="T9" fmla="*/ 2 h 19"/>
                <a:gd name="T10" fmla="*/ 70 w 114"/>
                <a:gd name="T11" fmla="*/ 3 h 19"/>
                <a:gd name="T12" fmla="*/ 55 w 114"/>
                <a:gd name="T13" fmla="*/ 13 h 19"/>
                <a:gd name="T14" fmla="*/ 40 w 114"/>
                <a:gd name="T15" fmla="*/ 3 h 19"/>
                <a:gd name="T16" fmla="*/ 37 w 114"/>
                <a:gd name="T17" fmla="*/ 2 h 19"/>
                <a:gd name="T18" fmla="*/ 37 w 114"/>
                <a:gd name="T19" fmla="*/ 2 h 19"/>
                <a:gd name="T20" fmla="*/ 34 w 114"/>
                <a:gd name="T21" fmla="*/ 3 h 19"/>
                <a:gd name="T22" fmla="*/ 19 w 114"/>
                <a:gd name="T23" fmla="*/ 13 h 19"/>
                <a:gd name="T24" fmla="*/ 3 w 114"/>
                <a:gd name="T25" fmla="*/ 3 h 19"/>
                <a:gd name="T26" fmla="*/ 1 w 114"/>
                <a:gd name="T27" fmla="*/ 2 h 19"/>
                <a:gd name="T28" fmla="*/ 0 w 114"/>
                <a:gd name="T29" fmla="*/ 2 h 19"/>
                <a:gd name="T30" fmla="*/ 0 w 114"/>
                <a:gd name="T31" fmla="*/ 11 h 19"/>
                <a:gd name="T32" fmla="*/ 1 w 114"/>
                <a:gd name="T33" fmla="*/ 11 h 19"/>
                <a:gd name="T34" fmla="*/ 19 w 114"/>
                <a:gd name="T35" fmla="*/ 19 h 19"/>
                <a:gd name="T36" fmla="*/ 37 w 114"/>
                <a:gd name="T37" fmla="*/ 11 h 19"/>
                <a:gd name="T38" fmla="*/ 55 w 114"/>
                <a:gd name="T39" fmla="*/ 19 h 19"/>
                <a:gd name="T40" fmla="*/ 73 w 114"/>
                <a:gd name="T41" fmla="*/ 11 h 19"/>
                <a:gd name="T42" fmla="*/ 91 w 114"/>
                <a:gd name="T43" fmla="*/ 19 h 19"/>
                <a:gd name="T44" fmla="*/ 113 w 114"/>
                <a:gd name="T45" fmla="*/ 5 h 19"/>
                <a:gd name="T46" fmla="*/ 111 w 114"/>
                <a:gd name="T4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4" h="19">
                  <a:moveTo>
                    <a:pt x="111" y="1"/>
                  </a:moveTo>
                  <a:cubicBezTo>
                    <a:pt x="110" y="0"/>
                    <a:pt x="108" y="1"/>
                    <a:pt x="107" y="2"/>
                  </a:cubicBezTo>
                  <a:cubicBezTo>
                    <a:pt x="105" y="9"/>
                    <a:pt x="98" y="13"/>
                    <a:pt x="91" y="13"/>
                  </a:cubicBezTo>
                  <a:cubicBezTo>
                    <a:pt x="85" y="13"/>
                    <a:pt x="79" y="9"/>
                    <a:pt x="76" y="3"/>
                  </a:cubicBezTo>
                  <a:cubicBezTo>
                    <a:pt x="76" y="2"/>
                    <a:pt x="74" y="2"/>
                    <a:pt x="73" y="2"/>
                  </a:cubicBezTo>
                  <a:cubicBezTo>
                    <a:pt x="72" y="2"/>
                    <a:pt x="71" y="2"/>
                    <a:pt x="70" y="3"/>
                  </a:cubicBezTo>
                  <a:cubicBezTo>
                    <a:pt x="68" y="9"/>
                    <a:pt x="62" y="13"/>
                    <a:pt x="55" y="13"/>
                  </a:cubicBezTo>
                  <a:cubicBezTo>
                    <a:pt x="49" y="13"/>
                    <a:pt x="43" y="9"/>
                    <a:pt x="40" y="3"/>
                  </a:cubicBezTo>
                  <a:cubicBezTo>
                    <a:pt x="39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5" y="2"/>
                    <a:pt x="34" y="3"/>
                  </a:cubicBezTo>
                  <a:cubicBezTo>
                    <a:pt x="31" y="9"/>
                    <a:pt x="25" y="13"/>
                    <a:pt x="19" y="13"/>
                  </a:cubicBezTo>
                  <a:cubicBezTo>
                    <a:pt x="12" y="13"/>
                    <a:pt x="6" y="9"/>
                    <a:pt x="3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1" y="11"/>
                  </a:cubicBezTo>
                  <a:cubicBezTo>
                    <a:pt x="5" y="16"/>
                    <a:pt x="12" y="19"/>
                    <a:pt x="19" y="19"/>
                  </a:cubicBezTo>
                  <a:cubicBezTo>
                    <a:pt x="26" y="19"/>
                    <a:pt x="33" y="16"/>
                    <a:pt x="37" y="11"/>
                  </a:cubicBezTo>
                  <a:cubicBezTo>
                    <a:pt x="41" y="16"/>
                    <a:pt x="48" y="19"/>
                    <a:pt x="55" y="19"/>
                  </a:cubicBezTo>
                  <a:cubicBezTo>
                    <a:pt x="62" y="19"/>
                    <a:pt x="69" y="16"/>
                    <a:pt x="73" y="11"/>
                  </a:cubicBezTo>
                  <a:cubicBezTo>
                    <a:pt x="78" y="16"/>
                    <a:pt x="84" y="19"/>
                    <a:pt x="91" y="19"/>
                  </a:cubicBezTo>
                  <a:cubicBezTo>
                    <a:pt x="101" y="19"/>
                    <a:pt x="109" y="14"/>
                    <a:pt x="113" y="5"/>
                  </a:cubicBezTo>
                  <a:cubicBezTo>
                    <a:pt x="114" y="3"/>
                    <a:pt x="113" y="1"/>
                    <a:pt x="1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5" name="组合 274"/>
          <p:cNvGrpSpPr/>
          <p:nvPr/>
        </p:nvGrpSpPr>
        <p:grpSpPr>
          <a:xfrm>
            <a:off x="7677889" y="3048521"/>
            <a:ext cx="522489" cy="522489"/>
            <a:chOff x="7570788" y="2954338"/>
            <a:chExt cx="536575" cy="53657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1" name="Freeform 57"/>
            <p:cNvSpPr>
              <a:spLocks noEditPoints="1"/>
            </p:cNvSpPr>
            <p:nvPr/>
          </p:nvSpPr>
          <p:spPr bwMode="auto">
            <a:xfrm>
              <a:off x="7570788" y="2954338"/>
              <a:ext cx="536575" cy="536575"/>
            </a:xfrm>
            <a:custGeom>
              <a:avLst/>
              <a:gdLst>
                <a:gd name="T0" fmla="*/ 2 w 143"/>
                <a:gd name="T1" fmla="*/ 65 h 143"/>
                <a:gd name="T2" fmla="*/ 15 w 143"/>
                <a:gd name="T3" fmla="*/ 133 h 143"/>
                <a:gd name="T4" fmla="*/ 119 w 143"/>
                <a:gd name="T5" fmla="*/ 143 h 143"/>
                <a:gd name="T6" fmla="*/ 130 w 143"/>
                <a:gd name="T7" fmla="*/ 133 h 143"/>
                <a:gd name="T8" fmla="*/ 132 w 143"/>
                <a:gd name="T9" fmla="*/ 75 h 143"/>
                <a:gd name="T10" fmla="*/ 143 w 143"/>
                <a:gd name="T11" fmla="*/ 46 h 143"/>
                <a:gd name="T12" fmla="*/ 133 w 143"/>
                <a:gd name="T13" fmla="*/ 35 h 143"/>
                <a:gd name="T14" fmla="*/ 116 w 143"/>
                <a:gd name="T15" fmla="*/ 17 h 143"/>
                <a:gd name="T16" fmla="*/ 73 w 143"/>
                <a:gd name="T17" fmla="*/ 25 h 143"/>
                <a:gd name="T18" fmla="*/ 39 w 143"/>
                <a:gd name="T19" fmla="*/ 0 h 143"/>
                <a:gd name="T20" fmla="*/ 31 w 143"/>
                <a:gd name="T21" fmla="*/ 32 h 143"/>
                <a:gd name="T22" fmla="*/ 11 w 143"/>
                <a:gd name="T23" fmla="*/ 35 h 143"/>
                <a:gd name="T24" fmla="*/ 1 w 143"/>
                <a:gd name="T25" fmla="*/ 46 h 143"/>
                <a:gd name="T26" fmla="*/ 100 w 143"/>
                <a:gd name="T27" fmla="*/ 11 h 143"/>
                <a:gd name="T28" fmla="*/ 78 w 143"/>
                <a:gd name="T29" fmla="*/ 31 h 143"/>
                <a:gd name="T30" fmla="*/ 27 w 143"/>
                <a:gd name="T31" fmla="*/ 16 h 143"/>
                <a:gd name="T32" fmla="*/ 68 w 143"/>
                <a:gd name="T33" fmla="*/ 32 h 143"/>
                <a:gd name="T34" fmla="*/ 34 w 143"/>
                <a:gd name="T35" fmla="*/ 26 h 143"/>
                <a:gd name="T36" fmla="*/ 8 w 143"/>
                <a:gd name="T37" fmla="*/ 43 h 143"/>
                <a:gd name="T38" fmla="*/ 69 w 143"/>
                <a:gd name="T39" fmla="*/ 41 h 143"/>
                <a:gd name="T40" fmla="*/ 75 w 143"/>
                <a:gd name="T41" fmla="*/ 93 h 143"/>
                <a:gd name="T42" fmla="*/ 133 w 143"/>
                <a:gd name="T43" fmla="*/ 41 h 143"/>
                <a:gd name="T44" fmla="*/ 137 w 143"/>
                <a:gd name="T45" fmla="*/ 45 h 143"/>
                <a:gd name="T46" fmla="*/ 131 w 143"/>
                <a:gd name="T47" fmla="*/ 69 h 143"/>
                <a:gd name="T48" fmla="*/ 62 w 143"/>
                <a:gd name="T49" fmla="*/ 75 h 143"/>
                <a:gd name="T50" fmla="*/ 123 w 143"/>
                <a:gd name="T51" fmla="*/ 133 h 143"/>
                <a:gd name="T52" fmla="*/ 75 w 143"/>
                <a:gd name="T53" fmla="*/ 137 h 143"/>
                <a:gd name="T54" fmla="*/ 69 w 143"/>
                <a:gd name="T55" fmla="*/ 88 h 143"/>
                <a:gd name="T56" fmla="*/ 26 w 143"/>
                <a:gd name="T57" fmla="*/ 137 h 143"/>
                <a:gd name="T58" fmla="*/ 18 w 143"/>
                <a:gd name="T59" fmla="*/ 75 h 143"/>
                <a:gd name="T60" fmla="*/ 25 w 143"/>
                <a:gd name="T61" fmla="*/ 69 h 143"/>
                <a:gd name="T62" fmla="*/ 8 w 143"/>
                <a:gd name="T63" fmla="*/ 64 h 143"/>
                <a:gd name="T64" fmla="*/ 8 w 143"/>
                <a:gd name="T65" fmla="*/ 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143">
                  <a:moveTo>
                    <a:pt x="1" y="46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2" y="70"/>
                    <a:pt x="6" y="75"/>
                    <a:pt x="12" y="75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9"/>
                    <a:pt x="20" y="143"/>
                    <a:pt x="26" y="143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5" y="143"/>
                    <a:pt x="129" y="139"/>
                    <a:pt x="130" y="133"/>
                  </a:cubicBezTo>
                  <a:cubicBezTo>
                    <a:pt x="130" y="133"/>
                    <a:pt x="130" y="133"/>
                    <a:pt x="130" y="133"/>
                  </a:cubicBezTo>
                  <a:cubicBezTo>
                    <a:pt x="130" y="133"/>
                    <a:pt x="130" y="133"/>
                    <a:pt x="130" y="133"/>
                  </a:cubicBezTo>
                  <a:cubicBezTo>
                    <a:pt x="132" y="75"/>
                    <a:pt x="132" y="75"/>
                    <a:pt x="132" y="75"/>
                  </a:cubicBezTo>
                  <a:cubicBezTo>
                    <a:pt x="137" y="75"/>
                    <a:pt x="142" y="70"/>
                    <a:pt x="142" y="65"/>
                  </a:cubicBezTo>
                  <a:cubicBezTo>
                    <a:pt x="143" y="46"/>
                    <a:pt x="143" y="46"/>
                    <a:pt x="143" y="46"/>
                  </a:cubicBezTo>
                  <a:cubicBezTo>
                    <a:pt x="143" y="43"/>
                    <a:pt x="142" y="40"/>
                    <a:pt x="141" y="38"/>
                  </a:cubicBezTo>
                  <a:cubicBezTo>
                    <a:pt x="138" y="36"/>
                    <a:pt x="136" y="35"/>
                    <a:pt x="133" y="35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111" y="31"/>
                    <a:pt x="116" y="24"/>
                    <a:pt x="116" y="17"/>
                  </a:cubicBezTo>
                  <a:cubicBezTo>
                    <a:pt x="116" y="10"/>
                    <a:pt x="109" y="4"/>
                    <a:pt x="100" y="4"/>
                  </a:cubicBezTo>
                  <a:cubicBezTo>
                    <a:pt x="95" y="4"/>
                    <a:pt x="83" y="6"/>
                    <a:pt x="73" y="25"/>
                  </a:cubicBezTo>
                  <a:cubicBezTo>
                    <a:pt x="73" y="25"/>
                    <a:pt x="73" y="25"/>
                    <a:pt x="73" y="26"/>
                  </a:cubicBezTo>
                  <a:cubicBezTo>
                    <a:pt x="60" y="3"/>
                    <a:pt x="46" y="0"/>
                    <a:pt x="39" y="0"/>
                  </a:cubicBezTo>
                  <a:cubicBezTo>
                    <a:pt x="29" y="0"/>
                    <a:pt x="20" y="7"/>
                    <a:pt x="20" y="16"/>
                  </a:cubicBezTo>
                  <a:cubicBezTo>
                    <a:pt x="20" y="20"/>
                    <a:pt x="22" y="26"/>
                    <a:pt x="31" y="32"/>
                  </a:cubicBezTo>
                  <a:cubicBezTo>
                    <a:pt x="34" y="33"/>
                    <a:pt x="37" y="34"/>
                    <a:pt x="40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8" y="35"/>
                    <a:pt x="5" y="36"/>
                    <a:pt x="3" y="38"/>
                  </a:cubicBezTo>
                  <a:cubicBezTo>
                    <a:pt x="1" y="40"/>
                    <a:pt x="0" y="43"/>
                    <a:pt x="1" y="46"/>
                  </a:cubicBezTo>
                  <a:close/>
                  <a:moveTo>
                    <a:pt x="79" y="28"/>
                  </a:moveTo>
                  <a:cubicBezTo>
                    <a:pt x="87" y="12"/>
                    <a:pt x="96" y="11"/>
                    <a:pt x="100" y="11"/>
                  </a:cubicBezTo>
                  <a:cubicBezTo>
                    <a:pt x="105" y="11"/>
                    <a:pt x="110" y="14"/>
                    <a:pt x="110" y="18"/>
                  </a:cubicBezTo>
                  <a:cubicBezTo>
                    <a:pt x="110" y="22"/>
                    <a:pt x="103" y="30"/>
                    <a:pt x="78" y="31"/>
                  </a:cubicBezTo>
                  <a:cubicBezTo>
                    <a:pt x="78" y="30"/>
                    <a:pt x="79" y="28"/>
                    <a:pt x="79" y="28"/>
                  </a:cubicBezTo>
                  <a:close/>
                  <a:moveTo>
                    <a:pt x="27" y="16"/>
                  </a:moveTo>
                  <a:cubicBezTo>
                    <a:pt x="27" y="11"/>
                    <a:pt x="32" y="6"/>
                    <a:pt x="39" y="6"/>
                  </a:cubicBezTo>
                  <a:cubicBezTo>
                    <a:pt x="45" y="6"/>
                    <a:pt x="57" y="9"/>
                    <a:pt x="68" y="32"/>
                  </a:cubicBezTo>
                  <a:cubicBezTo>
                    <a:pt x="67" y="32"/>
                    <a:pt x="66" y="32"/>
                    <a:pt x="65" y="32"/>
                  </a:cubicBezTo>
                  <a:cubicBezTo>
                    <a:pt x="48" y="32"/>
                    <a:pt x="39" y="28"/>
                    <a:pt x="34" y="26"/>
                  </a:cubicBezTo>
                  <a:cubicBezTo>
                    <a:pt x="29" y="23"/>
                    <a:pt x="27" y="20"/>
                    <a:pt x="27" y="16"/>
                  </a:cubicBezTo>
                  <a:close/>
                  <a:moveTo>
                    <a:pt x="8" y="43"/>
                  </a:moveTo>
                  <a:cubicBezTo>
                    <a:pt x="9" y="42"/>
                    <a:pt x="10" y="41"/>
                    <a:pt x="11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75" y="93"/>
                    <a:pt x="75" y="93"/>
                    <a:pt x="75" y="93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4" y="41"/>
                    <a:pt x="135" y="42"/>
                    <a:pt x="136" y="43"/>
                  </a:cubicBezTo>
                  <a:cubicBezTo>
                    <a:pt x="136" y="43"/>
                    <a:pt x="137" y="44"/>
                    <a:pt x="137" y="45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5" y="67"/>
                    <a:pt x="134" y="69"/>
                    <a:pt x="131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126" y="75"/>
                    <a:pt x="126" y="75"/>
                    <a:pt x="126" y="75"/>
                  </a:cubicBezTo>
                  <a:cubicBezTo>
                    <a:pt x="123" y="133"/>
                    <a:pt x="123" y="133"/>
                    <a:pt x="123" y="133"/>
                  </a:cubicBezTo>
                  <a:cubicBezTo>
                    <a:pt x="123" y="135"/>
                    <a:pt x="121" y="137"/>
                    <a:pt x="119" y="137"/>
                  </a:cubicBezTo>
                  <a:cubicBezTo>
                    <a:pt x="75" y="137"/>
                    <a:pt x="75" y="137"/>
                    <a:pt x="75" y="137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9" y="137"/>
                    <a:pt x="69" y="137"/>
                    <a:pt x="69" y="137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23" y="137"/>
                    <a:pt x="22" y="135"/>
                    <a:pt x="22" y="133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0" y="69"/>
                    <a:pt x="8" y="67"/>
                    <a:pt x="8" y="64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4"/>
                    <a:pt x="8" y="43"/>
                    <a:pt x="8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58"/>
            <p:cNvSpPr>
              <a:spLocks/>
            </p:cNvSpPr>
            <p:nvPr/>
          </p:nvSpPr>
          <p:spPr bwMode="auto">
            <a:xfrm>
              <a:off x="7675563" y="3194050"/>
              <a:ext cx="119063" cy="71438"/>
            </a:xfrm>
            <a:custGeom>
              <a:avLst/>
              <a:gdLst>
                <a:gd name="T0" fmla="*/ 31 w 32"/>
                <a:gd name="T1" fmla="*/ 2 h 19"/>
                <a:gd name="T2" fmla="*/ 11 w 32"/>
                <a:gd name="T3" fmla="*/ 7 h 19"/>
                <a:gd name="T4" fmla="*/ 0 w 32"/>
                <a:gd name="T5" fmla="*/ 7 h 19"/>
                <a:gd name="T6" fmla="*/ 0 w 32"/>
                <a:gd name="T7" fmla="*/ 11 h 19"/>
                <a:gd name="T8" fmla="*/ 12 w 32"/>
                <a:gd name="T9" fmla="*/ 14 h 19"/>
                <a:gd name="T10" fmla="*/ 31 w 32"/>
                <a:gd name="T11" fmla="*/ 5 h 19"/>
                <a:gd name="T12" fmla="*/ 32 w 32"/>
                <a:gd name="T13" fmla="*/ 0 h 19"/>
                <a:gd name="T14" fmla="*/ 31 w 32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9">
                  <a:moveTo>
                    <a:pt x="31" y="2"/>
                  </a:moveTo>
                  <a:cubicBezTo>
                    <a:pt x="27" y="8"/>
                    <a:pt x="24" y="12"/>
                    <a:pt x="11" y="7"/>
                  </a:cubicBezTo>
                  <a:cubicBezTo>
                    <a:pt x="6" y="4"/>
                    <a:pt x="2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0"/>
                    <a:pt x="7" y="11"/>
                    <a:pt x="12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2" y="2"/>
                    <a:pt x="32" y="0"/>
                    <a:pt x="32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1" name="组合 260"/>
          <p:cNvGrpSpPr/>
          <p:nvPr/>
        </p:nvGrpSpPr>
        <p:grpSpPr>
          <a:xfrm>
            <a:off x="8718229" y="2151942"/>
            <a:ext cx="639972" cy="516306"/>
            <a:chOff x="8639175" y="2033588"/>
            <a:chExt cx="657225" cy="5302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3" name="Freeform 59"/>
            <p:cNvSpPr>
              <a:spLocks noEditPoints="1"/>
            </p:cNvSpPr>
            <p:nvPr/>
          </p:nvSpPr>
          <p:spPr bwMode="auto">
            <a:xfrm>
              <a:off x="8639175" y="2033588"/>
              <a:ext cx="657225" cy="530225"/>
            </a:xfrm>
            <a:custGeom>
              <a:avLst/>
              <a:gdLst>
                <a:gd name="T0" fmla="*/ 38 w 175"/>
                <a:gd name="T1" fmla="*/ 135 h 141"/>
                <a:gd name="T2" fmla="*/ 52 w 175"/>
                <a:gd name="T3" fmla="*/ 138 h 141"/>
                <a:gd name="T4" fmla="*/ 86 w 175"/>
                <a:gd name="T5" fmla="*/ 125 h 141"/>
                <a:gd name="T6" fmla="*/ 87 w 175"/>
                <a:gd name="T7" fmla="*/ 124 h 141"/>
                <a:gd name="T8" fmla="*/ 87 w 175"/>
                <a:gd name="T9" fmla="*/ 124 h 141"/>
                <a:gd name="T10" fmla="*/ 88 w 175"/>
                <a:gd name="T11" fmla="*/ 125 h 141"/>
                <a:gd name="T12" fmla="*/ 137 w 175"/>
                <a:gd name="T13" fmla="*/ 135 h 141"/>
                <a:gd name="T14" fmla="*/ 175 w 175"/>
                <a:gd name="T15" fmla="*/ 98 h 141"/>
                <a:gd name="T16" fmla="*/ 174 w 175"/>
                <a:gd name="T17" fmla="*/ 94 h 141"/>
                <a:gd name="T18" fmla="*/ 153 w 175"/>
                <a:gd name="T19" fmla="*/ 82 h 141"/>
                <a:gd name="T20" fmla="*/ 157 w 175"/>
                <a:gd name="T21" fmla="*/ 29 h 141"/>
                <a:gd name="T22" fmla="*/ 154 w 175"/>
                <a:gd name="T23" fmla="*/ 26 h 141"/>
                <a:gd name="T24" fmla="*/ 119 w 175"/>
                <a:gd name="T25" fmla="*/ 35 h 141"/>
                <a:gd name="T26" fmla="*/ 89 w 175"/>
                <a:gd name="T27" fmla="*/ 1 h 141"/>
                <a:gd name="T28" fmla="*/ 86 w 175"/>
                <a:gd name="T29" fmla="*/ 1 h 141"/>
                <a:gd name="T30" fmla="*/ 57 w 175"/>
                <a:gd name="T31" fmla="*/ 36 h 141"/>
                <a:gd name="T32" fmla="*/ 21 w 175"/>
                <a:gd name="T33" fmla="*/ 26 h 141"/>
                <a:gd name="T34" fmla="*/ 18 w 175"/>
                <a:gd name="T35" fmla="*/ 29 h 141"/>
                <a:gd name="T36" fmla="*/ 23 w 175"/>
                <a:gd name="T37" fmla="*/ 82 h 141"/>
                <a:gd name="T38" fmla="*/ 1 w 175"/>
                <a:gd name="T39" fmla="*/ 94 h 141"/>
                <a:gd name="T40" fmla="*/ 0 w 175"/>
                <a:gd name="T41" fmla="*/ 98 h 141"/>
                <a:gd name="T42" fmla="*/ 38 w 175"/>
                <a:gd name="T43" fmla="*/ 135 h 141"/>
                <a:gd name="T44" fmla="*/ 168 w 175"/>
                <a:gd name="T45" fmla="*/ 98 h 141"/>
                <a:gd name="T46" fmla="*/ 136 w 175"/>
                <a:gd name="T47" fmla="*/ 129 h 141"/>
                <a:gd name="T48" fmla="*/ 94 w 175"/>
                <a:gd name="T49" fmla="*/ 121 h 141"/>
                <a:gd name="T50" fmla="*/ 93 w 175"/>
                <a:gd name="T51" fmla="*/ 120 h 141"/>
                <a:gd name="T52" fmla="*/ 94 w 175"/>
                <a:gd name="T53" fmla="*/ 120 h 141"/>
                <a:gd name="T54" fmla="*/ 95 w 175"/>
                <a:gd name="T55" fmla="*/ 120 h 141"/>
                <a:gd name="T56" fmla="*/ 146 w 175"/>
                <a:gd name="T57" fmla="*/ 95 h 141"/>
                <a:gd name="T58" fmla="*/ 150 w 175"/>
                <a:gd name="T59" fmla="*/ 88 h 141"/>
                <a:gd name="T60" fmla="*/ 168 w 175"/>
                <a:gd name="T61" fmla="*/ 98 h 141"/>
                <a:gd name="T62" fmla="*/ 151 w 175"/>
                <a:gd name="T63" fmla="*/ 32 h 141"/>
                <a:gd name="T64" fmla="*/ 140 w 175"/>
                <a:gd name="T65" fmla="*/ 91 h 141"/>
                <a:gd name="T66" fmla="*/ 99 w 175"/>
                <a:gd name="T67" fmla="*/ 114 h 141"/>
                <a:gd name="T68" fmla="*/ 122 w 175"/>
                <a:gd name="T69" fmla="*/ 57 h 141"/>
                <a:gd name="T70" fmla="*/ 120 w 175"/>
                <a:gd name="T71" fmla="*/ 42 h 141"/>
                <a:gd name="T72" fmla="*/ 151 w 175"/>
                <a:gd name="T73" fmla="*/ 32 h 141"/>
                <a:gd name="T74" fmla="*/ 88 w 175"/>
                <a:gd name="T75" fmla="*/ 7 h 141"/>
                <a:gd name="T76" fmla="*/ 116 w 175"/>
                <a:gd name="T77" fmla="*/ 57 h 141"/>
                <a:gd name="T78" fmla="*/ 88 w 175"/>
                <a:gd name="T79" fmla="*/ 116 h 141"/>
                <a:gd name="T80" fmla="*/ 60 w 175"/>
                <a:gd name="T81" fmla="*/ 57 h 141"/>
                <a:gd name="T82" fmla="*/ 88 w 175"/>
                <a:gd name="T83" fmla="*/ 7 h 141"/>
                <a:gd name="T84" fmla="*/ 24 w 175"/>
                <a:gd name="T85" fmla="*/ 32 h 141"/>
                <a:gd name="T86" fmla="*/ 55 w 175"/>
                <a:gd name="T87" fmla="*/ 42 h 141"/>
                <a:gd name="T88" fmla="*/ 53 w 175"/>
                <a:gd name="T89" fmla="*/ 57 h 141"/>
                <a:gd name="T90" fmla="*/ 76 w 175"/>
                <a:gd name="T91" fmla="*/ 114 h 141"/>
                <a:gd name="T92" fmla="*/ 35 w 175"/>
                <a:gd name="T93" fmla="*/ 91 h 141"/>
                <a:gd name="T94" fmla="*/ 24 w 175"/>
                <a:gd name="T95" fmla="*/ 32 h 141"/>
                <a:gd name="T96" fmla="*/ 25 w 175"/>
                <a:gd name="T97" fmla="*/ 88 h 141"/>
                <a:gd name="T98" fmla="*/ 30 w 175"/>
                <a:gd name="T99" fmla="*/ 95 h 141"/>
                <a:gd name="T100" fmla="*/ 81 w 175"/>
                <a:gd name="T101" fmla="*/ 121 h 141"/>
                <a:gd name="T102" fmla="*/ 81 w 175"/>
                <a:gd name="T103" fmla="*/ 121 h 141"/>
                <a:gd name="T104" fmla="*/ 40 w 175"/>
                <a:gd name="T105" fmla="*/ 129 h 141"/>
                <a:gd name="T106" fmla="*/ 7 w 175"/>
                <a:gd name="T107" fmla="*/ 98 h 141"/>
                <a:gd name="T108" fmla="*/ 25 w 175"/>
                <a:gd name="T109" fmla="*/ 8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5" h="141">
                  <a:moveTo>
                    <a:pt x="38" y="135"/>
                  </a:moveTo>
                  <a:cubicBezTo>
                    <a:pt x="43" y="137"/>
                    <a:pt x="48" y="138"/>
                    <a:pt x="52" y="138"/>
                  </a:cubicBezTo>
                  <a:cubicBezTo>
                    <a:pt x="65" y="138"/>
                    <a:pt x="77" y="133"/>
                    <a:pt x="86" y="125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7" y="124"/>
                    <a:pt x="88" y="124"/>
                    <a:pt x="88" y="125"/>
                  </a:cubicBezTo>
                  <a:cubicBezTo>
                    <a:pt x="101" y="136"/>
                    <a:pt x="121" y="141"/>
                    <a:pt x="137" y="135"/>
                  </a:cubicBezTo>
                  <a:cubicBezTo>
                    <a:pt x="155" y="130"/>
                    <a:pt x="169" y="116"/>
                    <a:pt x="175" y="98"/>
                  </a:cubicBezTo>
                  <a:cubicBezTo>
                    <a:pt x="175" y="96"/>
                    <a:pt x="175" y="95"/>
                    <a:pt x="174" y="94"/>
                  </a:cubicBezTo>
                  <a:cubicBezTo>
                    <a:pt x="169" y="89"/>
                    <a:pt x="160" y="84"/>
                    <a:pt x="153" y="82"/>
                  </a:cubicBezTo>
                  <a:cubicBezTo>
                    <a:pt x="160" y="66"/>
                    <a:pt x="161" y="47"/>
                    <a:pt x="157" y="29"/>
                  </a:cubicBezTo>
                  <a:cubicBezTo>
                    <a:pt x="157" y="27"/>
                    <a:pt x="156" y="26"/>
                    <a:pt x="154" y="26"/>
                  </a:cubicBezTo>
                  <a:cubicBezTo>
                    <a:pt x="142" y="25"/>
                    <a:pt x="128" y="29"/>
                    <a:pt x="119" y="35"/>
                  </a:cubicBezTo>
                  <a:cubicBezTo>
                    <a:pt x="114" y="22"/>
                    <a:pt x="104" y="10"/>
                    <a:pt x="89" y="1"/>
                  </a:cubicBezTo>
                  <a:cubicBezTo>
                    <a:pt x="88" y="0"/>
                    <a:pt x="87" y="0"/>
                    <a:pt x="86" y="1"/>
                  </a:cubicBezTo>
                  <a:cubicBezTo>
                    <a:pt x="71" y="10"/>
                    <a:pt x="61" y="22"/>
                    <a:pt x="57" y="36"/>
                  </a:cubicBezTo>
                  <a:cubicBezTo>
                    <a:pt x="47" y="30"/>
                    <a:pt x="33" y="25"/>
                    <a:pt x="21" y="26"/>
                  </a:cubicBezTo>
                  <a:cubicBezTo>
                    <a:pt x="20" y="26"/>
                    <a:pt x="19" y="27"/>
                    <a:pt x="18" y="29"/>
                  </a:cubicBezTo>
                  <a:cubicBezTo>
                    <a:pt x="14" y="47"/>
                    <a:pt x="16" y="66"/>
                    <a:pt x="23" y="82"/>
                  </a:cubicBezTo>
                  <a:cubicBezTo>
                    <a:pt x="15" y="85"/>
                    <a:pt x="6" y="90"/>
                    <a:pt x="1" y="94"/>
                  </a:cubicBezTo>
                  <a:cubicBezTo>
                    <a:pt x="0" y="95"/>
                    <a:pt x="0" y="96"/>
                    <a:pt x="0" y="98"/>
                  </a:cubicBezTo>
                  <a:cubicBezTo>
                    <a:pt x="6" y="116"/>
                    <a:pt x="20" y="130"/>
                    <a:pt x="38" y="135"/>
                  </a:cubicBezTo>
                  <a:close/>
                  <a:moveTo>
                    <a:pt x="168" y="98"/>
                  </a:moveTo>
                  <a:cubicBezTo>
                    <a:pt x="163" y="113"/>
                    <a:pt x="150" y="125"/>
                    <a:pt x="136" y="129"/>
                  </a:cubicBezTo>
                  <a:cubicBezTo>
                    <a:pt x="122" y="134"/>
                    <a:pt x="105" y="130"/>
                    <a:pt x="94" y="121"/>
                  </a:cubicBezTo>
                  <a:cubicBezTo>
                    <a:pt x="94" y="121"/>
                    <a:pt x="93" y="120"/>
                    <a:pt x="93" y="120"/>
                  </a:cubicBezTo>
                  <a:cubicBezTo>
                    <a:pt x="94" y="120"/>
                    <a:pt x="94" y="120"/>
                    <a:pt x="94" y="120"/>
                  </a:cubicBezTo>
                  <a:cubicBezTo>
                    <a:pt x="95" y="120"/>
                    <a:pt x="95" y="120"/>
                    <a:pt x="95" y="120"/>
                  </a:cubicBezTo>
                  <a:cubicBezTo>
                    <a:pt x="112" y="120"/>
                    <a:pt x="134" y="113"/>
                    <a:pt x="146" y="95"/>
                  </a:cubicBezTo>
                  <a:cubicBezTo>
                    <a:pt x="147" y="93"/>
                    <a:pt x="149" y="90"/>
                    <a:pt x="150" y="88"/>
                  </a:cubicBezTo>
                  <a:cubicBezTo>
                    <a:pt x="156" y="90"/>
                    <a:pt x="164" y="94"/>
                    <a:pt x="168" y="98"/>
                  </a:cubicBezTo>
                  <a:close/>
                  <a:moveTo>
                    <a:pt x="151" y="32"/>
                  </a:moveTo>
                  <a:cubicBezTo>
                    <a:pt x="155" y="53"/>
                    <a:pt x="152" y="75"/>
                    <a:pt x="140" y="91"/>
                  </a:cubicBezTo>
                  <a:cubicBezTo>
                    <a:pt x="131" y="106"/>
                    <a:pt x="113" y="113"/>
                    <a:pt x="99" y="114"/>
                  </a:cubicBezTo>
                  <a:cubicBezTo>
                    <a:pt x="113" y="100"/>
                    <a:pt x="122" y="78"/>
                    <a:pt x="122" y="57"/>
                  </a:cubicBezTo>
                  <a:cubicBezTo>
                    <a:pt x="122" y="52"/>
                    <a:pt x="122" y="47"/>
                    <a:pt x="120" y="42"/>
                  </a:cubicBezTo>
                  <a:cubicBezTo>
                    <a:pt x="130" y="36"/>
                    <a:pt x="142" y="32"/>
                    <a:pt x="151" y="32"/>
                  </a:cubicBezTo>
                  <a:close/>
                  <a:moveTo>
                    <a:pt x="88" y="7"/>
                  </a:moveTo>
                  <a:cubicBezTo>
                    <a:pt x="107" y="20"/>
                    <a:pt x="116" y="37"/>
                    <a:pt x="116" y="57"/>
                  </a:cubicBezTo>
                  <a:cubicBezTo>
                    <a:pt x="116" y="80"/>
                    <a:pt x="104" y="104"/>
                    <a:pt x="88" y="116"/>
                  </a:cubicBezTo>
                  <a:cubicBezTo>
                    <a:pt x="71" y="104"/>
                    <a:pt x="60" y="80"/>
                    <a:pt x="60" y="57"/>
                  </a:cubicBezTo>
                  <a:cubicBezTo>
                    <a:pt x="60" y="37"/>
                    <a:pt x="69" y="20"/>
                    <a:pt x="88" y="7"/>
                  </a:cubicBezTo>
                  <a:close/>
                  <a:moveTo>
                    <a:pt x="24" y="32"/>
                  </a:moveTo>
                  <a:cubicBezTo>
                    <a:pt x="34" y="32"/>
                    <a:pt x="47" y="37"/>
                    <a:pt x="55" y="42"/>
                  </a:cubicBezTo>
                  <a:cubicBezTo>
                    <a:pt x="54" y="47"/>
                    <a:pt x="53" y="52"/>
                    <a:pt x="53" y="57"/>
                  </a:cubicBezTo>
                  <a:cubicBezTo>
                    <a:pt x="53" y="78"/>
                    <a:pt x="62" y="100"/>
                    <a:pt x="76" y="114"/>
                  </a:cubicBezTo>
                  <a:cubicBezTo>
                    <a:pt x="62" y="113"/>
                    <a:pt x="44" y="105"/>
                    <a:pt x="35" y="91"/>
                  </a:cubicBezTo>
                  <a:cubicBezTo>
                    <a:pt x="24" y="75"/>
                    <a:pt x="20" y="53"/>
                    <a:pt x="24" y="32"/>
                  </a:cubicBezTo>
                  <a:close/>
                  <a:moveTo>
                    <a:pt x="25" y="88"/>
                  </a:moveTo>
                  <a:cubicBezTo>
                    <a:pt x="27" y="90"/>
                    <a:pt x="28" y="93"/>
                    <a:pt x="30" y="95"/>
                  </a:cubicBezTo>
                  <a:cubicBezTo>
                    <a:pt x="41" y="112"/>
                    <a:pt x="64" y="121"/>
                    <a:pt x="81" y="121"/>
                  </a:cubicBezTo>
                  <a:cubicBezTo>
                    <a:pt x="81" y="121"/>
                    <a:pt x="81" y="121"/>
                    <a:pt x="81" y="121"/>
                  </a:cubicBezTo>
                  <a:cubicBezTo>
                    <a:pt x="69" y="131"/>
                    <a:pt x="54" y="134"/>
                    <a:pt x="40" y="129"/>
                  </a:cubicBezTo>
                  <a:cubicBezTo>
                    <a:pt x="25" y="125"/>
                    <a:pt x="13" y="113"/>
                    <a:pt x="7" y="98"/>
                  </a:cubicBezTo>
                  <a:cubicBezTo>
                    <a:pt x="12" y="94"/>
                    <a:pt x="19" y="90"/>
                    <a:pt x="25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60"/>
            <p:cNvSpPr>
              <a:spLocks/>
            </p:cNvSpPr>
            <p:nvPr/>
          </p:nvSpPr>
          <p:spPr bwMode="auto">
            <a:xfrm>
              <a:off x="8905875" y="2198688"/>
              <a:ext cx="123825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3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8" y="7"/>
                    <a:pt x="24" y="12"/>
                    <a:pt x="12" y="7"/>
                  </a:cubicBezTo>
                  <a:cubicBezTo>
                    <a:pt x="7" y="4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1"/>
                    <a:pt x="13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3" y="2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6" name="组合 285"/>
          <p:cNvGrpSpPr/>
          <p:nvPr/>
        </p:nvGrpSpPr>
        <p:grpSpPr>
          <a:xfrm>
            <a:off x="3269193" y="4025483"/>
            <a:ext cx="551859" cy="562681"/>
            <a:chOff x="3043238" y="3957638"/>
            <a:chExt cx="566737" cy="57785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5" name="Freeform 61"/>
            <p:cNvSpPr>
              <a:spLocks noEditPoints="1"/>
            </p:cNvSpPr>
            <p:nvPr/>
          </p:nvSpPr>
          <p:spPr bwMode="auto">
            <a:xfrm>
              <a:off x="3136900" y="4246563"/>
              <a:ext cx="49213" cy="49213"/>
            </a:xfrm>
            <a:custGeom>
              <a:avLst/>
              <a:gdLst>
                <a:gd name="T0" fmla="*/ 13 w 13"/>
                <a:gd name="T1" fmla="*/ 6 h 13"/>
                <a:gd name="T2" fmla="*/ 6 w 13"/>
                <a:gd name="T3" fmla="*/ 0 h 13"/>
                <a:gd name="T4" fmla="*/ 0 w 13"/>
                <a:gd name="T5" fmla="*/ 6 h 13"/>
                <a:gd name="T6" fmla="*/ 6 w 13"/>
                <a:gd name="T7" fmla="*/ 13 h 13"/>
                <a:gd name="T8" fmla="*/ 13 w 13"/>
                <a:gd name="T9" fmla="*/ 6 h 13"/>
                <a:gd name="T10" fmla="*/ 6 w 13"/>
                <a:gd name="T11" fmla="*/ 6 h 13"/>
                <a:gd name="T12" fmla="*/ 6 w 13"/>
                <a:gd name="T13" fmla="*/ 6 h 13"/>
                <a:gd name="T14" fmla="*/ 6 w 13"/>
                <a:gd name="T15" fmla="*/ 9 h 13"/>
                <a:gd name="T16" fmla="*/ 6 w 13"/>
                <a:gd name="T17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3" y="6"/>
                  </a:moveTo>
                  <a:cubicBezTo>
                    <a:pt x="13" y="3"/>
                    <a:pt x="10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0" y="13"/>
                    <a:pt x="13" y="10"/>
                    <a:pt x="13" y="6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9"/>
                    <a:pt x="6" y="9"/>
                    <a:pt x="6" y="9"/>
                  </a:cubicBez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62"/>
            <p:cNvSpPr>
              <a:spLocks noEditPoints="1"/>
            </p:cNvSpPr>
            <p:nvPr/>
          </p:nvSpPr>
          <p:spPr bwMode="auto">
            <a:xfrm>
              <a:off x="3208338" y="4249738"/>
              <a:ext cx="49213" cy="49213"/>
            </a:xfrm>
            <a:custGeom>
              <a:avLst/>
              <a:gdLst>
                <a:gd name="T0" fmla="*/ 7 w 13"/>
                <a:gd name="T1" fmla="*/ 0 h 13"/>
                <a:gd name="T2" fmla="*/ 0 w 13"/>
                <a:gd name="T3" fmla="*/ 6 h 13"/>
                <a:gd name="T4" fmla="*/ 7 w 13"/>
                <a:gd name="T5" fmla="*/ 13 h 13"/>
                <a:gd name="T6" fmla="*/ 13 w 13"/>
                <a:gd name="T7" fmla="*/ 6 h 13"/>
                <a:gd name="T8" fmla="*/ 7 w 13"/>
                <a:gd name="T9" fmla="*/ 0 h 13"/>
                <a:gd name="T10" fmla="*/ 7 w 13"/>
                <a:gd name="T11" fmla="*/ 9 h 13"/>
                <a:gd name="T12" fmla="*/ 7 w 13"/>
                <a:gd name="T13" fmla="*/ 6 h 13"/>
                <a:gd name="T14" fmla="*/ 7 w 13"/>
                <a:gd name="T15" fmla="*/ 6 h 13"/>
                <a:gd name="T16" fmla="*/ 7 w 13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7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10" y="13"/>
                    <a:pt x="13" y="10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lose/>
                  <a:moveTo>
                    <a:pt x="7" y="9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lnTo>
                    <a:pt x="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Oval 63"/>
            <p:cNvSpPr>
              <a:spLocks noChangeArrowheads="1"/>
            </p:cNvSpPr>
            <p:nvPr/>
          </p:nvSpPr>
          <p:spPr bwMode="auto">
            <a:xfrm>
              <a:off x="3167063" y="4310063"/>
              <a:ext cx="49213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64"/>
            <p:cNvSpPr>
              <a:spLocks noEditPoints="1"/>
            </p:cNvSpPr>
            <p:nvPr/>
          </p:nvSpPr>
          <p:spPr bwMode="auto">
            <a:xfrm>
              <a:off x="3043238" y="3957638"/>
              <a:ext cx="541338" cy="577850"/>
            </a:xfrm>
            <a:custGeom>
              <a:avLst/>
              <a:gdLst>
                <a:gd name="T0" fmla="*/ 88 w 144"/>
                <a:gd name="T1" fmla="*/ 77 h 154"/>
                <a:gd name="T2" fmla="*/ 48 w 144"/>
                <a:gd name="T3" fmla="*/ 57 h 154"/>
                <a:gd name="T4" fmla="*/ 0 w 144"/>
                <a:gd name="T5" fmla="*/ 106 h 154"/>
                <a:gd name="T6" fmla="*/ 48 w 144"/>
                <a:gd name="T7" fmla="*/ 154 h 154"/>
                <a:gd name="T8" fmla="*/ 82 w 144"/>
                <a:gd name="T9" fmla="*/ 141 h 154"/>
                <a:gd name="T10" fmla="*/ 100 w 144"/>
                <a:gd name="T11" fmla="*/ 154 h 154"/>
                <a:gd name="T12" fmla="*/ 124 w 144"/>
                <a:gd name="T13" fmla="*/ 154 h 154"/>
                <a:gd name="T14" fmla="*/ 144 w 144"/>
                <a:gd name="T15" fmla="*/ 134 h 154"/>
                <a:gd name="T16" fmla="*/ 137 w 144"/>
                <a:gd name="T17" fmla="*/ 134 h 154"/>
                <a:gd name="T18" fmla="*/ 124 w 144"/>
                <a:gd name="T19" fmla="*/ 147 h 154"/>
                <a:gd name="T20" fmla="*/ 100 w 144"/>
                <a:gd name="T21" fmla="*/ 147 h 154"/>
                <a:gd name="T22" fmla="*/ 87 w 144"/>
                <a:gd name="T23" fmla="*/ 136 h 154"/>
                <a:gd name="T24" fmla="*/ 97 w 144"/>
                <a:gd name="T25" fmla="*/ 106 h 154"/>
                <a:gd name="T26" fmla="*/ 92 w 144"/>
                <a:gd name="T27" fmla="*/ 84 h 154"/>
                <a:gd name="T28" fmla="*/ 103 w 144"/>
                <a:gd name="T29" fmla="*/ 53 h 154"/>
                <a:gd name="T30" fmla="*/ 103 w 144"/>
                <a:gd name="T31" fmla="*/ 53 h 154"/>
                <a:gd name="T32" fmla="*/ 103 w 144"/>
                <a:gd name="T33" fmla="*/ 48 h 154"/>
                <a:gd name="T34" fmla="*/ 122 w 144"/>
                <a:gd name="T35" fmla="*/ 48 h 154"/>
                <a:gd name="T36" fmla="*/ 122 w 144"/>
                <a:gd name="T37" fmla="*/ 53 h 154"/>
                <a:gd name="T38" fmla="*/ 122 w 144"/>
                <a:gd name="T39" fmla="*/ 54 h 154"/>
                <a:gd name="T40" fmla="*/ 128 w 144"/>
                <a:gd name="T41" fmla="*/ 72 h 154"/>
                <a:gd name="T42" fmla="*/ 138 w 144"/>
                <a:gd name="T43" fmla="*/ 102 h 154"/>
                <a:gd name="T44" fmla="*/ 144 w 144"/>
                <a:gd name="T45" fmla="*/ 102 h 154"/>
                <a:gd name="T46" fmla="*/ 134 w 144"/>
                <a:gd name="T47" fmla="*/ 70 h 154"/>
                <a:gd name="T48" fmla="*/ 128 w 144"/>
                <a:gd name="T49" fmla="*/ 52 h 154"/>
                <a:gd name="T50" fmla="*/ 128 w 144"/>
                <a:gd name="T51" fmla="*/ 39 h 154"/>
                <a:gd name="T52" fmla="*/ 130 w 144"/>
                <a:gd name="T53" fmla="*/ 34 h 154"/>
                <a:gd name="T54" fmla="*/ 133 w 144"/>
                <a:gd name="T55" fmla="*/ 21 h 154"/>
                <a:gd name="T56" fmla="*/ 127 w 144"/>
                <a:gd name="T57" fmla="*/ 6 h 154"/>
                <a:gd name="T58" fmla="*/ 112 w 144"/>
                <a:gd name="T59" fmla="*/ 0 h 154"/>
                <a:gd name="T60" fmla="*/ 98 w 144"/>
                <a:gd name="T61" fmla="*/ 6 h 154"/>
                <a:gd name="T62" fmla="*/ 92 w 144"/>
                <a:gd name="T63" fmla="*/ 21 h 154"/>
                <a:gd name="T64" fmla="*/ 95 w 144"/>
                <a:gd name="T65" fmla="*/ 35 h 154"/>
                <a:gd name="T66" fmla="*/ 97 w 144"/>
                <a:gd name="T67" fmla="*/ 39 h 154"/>
                <a:gd name="T68" fmla="*/ 97 w 144"/>
                <a:gd name="T69" fmla="*/ 52 h 154"/>
                <a:gd name="T70" fmla="*/ 88 w 144"/>
                <a:gd name="T71" fmla="*/ 77 h 154"/>
                <a:gd name="T72" fmla="*/ 48 w 144"/>
                <a:gd name="T73" fmla="*/ 148 h 154"/>
                <a:gd name="T74" fmla="*/ 6 w 144"/>
                <a:gd name="T75" fmla="*/ 106 h 154"/>
                <a:gd name="T76" fmla="*/ 48 w 144"/>
                <a:gd name="T77" fmla="*/ 63 h 154"/>
                <a:gd name="T78" fmla="*/ 91 w 144"/>
                <a:gd name="T79" fmla="*/ 106 h 154"/>
                <a:gd name="T80" fmla="*/ 48 w 144"/>
                <a:gd name="T81" fmla="*/ 148 h 154"/>
                <a:gd name="T82" fmla="*/ 102 w 144"/>
                <a:gd name="T83" fmla="*/ 11 h 154"/>
                <a:gd name="T84" fmla="*/ 112 w 144"/>
                <a:gd name="T85" fmla="*/ 6 h 154"/>
                <a:gd name="T86" fmla="*/ 122 w 144"/>
                <a:gd name="T87" fmla="*/ 11 h 154"/>
                <a:gd name="T88" fmla="*/ 127 w 144"/>
                <a:gd name="T89" fmla="*/ 21 h 154"/>
                <a:gd name="T90" fmla="*/ 124 w 144"/>
                <a:gd name="T91" fmla="*/ 31 h 154"/>
                <a:gd name="T92" fmla="*/ 122 w 144"/>
                <a:gd name="T93" fmla="*/ 38 h 154"/>
                <a:gd name="T94" fmla="*/ 122 w 144"/>
                <a:gd name="T95" fmla="*/ 39 h 154"/>
                <a:gd name="T96" fmla="*/ 122 w 144"/>
                <a:gd name="T97" fmla="*/ 42 h 154"/>
                <a:gd name="T98" fmla="*/ 103 w 144"/>
                <a:gd name="T99" fmla="*/ 42 h 154"/>
                <a:gd name="T100" fmla="*/ 103 w 144"/>
                <a:gd name="T101" fmla="*/ 38 h 154"/>
                <a:gd name="T102" fmla="*/ 103 w 144"/>
                <a:gd name="T103" fmla="*/ 37 h 154"/>
                <a:gd name="T104" fmla="*/ 101 w 144"/>
                <a:gd name="T105" fmla="*/ 32 h 154"/>
                <a:gd name="T106" fmla="*/ 98 w 144"/>
                <a:gd name="T107" fmla="*/ 21 h 154"/>
                <a:gd name="T108" fmla="*/ 102 w 144"/>
                <a:gd name="T10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4" h="154">
                  <a:moveTo>
                    <a:pt x="88" y="77"/>
                  </a:moveTo>
                  <a:cubicBezTo>
                    <a:pt x="79" y="65"/>
                    <a:pt x="65" y="57"/>
                    <a:pt x="48" y="57"/>
                  </a:cubicBezTo>
                  <a:cubicBezTo>
                    <a:pt x="21" y="57"/>
                    <a:pt x="0" y="79"/>
                    <a:pt x="0" y="106"/>
                  </a:cubicBezTo>
                  <a:cubicBezTo>
                    <a:pt x="0" y="133"/>
                    <a:pt x="21" y="154"/>
                    <a:pt x="48" y="154"/>
                  </a:cubicBezTo>
                  <a:cubicBezTo>
                    <a:pt x="62" y="154"/>
                    <a:pt x="73" y="149"/>
                    <a:pt x="82" y="141"/>
                  </a:cubicBezTo>
                  <a:cubicBezTo>
                    <a:pt x="88" y="153"/>
                    <a:pt x="98" y="154"/>
                    <a:pt x="100" y="154"/>
                  </a:cubicBezTo>
                  <a:cubicBezTo>
                    <a:pt x="124" y="154"/>
                    <a:pt x="124" y="154"/>
                    <a:pt x="124" y="154"/>
                  </a:cubicBezTo>
                  <a:cubicBezTo>
                    <a:pt x="134" y="154"/>
                    <a:pt x="141" y="144"/>
                    <a:pt x="144" y="134"/>
                  </a:cubicBezTo>
                  <a:cubicBezTo>
                    <a:pt x="137" y="134"/>
                    <a:pt x="137" y="134"/>
                    <a:pt x="137" y="134"/>
                  </a:cubicBezTo>
                  <a:cubicBezTo>
                    <a:pt x="135" y="141"/>
                    <a:pt x="130" y="147"/>
                    <a:pt x="124" y="147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98" y="147"/>
                    <a:pt x="91" y="147"/>
                    <a:pt x="87" y="136"/>
                  </a:cubicBezTo>
                  <a:cubicBezTo>
                    <a:pt x="93" y="127"/>
                    <a:pt x="97" y="117"/>
                    <a:pt x="97" y="106"/>
                  </a:cubicBezTo>
                  <a:cubicBezTo>
                    <a:pt x="97" y="98"/>
                    <a:pt x="95" y="91"/>
                    <a:pt x="92" y="84"/>
                  </a:cubicBezTo>
                  <a:cubicBezTo>
                    <a:pt x="96" y="74"/>
                    <a:pt x="101" y="61"/>
                    <a:pt x="103" y="53"/>
                  </a:cubicBezTo>
                  <a:cubicBezTo>
                    <a:pt x="103" y="53"/>
                    <a:pt x="103" y="53"/>
                    <a:pt x="103" y="53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2" y="53"/>
                    <a:pt x="122" y="53"/>
                    <a:pt x="122" y="53"/>
                  </a:cubicBezTo>
                  <a:cubicBezTo>
                    <a:pt x="122" y="53"/>
                    <a:pt x="122" y="53"/>
                    <a:pt x="122" y="54"/>
                  </a:cubicBezTo>
                  <a:cubicBezTo>
                    <a:pt x="123" y="59"/>
                    <a:pt x="126" y="65"/>
                    <a:pt x="128" y="72"/>
                  </a:cubicBezTo>
                  <a:cubicBezTo>
                    <a:pt x="131" y="81"/>
                    <a:pt x="135" y="91"/>
                    <a:pt x="138" y="102"/>
                  </a:cubicBezTo>
                  <a:cubicBezTo>
                    <a:pt x="144" y="102"/>
                    <a:pt x="144" y="102"/>
                    <a:pt x="144" y="102"/>
                  </a:cubicBezTo>
                  <a:cubicBezTo>
                    <a:pt x="142" y="90"/>
                    <a:pt x="138" y="80"/>
                    <a:pt x="134" y="70"/>
                  </a:cubicBezTo>
                  <a:cubicBezTo>
                    <a:pt x="132" y="64"/>
                    <a:pt x="129" y="58"/>
                    <a:pt x="128" y="5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37"/>
                    <a:pt x="129" y="35"/>
                    <a:pt x="130" y="34"/>
                  </a:cubicBezTo>
                  <a:cubicBezTo>
                    <a:pt x="131" y="29"/>
                    <a:pt x="133" y="25"/>
                    <a:pt x="133" y="21"/>
                  </a:cubicBezTo>
                  <a:cubicBezTo>
                    <a:pt x="133" y="15"/>
                    <a:pt x="131" y="10"/>
                    <a:pt x="127" y="6"/>
                  </a:cubicBezTo>
                  <a:cubicBezTo>
                    <a:pt x="123" y="2"/>
                    <a:pt x="118" y="0"/>
                    <a:pt x="112" y="0"/>
                  </a:cubicBezTo>
                  <a:cubicBezTo>
                    <a:pt x="107" y="0"/>
                    <a:pt x="101" y="2"/>
                    <a:pt x="98" y="6"/>
                  </a:cubicBezTo>
                  <a:cubicBezTo>
                    <a:pt x="94" y="10"/>
                    <a:pt x="92" y="15"/>
                    <a:pt x="92" y="21"/>
                  </a:cubicBezTo>
                  <a:cubicBezTo>
                    <a:pt x="92" y="25"/>
                    <a:pt x="93" y="30"/>
                    <a:pt x="95" y="35"/>
                  </a:cubicBezTo>
                  <a:cubicBezTo>
                    <a:pt x="96" y="36"/>
                    <a:pt x="96" y="37"/>
                    <a:pt x="97" y="39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5" y="58"/>
                    <a:pt x="91" y="68"/>
                    <a:pt x="88" y="77"/>
                  </a:cubicBezTo>
                  <a:close/>
                  <a:moveTo>
                    <a:pt x="48" y="148"/>
                  </a:moveTo>
                  <a:cubicBezTo>
                    <a:pt x="25" y="148"/>
                    <a:pt x="6" y="129"/>
                    <a:pt x="6" y="106"/>
                  </a:cubicBezTo>
                  <a:cubicBezTo>
                    <a:pt x="6" y="82"/>
                    <a:pt x="25" y="63"/>
                    <a:pt x="48" y="63"/>
                  </a:cubicBezTo>
                  <a:cubicBezTo>
                    <a:pt x="72" y="63"/>
                    <a:pt x="91" y="82"/>
                    <a:pt x="91" y="106"/>
                  </a:cubicBezTo>
                  <a:cubicBezTo>
                    <a:pt x="91" y="129"/>
                    <a:pt x="72" y="148"/>
                    <a:pt x="48" y="148"/>
                  </a:cubicBezTo>
                  <a:close/>
                  <a:moveTo>
                    <a:pt x="102" y="11"/>
                  </a:moveTo>
                  <a:cubicBezTo>
                    <a:pt x="105" y="8"/>
                    <a:pt x="108" y="6"/>
                    <a:pt x="112" y="6"/>
                  </a:cubicBezTo>
                  <a:cubicBezTo>
                    <a:pt x="116" y="6"/>
                    <a:pt x="120" y="8"/>
                    <a:pt x="122" y="11"/>
                  </a:cubicBezTo>
                  <a:cubicBezTo>
                    <a:pt x="125" y="13"/>
                    <a:pt x="127" y="17"/>
                    <a:pt x="127" y="21"/>
                  </a:cubicBezTo>
                  <a:cubicBezTo>
                    <a:pt x="127" y="24"/>
                    <a:pt x="125" y="28"/>
                    <a:pt x="124" y="31"/>
                  </a:cubicBezTo>
                  <a:cubicBezTo>
                    <a:pt x="123" y="33"/>
                    <a:pt x="122" y="35"/>
                    <a:pt x="122" y="38"/>
                  </a:cubicBezTo>
                  <a:cubicBezTo>
                    <a:pt x="122" y="38"/>
                    <a:pt x="122" y="38"/>
                    <a:pt x="122" y="39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7"/>
                    <a:pt x="103" y="37"/>
                  </a:cubicBezTo>
                  <a:cubicBezTo>
                    <a:pt x="102" y="35"/>
                    <a:pt x="102" y="34"/>
                    <a:pt x="101" y="32"/>
                  </a:cubicBezTo>
                  <a:cubicBezTo>
                    <a:pt x="99" y="28"/>
                    <a:pt x="98" y="24"/>
                    <a:pt x="98" y="21"/>
                  </a:cubicBezTo>
                  <a:cubicBezTo>
                    <a:pt x="98" y="17"/>
                    <a:pt x="99" y="13"/>
                    <a:pt x="10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65"/>
            <p:cNvSpPr>
              <a:spLocks/>
            </p:cNvSpPr>
            <p:nvPr/>
          </p:nvSpPr>
          <p:spPr bwMode="auto">
            <a:xfrm>
              <a:off x="3546475" y="4351338"/>
              <a:ext cx="63500" cy="106363"/>
            </a:xfrm>
            <a:custGeom>
              <a:avLst/>
              <a:gdLst>
                <a:gd name="T0" fmla="*/ 2 w 17"/>
                <a:gd name="T1" fmla="*/ 1 h 28"/>
                <a:gd name="T2" fmla="*/ 6 w 17"/>
                <a:gd name="T3" fmla="*/ 18 h 28"/>
                <a:gd name="T4" fmla="*/ 6 w 17"/>
                <a:gd name="T5" fmla="*/ 28 h 28"/>
                <a:gd name="T6" fmla="*/ 10 w 17"/>
                <a:gd name="T7" fmla="*/ 28 h 28"/>
                <a:gd name="T8" fmla="*/ 12 w 17"/>
                <a:gd name="T9" fmla="*/ 17 h 28"/>
                <a:gd name="T10" fmla="*/ 5 w 17"/>
                <a:gd name="T11" fmla="*/ 1 h 28"/>
                <a:gd name="T12" fmla="*/ 0 w 17"/>
                <a:gd name="T13" fmla="*/ 0 h 28"/>
                <a:gd name="T14" fmla="*/ 2 w 1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8">
                  <a:moveTo>
                    <a:pt x="2" y="1"/>
                  </a:moveTo>
                  <a:cubicBezTo>
                    <a:pt x="7" y="5"/>
                    <a:pt x="11" y="7"/>
                    <a:pt x="6" y="18"/>
                  </a:cubicBezTo>
                  <a:cubicBezTo>
                    <a:pt x="4" y="22"/>
                    <a:pt x="5" y="26"/>
                    <a:pt x="6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9" y="25"/>
                    <a:pt x="10" y="22"/>
                    <a:pt x="12" y="17"/>
                  </a:cubicBezTo>
                  <a:cubicBezTo>
                    <a:pt x="17" y="7"/>
                    <a:pt x="7" y="2"/>
                    <a:pt x="5" y="1"/>
                  </a:cubicBezTo>
                  <a:cubicBezTo>
                    <a:pt x="2" y="0"/>
                    <a:pt x="0" y="0"/>
                    <a:pt x="0" y="0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1" name="组合 280"/>
          <p:cNvGrpSpPr/>
          <p:nvPr/>
        </p:nvGrpSpPr>
        <p:grpSpPr>
          <a:xfrm>
            <a:off x="8755329" y="3955921"/>
            <a:ext cx="607510" cy="592052"/>
            <a:chOff x="8677275" y="3886200"/>
            <a:chExt cx="623888" cy="6080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0" name="Freeform 66"/>
            <p:cNvSpPr>
              <a:spLocks noEditPoints="1"/>
            </p:cNvSpPr>
            <p:nvPr/>
          </p:nvSpPr>
          <p:spPr bwMode="auto">
            <a:xfrm>
              <a:off x="8677275" y="3886200"/>
              <a:ext cx="623888" cy="608013"/>
            </a:xfrm>
            <a:custGeom>
              <a:avLst/>
              <a:gdLst>
                <a:gd name="T0" fmla="*/ 30 w 166"/>
                <a:gd name="T1" fmla="*/ 160 h 162"/>
                <a:gd name="T2" fmla="*/ 85 w 166"/>
                <a:gd name="T3" fmla="*/ 118 h 162"/>
                <a:gd name="T4" fmla="*/ 95 w 166"/>
                <a:gd name="T5" fmla="*/ 113 h 162"/>
                <a:gd name="T6" fmla="*/ 146 w 166"/>
                <a:gd name="T7" fmla="*/ 162 h 162"/>
                <a:gd name="T8" fmla="*/ 156 w 166"/>
                <a:gd name="T9" fmla="*/ 133 h 162"/>
                <a:gd name="T10" fmla="*/ 113 w 166"/>
                <a:gd name="T11" fmla="*/ 95 h 162"/>
                <a:gd name="T12" fmla="*/ 150 w 166"/>
                <a:gd name="T13" fmla="*/ 5 h 162"/>
                <a:gd name="T14" fmla="*/ 144 w 166"/>
                <a:gd name="T15" fmla="*/ 5 h 162"/>
                <a:gd name="T16" fmla="*/ 129 w 166"/>
                <a:gd name="T17" fmla="*/ 30 h 162"/>
                <a:gd name="T18" fmla="*/ 138 w 166"/>
                <a:gd name="T19" fmla="*/ 51 h 162"/>
                <a:gd name="T20" fmla="*/ 69 w 166"/>
                <a:gd name="T21" fmla="*/ 90 h 162"/>
                <a:gd name="T22" fmla="*/ 97 w 166"/>
                <a:gd name="T23" fmla="*/ 52 h 162"/>
                <a:gd name="T24" fmla="*/ 69 w 166"/>
                <a:gd name="T25" fmla="*/ 64 h 162"/>
                <a:gd name="T26" fmla="*/ 77 w 166"/>
                <a:gd name="T27" fmla="*/ 56 h 162"/>
                <a:gd name="T28" fmla="*/ 37 w 166"/>
                <a:gd name="T29" fmla="*/ 1 h 162"/>
                <a:gd name="T30" fmla="*/ 32 w 166"/>
                <a:gd name="T31" fmla="*/ 7 h 162"/>
                <a:gd name="T32" fmla="*/ 71 w 166"/>
                <a:gd name="T33" fmla="*/ 52 h 162"/>
                <a:gd name="T34" fmla="*/ 22 w 166"/>
                <a:gd name="T35" fmla="*/ 16 h 162"/>
                <a:gd name="T36" fmla="*/ 17 w 166"/>
                <a:gd name="T37" fmla="*/ 21 h 162"/>
                <a:gd name="T38" fmla="*/ 51 w 166"/>
                <a:gd name="T39" fmla="*/ 72 h 162"/>
                <a:gd name="T40" fmla="*/ 34 w 166"/>
                <a:gd name="T41" fmla="*/ 64 h 162"/>
                <a:gd name="T42" fmla="*/ 2 w 166"/>
                <a:gd name="T43" fmla="*/ 32 h 162"/>
                <a:gd name="T44" fmla="*/ 28 w 166"/>
                <a:gd name="T45" fmla="*/ 69 h 162"/>
                <a:gd name="T46" fmla="*/ 47 w 166"/>
                <a:gd name="T47" fmla="*/ 81 h 162"/>
                <a:gd name="T48" fmla="*/ 64 w 166"/>
                <a:gd name="T49" fmla="*/ 69 h 162"/>
                <a:gd name="T50" fmla="*/ 12 w 166"/>
                <a:gd name="T51" fmla="*/ 137 h 162"/>
                <a:gd name="T52" fmla="*/ 28 w 166"/>
                <a:gd name="T53" fmla="*/ 160 h 162"/>
                <a:gd name="T54" fmla="*/ 151 w 166"/>
                <a:gd name="T55" fmla="*/ 139 h 162"/>
                <a:gd name="T56" fmla="*/ 140 w 166"/>
                <a:gd name="T57" fmla="*/ 151 h 162"/>
                <a:gd name="T58" fmla="*/ 108 w 166"/>
                <a:gd name="T59" fmla="*/ 100 h 162"/>
                <a:gd name="T60" fmla="*/ 73 w 166"/>
                <a:gd name="T61" fmla="*/ 106 h 162"/>
                <a:gd name="T62" fmla="*/ 29 w 166"/>
                <a:gd name="T63" fmla="*/ 153 h 162"/>
                <a:gd name="T64" fmla="*/ 63 w 166"/>
                <a:gd name="T65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6" h="162">
                  <a:moveTo>
                    <a:pt x="28" y="160"/>
                  </a:moveTo>
                  <a:cubicBezTo>
                    <a:pt x="29" y="160"/>
                    <a:pt x="29" y="160"/>
                    <a:pt x="30" y="160"/>
                  </a:cubicBezTo>
                  <a:cubicBezTo>
                    <a:pt x="49" y="160"/>
                    <a:pt x="71" y="125"/>
                    <a:pt x="79" y="111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6" y="119"/>
                    <a:pt x="88" y="119"/>
                    <a:pt x="90" y="118"/>
                  </a:cubicBezTo>
                  <a:cubicBezTo>
                    <a:pt x="90" y="118"/>
                    <a:pt x="92" y="116"/>
                    <a:pt x="95" y="113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137" y="159"/>
                    <a:pt x="142" y="162"/>
                    <a:pt x="146" y="162"/>
                  </a:cubicBezTo>
                  <a:cubicBezTo>
                    <a:pt x="150" y="162"/>
                    <a:pt x="154" y="160"/>
                    <a:pt x="157" y="157"/>
                  </a:cubicBezTo>
                  <a:cubicBezTo>
                    <a:pt x="166" y="148"/>
                    <a:pt x="160" y="138"/>
                    <a:pt x="156" y="133"/>
                  </a:cubicBezTo>
                  <a:cubicBezTo>
                    <a:pt x="156" y="133"/>
                    <a:pt x="156" y="133"/>
                    <a:pt x="156" y="133"/>
                  </a:cubicBezTo>
                  <a:cubicBezTo>
                    <a:pt x="113" y="95"/>
                    <a:pt x="113" y="95"/>
                    <a:pt x="113" y="95"/>
                  </a:cubicBezTo>
                  <a:cubicBezTo>
                    <a:pt x="124" y="83"/>
                    <a:pt x="136" y="69"/>
                    <a:pt x="145" y="55"/>
                  </a:cubicBezTo>
                  <a:cubicBezTo>
                    <a:pt x="163" y="23"/>
                    <a:pt x="150" y="6"/>
                    <a:pt x="150" y="5"/>
                  </a:cubicBezTo>
                  <a:cubicBezTo>
                    <a:pt x="149" y="4"/>
                    <a:pt x="148" y="4"/>
                    <a:pt x="147" y="3"/>
                  </a:cubicBezTo>
                  <a:cubicBezTo>
                    <a:pt x="146" y="3"/>
                    <a:pt x="145" y="4"/>
                    <a:pt x="144" y="5"/>
                  </a:cubicBezTo>
                  <a:cubicBezTo>
                    <a:pt x="124" y="25"/>
                    <a:pt x="124" y="25"/>
                    <a:pt x="124" y="25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46" y="13"/>
                    <a:pt x="146" y="13"/>
                    <a:pt x="146" y="13"/>
                  </a:cubicBezTo>
                  <a:cubicBezTo>
                    <a:pt x="148" y="19"/>
                    <a:pt x="149" y="32"/>
                    <a:pt x="138" y="51"/>
                  </a:cubicBezTo>
                  <a:cubicBezTo>
                    <a:pt x="124" y="75"/>
                    <a:pt x="96" y="102"/>
                    <a:pt x="88" y="11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3" y="60"/>
                    <a:pt x="76" y="57"/>
                    <a:pt x="76" y="57"/>
                  </a:cubicBezTo>
                  <a:cubicBezTo>
                    <a:pt x="77" y="57"/>
                    <a:pt x="77" y="57"/>
                    <a:pt x="77" y="56"/>
                  </a:cubicBezTo>
                  <a:cubicBezTo>
                    <a:pt x="80" y="52"/>
                    <a:pt x="83" y="42"/>
                    <a:pt x="72" y="32"/>
                  </a:cubicBezTo>
                  <a:cubicBezTo>
                    <a:pt x="61" y="23"/>
                    <a:pt x="37" y="1"/>
                    <a:pt x="37" y="1"/>
                  </a:cubicBezTo>
                  <a:cubicBezTo>
                    <a:pt x="37" y="1"/>
                    <a:pt x="34" y="0"/>
                    <a:pt x="32" y="2"/>
                  </a:cubicBezTo>
                  <a:cubicBezTo>
                    <a:pt x="30" y="4"/>
                    <a:pt x="32" y="7"/>
                    <a:pt x="32" y="7"/>
                  </a:cubicBezTo>
                  <a:cubicBezTo>
                    <a:pt x="32" y="7"/>
                    <a:pt x="56" y="28"/>
                    <a:pt x="67" y="38"/>
                  </a:cubicBezTo>
                  <a:cubicBezTo>
                    <a:pt x="75" y="45"/>
                    <a:pt x="72" y="51"/>
                    <a:pt x="71" y="52"/>
                  </a:cubicBezTo>
                  <a:cubicBezTo>
                    <a:pt x="70" y="53"/>
                    <a:pt x="68" y="55"/>
                    <a:pt x="64" y="58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4"/>
                    <a:pt x="18" y="14"/>
                    <a:pt x="17" y="16"/>
                  </a:cubicBezTo>
                  <a:cubicBezTo>
                    <a:pt x="16" y="17"/>
                    <a:pt x="16" y="20"/>
                    <a:pt x="17" y="21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6" y="66"/>
                    <a:pt x="53" y="69"/>
                    <a:pt x="51" y="72"/>
                  </a:cubicBezTo>
                  <a:cubicBezTo>
                    <a:pt x="50" y="73"/>
                    <a:pt x="48" y="73"/>
                    <a:pt x="47" y="73"/>
                  </a:cubicBezTo>
                  <a:cubicBezTo>
                    <a:pt x="42" y="73"/>
                    <a:pt x="36" y="67"/>
                    <a:pt x="34" y="64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6" y="31"/>
                    <a:pt x="4" y="31"/>
                    <a:pt x="2" y="32"/>
                  </a:cubicBezTo>
                  <a:cubicBezTo>
                    <a:pt x="0" y="34"/>
                    <a:pt x="0" y="36"/>
                    <a:pt x="2" y="38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9" y="70"/>
                    <a:pt x="37" y="80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51" y="81"/>
                    <a:pt x="54" y="79"/>
                    <a:pt x="56" y="77"/>
                  </a:cubicBezTo>
                  <a:cubicBezTo>
                    <a:pt x="59" y="74"/>
                    <a:pt x="61" y="72"/>
                    <a:pt x="64" y="69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12" y="137"/>
                    <a:pt x="12" y="137"/>
                    <a:pt x="12" y="137"/>
                  </a:cubicBezTo>
                  <a:cubicBezTo>
                    <a:pt x="11" y="138"/>
                    <a:pt x="10" y="139"/>
                    <a:pt x="11" y="141"/>
                  </a:cubicBezTo>
                  <a:cubicBezTo>
                    <a:pt x="15" y="153"/>
                    <a:pt x="21" y="160"/>
                    <a:pt x="28" y="160"/>
                  </a:cubicBezTo>
                  <a:close/>
                  <a:moveTo>
                    <a:pt x="108" y="100"/>
                  </a:moveTo>
                  <a:cubicBezTo>
                    <a:pt x="151" y="139"/>
                    <a:pt x="151" y="139"/>
                    <a:pt x="151" y="139"/>
                  </a:cubicBezTo>
                  <a:cubicBezTo>
                    <a:pt x="152" y="140"/>
                    <a:pt x="157" y="146"/>
                    <a:pt x="152" y="152"/>
                  </a:cubicBezTo>
                  <a:cubicBezTo>
                    <a:pt x="147" y="157"/>
                    <a:pt x="141" y="153"/>
                    <a:pt x="140" y="151"/>
                  </a:cubicBezTo>
                  <a:cubicBezTo>
                    <a:pt x="101" y="108"/>
                    <a:pt x="101" y="108"/>
                    <a:pt x="101" y="108"/>
                  </a:cubicBezTo>
                  <a:cubicBezTo>
                    <a:pt x="103" y="106"/>
                    <a:pt x="105" y="103"/>
                    <a:pt x="108" y="100"/>
                  </a:cubicBezTo>
                  <a:close/>
                  <a:moveTo>
                    <a:pt x="63" y="96"/>
                  </a:moveTo>
                  <a:cubicBezTo>
                    <a:pt x="73" y="106"/>
                    <a:pt x="73" y="106"/>
                    <a:pt x="73" y="106"/>
                  </a:cubicBezTo>
                  <a:cubicBezTo>
                    <a:pt x="62" y="125"/>
                    <a:pt x="43" y="153"/>
                    <a:pt x="30" y="153"/>
                  </a:cubicBezTo>
                  <a:cubicBezTo>
                    <a:pt x="30" y="153"/>
                    <a:pt x="29" y="153"/>
                    <a:pt x="29" y="153"/>
                  </a:cubicBezTo>
                  <a:cubicBezTo>
                    <a:pt x="25" y="153"/>
                    <a:pt x="21" y="148"/>
                    <a:pt x="19" y="140"/>
                  </a:cubicBezTo>
                  <a:lnTo>
                    <a:pt x="63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67"/>
            <p:cNvSpPr>
              <a:spLocks/>
            </p:cNvSpPr>
            <p:nvPr/>
          </p:nvSpPr>
          <p:spPr bwMode="auto">
            <a:xfrm>
              <a:off x="9059863" y="3971925"/>
              <a:ext cx="93663" cy="120650"/>
            </a:xfrm>
            <a:custGeom>
              <a:avLst/>
              <a:gdLst>
                <a:gd name="T0" fmla="*/ 18 w 25"/>
                <a:gd name="T1" fmla="*/ 3 h 32"/>
                <a:gd name="T2" fmla="*/ 7 w 25"/>
                <a:gd name="T3" fmla="*/ 20 h 32"/>
                <a:gd name="T4" fmla="*/ 0 w 25"/>
                <a:gd name="T5" fmla="*/ 29 h 32"/>
                <a:gd name="T6" fmla="*/ 3 w 25"/>
                <a:gd name="T7" fmla="*/ 32 h 32"/>
                <a:gd name="T8" fmla="*/ 13 w 25"/>
                <a:gd name="T9" fmla="*/ 24 h 32"/>
                <a:gd name="T10" fmla="*/ 20 w 25"/>
                <a:gd name="T11" fmla="*/ 5 h 32"/>
                <a:gd name="T12" fmla="*/ 17 w 25"/>
                <a:gd name="T13" fmla="*/ 0 h 32"/>
                <a:gd name="T14" fmla="*/ 18 w 25"/>
                <a:gd name="T15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32">
                  <a:moveTo>
                    <a:pt x="18" y="3"/>
                  </a:moveTo>
                  <a:cubicBezTo>
                    <a:pt x="19" y="9"/>
                    <a:pt x="20" y="15"/>
                    <a:pt x="7" y="20"/>
                  </a:cubicBezTo>
                  <a:cubicBezTo>
                    <a:pt x="2" y="22"/>
                    <a:pt x="0" y="26"/>
                    <a:pt x="0" y="29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4" y="28"/>
                    <a:pt x="8" y="27"/>
                    <a:pt x="13" y="24"/>
                  </a:cubicBezTo>
                  <a:cubicBezTo>
                    <a:pt x="25" y="19"/>
                    <a:pt x="21" y="7"/>
                    <a:pt x="20" y="5"/>
                  </a:cubicBezTo>
                  <a:cubicBezTo>
                    <a:pt x="18" y="2"/>
                    <a:pt x="17" y="0"/>
                    <a:pt x="17" y="0"/>
                  </a:cubicBezTo>
                  <a:lnTo>
                    <a:pt x="18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8" name="组合 267"/>
          <p:cNvGrpSpPr/>
          <p:nvPr/>
        </p:nvGrpSpPr>
        <p:grpSpPr>
          <a:xfrm>
            <a:off x="1094215" y="2130301"/>
            <a:ext cx="519398" cy="519398"/>
            <a:chOff x="809625" y="2011363"/>
            <a:chExt cx="533400" cy="5334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2" name="Freeform 68"/>
            <p:cNvSpPr>
              <a:spLocks/>
            </p:cNvSpPr>
            <p:nvPr/>
          </p:nvSpPr>
          <p:spPr bwMode="auto">
            <a:xfrm>
              <a:off x="1103313" y="2303463"/>
              <a:ext cx="138113" cy="139700"/>
            </a:xfrm>
            <a:custGeom>
              <a:avLst/>
              <a:gdLst>
                <a:gd name="T0" fmla="*/ 1 w 37"/>
                <a:gd name="T1" fmla="*/ 1 h 37"/>
                <a:gd name="T2" fmla="*/ 1 w 37"/>
                <a:gd name="T3" fmla="*/ 5 h 37"/>
                <a:gd name="T4" fmla="*/ 31 w 37"/>
                <a:gd name="T5" fmla="*/ 35 h 37"/>
                <a:gd name="T6" fmla="*/ 36 w 37"/>
                <a:gd name="T7" fmla="*/ 35 h 37"/>
                <a:gd name="T8" fmla="*/ 36 w 37"/>
                <a:gd name="T9" fmla="*/ 31 h 37"/>
                <a:gd name="T10" fmla="*/ 6 w 37"/>
                <a:gd name="T11" fmla="*/ 1 h 37"/>
                <a:gd name="T12" fmla="*/ 1 w 37"/>
                <a:gd name="T13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7">
                  <a:moveTo>
                    <a:pt x="1" y="1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2" y="37"/>
                    <a:pt x="34" y="37"/>
                    <a:pt x="36" y="35"/>
                  </a:cubicBezTo>
                  <a:cubicBezTo>
                    <a:pt x="37" y="34"/>
                    <a:pt x="37" y="32"/>
                    <a:pt x="36" y="3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69"/>
            <p:cNvSpPr>
              <a:spLocks/>
            </p:cNvSpPr>
            <p:nvPr/>
          </p:nvSpPr>
          <p:spPr bwMode="auto">
            <a:xfrm>
              <a:off x="809625" y="2011363"/>
              <a:ext cx="533400" cy="533400"/>
            </a:xfrm>
            <a:custGeom>
              <a:avLst/>
              <a:gdLst>
                <a:gd name="T0" fmla="*/ 132 w 142"/>
                <a:gd name="T1" fmla="*/ 95 h 142"/>
                <a:gd name="T2" fmla="*/ 98 w 142"/>
                <a:gd name="T3" fmla="*/ 62 h 142"/>
                <a:gd name="T4" fmla="*/ 94 w 142"/>
                <a:gd name="T5" fmla="*/ 66 h 142"/>
                <a:gd name="T6" fmla="*/ 128 w 142"/>
                <a:gd name="T7" fmla="*/ 100 h 142"/>
                <a:gd name="T8" fmla="*/ 128 w 142"/>
                <a:gd name="T9" fmla="*/ 127 h 142"/>
                <a:gd name="T10" fmla="*/ 128 w 142"/>
                <a:gd name="T11" fmla="*/ 128 h 142"/>
                <a:gd name="T12" fmla="*/ 100 w 142"/>
                <a:gd name="T13" fmla="*/ 128 h 142"/>
                <a:gd name="T14" fmla="*/ 85 w 142"/>
                <a:gd name="T15" fmla="*/ 112 h 142"/>
                <a:gd name="T16" fmla="*/ 89 w 142"/>
                <a:gd name="T17" fmla="*/ 108 h 142"/>
                <a:gd name="T18" fmla="*/ 89 w 142"/>
                <a:gd name="T19" fmla="*/ 103 h 142"/>
                <a:gd name="T20" fmla="*/ 84 w 142"/>
                <a:gd name="T21" fmla="*/ 103 h 142"/>
                <a:gd name="T22" fmla="*/ 80 w 142"/>
                <a:gd name="T23" fmla="*/ 107 h 142"/>
                <a:gd name="T24" fmla="*/ 71 w 142"/>
                <a:gd name="T25" fmla="*/ 99 h 142"/>
                <a:gd name="T26" fmla="*/ 76 w 142"/>
                <a:gd name="T27" fmla="*/ 94 h 142"/>
                <a:gd name="T28" fmla="*/ 76 w 142"/>
                <a:gd name="T29" fmla="*/ 90 h 142"/>
                <a:gd name="T30" fmla="*/ 71 w 142"/>
                <a:gd name="T31" fmla="*/ 90 h 142"/>
                <a:gd name="T32" fmla="*/ 67 w 142"/>
                <a:gd name="T33" fmla="*/ 94 h 142"/>
                <a:gd name="T34" fmla="*/ 58 w 142"/>
                <a:gd name="T35" fmla="*/ 85 h 142"/>
                <a:gd name="T36" fmla="*/ 63 w 142"/>
                <a:gd name="T37" fmla="*/ 81 h 142"/>
                <a:gd name="T38" fmla="*/ 63 w 142"/>
                <a:gd name="T39" fmla="*/ 77 h 142"/>
                <a:gd name="T40" fmla="*/ 58 w 142"/>
                <a:gd name="T41" fmla="*/ 77 h 142"/>
                <a:gd name="T42" fmla="*/ 54 w 142"/>
                <a:gd name="T43" fmla="*/ 81 h 142"/>
                <a:gd name="T44" fmla="*/ 45 w 142"/>
                <a:gd name="T45" fmla="*/ 72 h 142"/>
                <a:gd name="T46" fmla="*/ 49 w 142"/>
                <a:gd name="T47" fmla="*/ 68 h 142"/>
                <a:gd name="T48" fmla="*/ 49 w 142"/>
                <a:gd name="T49" fmla="*/ 64 h 142"/>
                <a:gd name="T50" fmla="*/ 45 w 142"/>
                <a:gd name="T51" fmla="*/ 64 h 142"/>
                <a:gd name="T52" fmla="*/ 41 w 142"/>
                <a:gd name="T53" fmla="*/ 68 h 142"/>
                <a:gd name="T54" fmla="*/ 31 w 142"/>
                <a:gd name="T55" fmla="*/ 59 h 142"/>
                <a:gd name="T56" fmla="*/ 29 w 142"/>
                <a:gd name="T57" fmla="*/ 47 h 142"/>
                <a:gd name="T58" fmla="*/ 26 w 142"/>
                <a:gd name="T59" fmla="*/ 32 h 142"/>
                <a:gd name="T60" fmla="*/ 9 w 142"/>
                <a:gd name="T61" fmla="*/ 15 h 142"/>
                <a:gd name="T62" fmla="*/ 9 w 142"/>
                <a:gd name="T63" fmla="*/ 8 h 142"/>
                <a:gd name="T64" fmla="*/ 16 w 142"/>
                <a:gd name="T65" fmla="*/ 8 h 142"/>
                <a:gd name="T66" fmla="*/ 32 w 142"/>
                <a:gd name="T67" fmla="*/ 25 h 142"/>
                <a:gd name="T68" fmla="*/ 48 w 142"/>
                <a:gd name="T69" fmla="*/ 29 h 142"/>
                <a:gd name="T70" fmla="*/ 59 w 142"/>
                <a:gd name="T71" fmla="*/ 31 h 142"/>
                <a:gd name="T72" fmla="*/ 94 w 142"/>
                <a:gd name="T73" fmla="*/ 66 h 142"/>
                <a:gd name="T74" fmla="*/ 98 w 142"/>
                <a:gd name="T75" fmla="*/ 62 h 142"/>
                <a:gd name="T76" fmla="*/ 64 w 142"/>
                <a:gd name="T77" fmla="*/ 27 h 142"/>
                <a:gd name="T78" fmla="*/ 48 w 142"/>
                <a:gd name="T79" fmla="*/ 23 h 142"/>
                <a:gd name="T80" fmla="*/ 37 w 142"/>
                <a:gd name="T81" fmla="*/ 21 h 142"/>
                <a:gd name="T82" fmla="*/ 20 w 142"/>
                <a:gd name="T83" fmla="*/ 4 h 142"/>
                <a:gd name="T84" fmla="*/ 4 w 142"/>
                <a:gd name="T85" fmla="*/ 4 h 142"/>
                <a:gd name="T86" fmla="*/ 4 w 142"/>
                <a:gd name="T87" fmla="*/ 20 h 142"/>
                <a:gd name="T88" fmla="*/ 21 w 142"/>
                <a:gd name="T89" fmla="*/ 37 h 142"/>
                <a:gd name="T90" fmla="*/ 23 w 142"/>
                <a:gd name="T91" fmla="*/ 48 h 142"/>
                <a:gd name="T92" fmla="*/ 27 w 142"/>
                <a:gd name="T93" fmla="*/ 63 h 142"/>
                <a:gd name="T94" fmla="*/ 38 w 142"/>
                <a:gd name="T95" fmla="*/ 74 h 142"/>
                <a:gd name="T96" fmla="*/ 38 w 142"/>
                <a:gd name="T97" fmla="*/ 75 h 142"/>
                <a:gd name="T98" fmla="*/ 38 w 142"/>
                <a:gd name="T99" fmla="*/ 75 h 142"/>
                <a:gd name="T100" fmla="*/ 51 w 142"/>
                <a:gd name="T101" fmla="*/ 88 h 142"/>
                <a:gd name="T102" fmla="*/ 52 w 142"/>
                <a:gd name="T103" fmla="*/ 88 h 142"/>
                <a:gd name="T104" fmla="*/ 52 w 142"/>
                <a:gd name="T105" fmla="*/ 88 h 142"/>
                <a:gd name="T106" fmla="*/ 96 w 142"/>
                <a:gd name="T107" fmla="*/ 132 h 142"/>
                <a:gd name="T108" fmla="*/ 132 w 142"/>
                <a:gd name="T109" fmla="*/ 132 h 142"/>
                <a:gd name="T110" fmla="*/ 132 w 142"/>
                <a:gd name="T111" fmla="*/ 132 h 142"/>
                <a:gd name="T112" fmla="*/ 132 w 142"/>
                <a:gd name="T113" fmla="*/ 9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2" h="142">
                  <a:moveTo>
                    <a:pt x="132" y="95"/>
                  </a:moveTo>
                  <a:cubicBezTo>
                    <a:pt x="98" y="62"/>
                    <a:pt x="98" y="62"/>
                    <a:pt x="98" y="62"/>
                  </a:cubicBezTo>
                  <a:cubicBezTo>
                    <a:pt x="94" y="66"/>
                    <a:pt x="94" y="66"/>
                    <a:pt x="94" y="66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35" y="107"/>
                    <a:pt x="135" y="120"/>
                    <a:pt x="128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0" y="135"/>
                    <a:pt x="108" y="135"/>
                    <a:pt x="100" y="128"/>
                  </a:cubicBezTo>
                  <a:cubicBezTo>
                    <a:pt x="85" y="112"/>
                    <a:pt x="85" y="112"/>
                    <a:pt x="85" y="112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0" y="106"/>
                    <a:pt x="90" y="104"/>
                    <a:pt x="89" y="103"/>
                  </a:cubicBezTo>
                  <a:cubicBezTo>
                    <a:pt x="88" y="102"/>
                    <a:pt x="86" y="102"/>
                    <a:pt x="84" y="103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76" y="94"/>
                    <a:pt x="76" y="94"/>
                    <a:pt x="76" y="94"/>
                  </a:cubicBezTo>
                  <a:cubicBezTo>
                    <a:pt x="77" y="93"/>
                    <a:pt x="77" y="91"/>
                    <a:pt x="76" y="90"/>
                  </a:cubicBezTo>
                  <a:cubicBezTo>
                    <a:pt x="74" y="89"/>
                    <a:pt x="72" y="89"/>
                    <a:pt x="71" y="90"/>
                  </a:cubicBezTo>
                  <a:cubicBezTo>
                    <a:pt x="67" y="94"/>
                    <a:pt x="67" y="94"/>
                    <a:pt x="67" y="94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0"/>
                    <a:pt x="64" y="78"/>
                    <a:pt x="63" y="77"/>
                  </a:cubicBezTo>
                  <a:cubicBezTo>
                    <a:pt x="61" y="75"/>
                    <a:pt x="59" y="75"/>
                    <a:pt x="58" y="77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51" y="67"/>
                    <a:pt x="51" y="65"/>
                    <a:pt x="49" y="64"/>
                  </a:cubicBezTo>
                  <a:cubicBezTo>
                    <a:pt x="48" y="62"/>
                    <a:pt x="46" y="62"/>
                    <a:pt x="45" y="64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31" y="59"/>
                    <a:pt x="31" y="59"/>
                    <a:pt x="31" y="59"/>
                  </a:cubicBezTo>
                  <a:cubicBezTo>
                    <a:pt x="30" y="57"/>
                    <a:pt x="30" y="52"/>
                    <a:pt x="29" y="47"/>
                  </a:cubicBezTo>
                  <a:cubicBezTo>
                    <a:pt x="29" y="41"/>
                    <a:pt x="29" y="35"/>
                    <a:pt x="26" y="32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7" y="13"/>
                    <a:pt x="7" y="10"/>
                    <a:pt x="9" y="8"/>
                  </a:cubicBezTo>
                  <a:cubicBezTo>
                    <a:pt x="11" y="7"/>
                    <a:pt x="14" y="7"/>
                    <a:pt x="16" y="8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6" y="29"/>
                    <a:pt x="42" y="29"/>
                    <a:pt x="48" y="29"/>
                  </a:cubicBezTo>
                  <a:cubicBezTo>
                    <a:pt x="52" y="29"/>
                    <a:pt x="58" y="30"/>
                    <a:pt x="59" y="31"/>
                  </a:cubicBezTo>
                  <a:cubicBezTo>
                    <a:pt x="94" y="66"/>
                    <a:pt x="94" y="66"/>
                    <a:pt x="94" y="66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60" y="23"/>
                    <a:pt x="54" y="23"/>
                    <a:pt x="48" y="23"/>
                  </a:cubicBezTo>
                  <a:cubicBezTo>
                    <a:pt x="44" y="23"/>
                    <a:pt x="38" y="22"/>
                    <a:pt x="37" y="2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6" y="0"/>
                    <a:pt x="9" y="0"/>
                    <a:pt x="4" y="4"/>
                  </a:cubicBezTo>
                  <a:cubicBezTo>
                    <a:pt x="0" y="8"/>
                    <a:pt x="0" y="15"/>
                    <a:pt x="4" y="2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3" y="38"/>
                    <a:pt x="23" y="43"/>
                    <a:pt x="23" y="48"/>
                  </a:cubicBezTo>
                  <a:cubicBezTo>
                    <a:pt x="23" y="54"/>
                    <a:pt x="24" y="60"/>
                    <a:pt x="27" y="63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38" y="74"/>
                    <a:pt x="38" y="75"/>
                    <a:pt x="38" y="75"/>
                  </a:cubicBezTo>
                  <a:cubicBezTo>
                    <a:pt x="38" y="75"/>
                    <a:pt x="38" y="75"/>
                    <a:pt x="38" y="75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1" y="88"/>
                    <a:pt x="51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96" y="132"/>
                    <a:pt x="96" y="132"/>
                    <a:pt x="96" y="132"/>
                  </a:cubicBezTo>
                  <a:cubicBezTo>
                    <a:pt x="106" y="142"/>
                    <a:pt x="122" y="142"/>
                    <a:pt x="132" y="132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42" y="122"/>
                    <a:pt x="142" y="105"/>
                    <a:pt x="132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70"/>
            <p:cNvSpPr>
              <a:spLocks/>
            </p:cNvSpPr>
            <p:nvPr/>
          </p:nvSpPr>
          <p:spPr bwMode="auto">
            <a:xfrm>
              <a:off x="990600" y="2206625"/>
              <a:ext cx="115888" cy="96838"/>
            </a:xfrm>
            <a:custGeom>
              <a:avLst/>
              <a:gdLst>
                <a:gd name="T0" fmla="*/ 3 w 31"/>
                <a:gd name="T1" fmla="*/ 7 h 26"/>
                <a:gd name="T2" fmla="*/ 20 w 31"/>
                <a:gd name="T3" fmla="*/ 18 h 26"/>
                <a:gd name="T4" fmla="*/ 28 w 31"/>
                <a:gd name="T5" fmla="*/ 26 h 26"/>
                <a:gd name="T6" fmla="*/ 31 w 31"/>
                <a:gd name="T7" fmla="*/ 23 h 26"/>
                <a:gd name="T8" fmla="*/ 24 w 31"/>
                <a:gd name="T9" fmla="*/ 12 h 26"/>
                <a:gd name="T10" fmla="*/ 5 w 31"/>
                <a:gd name="T11" fmla="*/ 5 h 26"/>
                <a:gd name="T12" fmla="*/ 0 w 31"/>
                <a:gd name="T13" fmla="*/ 7 h 26"/>
                <a:gd name="T14" fmla="*/ 3 w 31"/>
                <a:gd name="T15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6">
                  <a:moveTo>
                    <a:pt x="3" y="7"/>
                  </a:moveTo>
                  <a:cubicBezTo>
                    <a:pt x="9" y="6"/>
                    <a:pt x="15" y="5"/>
                    <a:pt x="20" y="18"/>
                  </a:cubicBezTo>
                  <a:cubicBezTo>
                    <a:pt x="22" y="23"/>
                    <a:pt x="25" y="25"/>
                    <a:pt x="28" y="26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28" y="21"/>
                    <a:pt x="26" y="18"/>
                    <a:pt x="24" y="12"/>
                  </a:cubicBezTo>
                  <a:cubicBezTo>
                    <a:pt x="20" y="0"/>
                    <a:pt x="7" y="4"/>
                    <a:pt x="5" y="5"/>
                  </a:cubicBezTo>
                  <a:cubicBezTo>
                    <a:pt x="2" y="6"/>
                    <a:pt x="0" y="7"/>
                    <a:pt x="0" y="7"/>
                  </a:cubicBezTo>
                  <a:lnTo>
                    <a:pt x="3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4" name="组合 293"/>
          <p:cNvGrpSpPr/>
          <p:nvPr/>
        </p:nvGrpSpPr>
        <p:grpSpPr>
          <a:xfrm>
            <a:off x="6561802" y="4954524"/>
            <a:ext cx="530219" cy="677072"/>
            <a:chOff x="6424613" y="4911725"/>
            <a:chExt cx="544513" cy="6953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9" name="Freeform 75"/>
            <p:cNvSpPr>
              <a:spLocks noEditPoints="1"/>
            </p:cNvSpPr>
            <p:nvPr/>
          </p:nvSpPr>
          <p:spPr bwMode="auto">
            <a:xfrm>
              <a:off x="6507163" y="5002213"/>
              <a:ext cx="195263" cy="179388"/>
            </a:xfrm>
            <a:custGeom>
              <a:avLst/>
              <a:gdLst>
                <a:gd name="T0" fmla="*/ 8 w 52"/>
                <a:gd name="T1" fmla="*/ 29 h 48"/>
                <a:gd name="T2" fmla="*/ 0 w 52"/>
                <a:gd name="T3" fmla="*/ 38 h 48"/>
                <a:gd name="T4" fmla="*/ 0 w 52"/>
                <a:gd name="T5" fmla="*/ 41 h 48"/>
                <a:gd name="T6" fmla="*/ 26 w 52"/>
                <a:gd name="T7" fmla="*/ 48 h 48"/>
                <a:gd name="T8" fmla="*/ 50 w 52"/>
                <a:gd name="T9" fmla="*/ 43 h 48"/>
                <a:gd name="T10" fmla="*/ 52 w 52"/>
                <a:gd name="T11" fmla="*/ 39 h 48"/>
                <a:gd name="T12" fmla="*/ 52 w 52"/>
                <a:gd name="T13" fmla="*/ 38 h 48"/>
                <a:gd name="T14" fmla="*/ 44 w 52"/>
                <a:gd name="T15" fmla="*/ 29 h 48"/>
                <a:gd name="T16" fmla="*/ 32 w 52"/>
                <a:gd name="T17" fmla="*/ 24 h 48"/>
                <a:gd name="T18" fmla="*/ 32 w 52"/>
                <a:gd name="T19" fmla="*/ 24 h 48"/>
                <a:gd name="T20" fmla="*/ 39 w 52"/>
                <a:gd name="T21" fmla="*/ 13 h 48"/>
                <a:gd name="T22" fmla="*/ 26 w 52"/>
                <a:gd name="T23" fmla="*/ 0 h 48"/>
                <a:gd name="T24" fmla="*/ 13 w 52"/>
                <a:gd name="T25" fmla="*/ 13 h 48"/>
                <a:gd name="T26" fmla="*/ 20 w 52"/>
                <a:gd name="T27" fmla="*/ 24 h 48"/>
                <a:gd name="T28" fmla="*/ 19 w 52"/>
                <a:gd name="T29" fmla="*/ 24 h 48"/>
                <a:gd name="T30" fmla="*/ 8 w 52"/>
                <a:gd name="T31" fmla="*/ 29 h 48"/>
                <a:gd name="T32" fmla="*/ 26 w 52"/>
                <a:gd name="T33" fmla="*/ 7 h 48"/>
                <a:gd name="T34" fmla="*/ 32 w 52"/>
                <a:gd name="T35" fmla="*/ 13 h 48"/>
                <a:gd name="T36" fmla="*/ 26 w 52"/>
                <a:gd name="T37" fmla="*/ 19 h 48"/>
                <a:gd name="T38" fmla="*/ 20 w 52"/>
                <a:gd name="T39" fmla="*/ 13 h 48"/>
                <a:gd name="T40" fmla="*/ 26 w 52"/>
                <a:gd name="T41" fmla="*/ 7 h 48"/>
                <a:gd name="T42" fmla="*/ 21 w 52"/>
                <a:gd name="T43" fmla="*/ 31 h 48"/>
                <a:gd name="T44" fmla="*/ 21 w 52"/>
                <a:gd name="T45" fmla="*/ 31 h 48"/>
                <a:gd name="T46" fmla="*/ 25 w 52"/>
                <a:gd name="T47" fmla="*/ 31 h 48"/>
                <a:gd name="T48" fmla="*/ 31 w 52"/>
                <a:gd name="T49" fmla="*/ 31 h 48"/>
                <a:gd name="T50" fmla="*/ 40 w 52"/>
                <a:gd name="T51" fmla="*/ 35 h 48"/>
                <a:gd name="T52" fmla="*/ 44 w 52"/>
                <a:gd name="T53" fmla="*/ 39 h 48"/>
                <a:gd name="T54" fmla="*/ 26 w 52"/>
                <a:gd name="T55" fmla="*/ 41 h 48"/>
                <a:gd name="T56" fmla="*/ 8 w 52"/>
                <a:gd name="T57" fmla="*/ 38 h 48"/>
                <a:gd name="T58" fmla="*/ 12 w 52"/>
                <a:gd name="T59" fmla="*/ 35 h 48"/>
                <a:gd name="T60" fmla="*/ 21 w 52"/>
                <a:gd name="T61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2" h="48">
                  <a:moveTo>
                    <a:pt x="8" y="29"/>
                  </a:moveTo>
                  <a:cubicBezTo>
                    <a:pt x="4" y="32"/>
                    <a:pt x="1" y="35"/>
                    <a:pt x="0" y="38"/>
                  </a:cubicBezTo>
                  <a:cubicBezTo>
                    <a:pt x="0" y="39"/>
                    <a:pt x="0" y="40"/>
                    <a:pt x="0" y="41"/>
                  </a:cubicBezTo>
                  <a:cubicBezTo>
                    <a:pt x="1" y="42"/>
                    <a:pt x="6" y="48"/>
                    <a:pt x="26" y="48"/>
                  </a:cubicBezTo>
                  <a:cubicBezTo>
                    <a:pt x="39" y="48"/>
                    <a:pt x="47" y="46"/>
                    <a:pt x="50" y="43"/>
                  </a:cubicBezTo>
                  <a:cubicBezTo>
                    <a:pt x="52" y="41"/>
                    <a:pt x="52" y="39"/>
                    <a:pt x="52" y="39"/>
                  </a:cubicBezTo>
                  <a:cubicBezTo>
                    <a:pt x="52" y="39"/>
                    <a:pt x="52" y="38"/>
                    <a:pt x="52" y="38"/>
                  </a:cubicBezTo>
                  <a:cubicBezTo>
                    <a:pt x="51" y="35"/>
                    <a:pt x="48" y="32"/>
                    <a:pt x="44" y="29"/>
                  </a:cubicBezTo>
                  <a:cubicBezTo>
                    <a:pt x="39" y="26"/>
                    <a:pt x="34" y="25"/>
                    <a:pt x="32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6" y="22"/>
                    <a:pt x="39" y="18"/>
                    <a:pt x="39" y="13"/>
                  </a:cubicBezTo>
                  <a:cubicBezTo>
                    <a:pt x="39" y="6"/>
                    <a:pt x="33" y="0"/>
                    <a:pt x="26" y="0"/>
                  </a:cubicBezTo>
                  <a:cubicBezTo>
                    <a:pt x="19" y="0"/>
                    <a:pt x="13" y="6"/>
                    <a:pt x="13" y="13"/>
                  </a:cubicBezTo>
                  <a:cubicBezTo>
                    <a:pt x="13" y="18"/>
                    <a:pt x="16" y="22"/>
                    <a:pt x="20" y="24"/>
                  </a:cubicBezTo>
                  <a:cubicBezTo>
                    <a:pt x="20" y="24"/>
                    <a:pt x="19" y="24"/>
                    <a:pt x="19" y="24"/>
                  </a:cubicBezTo>
                  <a:cubicBezTo>
                    <a:pt x="17" y="25"/>
                    <a:pt x="12" y="27"/>
                    <a:pt x="8" y="29"/>
                  </a:cubicBezTo>
                  <a:close/>
                  <a:moveTo>
                    <a:pt x="26" y="7"/>
                  </a:moveTo>
                  <a:cubicBezTo>
                    <a:pt x="29" y="7"/>
                    <a:pt x="32" y="10"/>
                    <a:pt x="32" y="13"/>
                  </a:cubicBezTo>
                  <a:cubicBezTo>
                    <a:pt x="32" y="16"/>
                    <a:pt x="29" y="19"/>
                    <a:pt x="26" y="19"/>
                  </a:cubicBezTo>
                  <a:cubicBezTo>
                    <a:pt x="23" y="19"/>
                    <a:pt x="20" y="16"/>
                    <a:pt x="20" y="13"/>
                  </a:cubicBezTo>
                  <a:cubicBezTo>
                    <a:pt x="20" y="10"/>
                    <a:pt x="23" y="7"/>
                    <a:pt x="26" y="7"/>
                  </a:cubicBezTo>
                  <a:close/>
                  <a:moveTo>
                    <a:pt x="21" y="31"/>
                  </a:moveTo>
                  <a:cubicBezTo>
                    <a:pt x="21" y="31"/>
                    <a:pt x="21" y="31"/>
                    <a:pt x="21" y="31"/>
                  </a:cubicBezTo>
                  <a:cubicBezTo>
                    <a:pt x="21" y="31"/>
                    <a:pt x="23" y="31"/>
                    <a:pt x="25" y="31"/>
                  </a:cubicBezTo>
                  <a:cubicBezTo>
                    <a:pt x="27" y="31"/>
                    <a:pt x="29" y="31"/>
                    <a:pt x="31" y="31"/>
                  </a:cubicBezTo>
                  <a:cubicBezTo>
                    <a:pt x="32" y="31"/>
                    <a:pt x="36" y="33"/>
                    <a:pt x="40" y="35"/>
                  </a:cubicBezTo>
                  <a:cubicBezTo>
                    <a:pt x="42" y="37"/>
                    <a:pt x="43" y="38"/>
                    <a:pt x="44" y="39"/>
                  </a:cubicBezTo>
                  <a:cubicBezTo>
                    <a:pt x="42" y="39"/>
                    <a:pt x="38" y="41"/>
                    <a:pt x="26" y="41"/>
                  </a:cubicBezTo>
                  <a:cubicBezTo>
                    <a:pt x="16" y="41"/>
                    <a:pt x="10" y="39"/>
                    <a:pt x="8" y="38"/>
                  </a:cubicBezTo>
                  <a:cubicBezTo>
                    <a:pt x="9" y="37"/>
                    <a:pt x="10" y="36"/>
                    <a:pt x="12" y="35"/>
                  </a:cubicBezTo>
                  <a:cubicBezTo>
                    <a:pt x="16" y="33"/>
                    <a:pt x="20" y="31"/>
                    <a:pt x="21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76"/>
            <p:cNvSpPr>
              <a:spLocks/>
            </p:cNvSpPr>
            <p:nvPr/>
          </p:nvSpPr>
          <p:spPr bwMode="auto">
            <a:xfrm>
              <a:off x="6624638" y="5253038"/>
              <a:ext cx="266700" cy="26988"/>
            </a:xfrm>
            <a:custGeom>
              <a:avLst/>
              <a:gdLst>
                <a:gd name="T0" fmla="*/ 67 w 71"/>
                <a:gd name="T1" fmla="*/ 0 h 7"/>
                <a:gd name="T2" fmla="*/ 4 w 71"/>
                <a:gd name="T3" fmla="*/ 0 h 7"/>
                <a:gd name="T4" fmla="*/ 0 w 71"/>
                <a:gd name="T5" fmla="*/ 3 h 7"/>
                <a:gd name="T6" fmla="*/ 4 w 71"/>
                <a:gd name="T7" fmla="*/ 7 h 7"/>
                <a:gd name="T8" fmla="*/ 67 w 71"/>
                <a:gd name="T9" fmla="*/ 7 h 7"/>
                <a:gd name="T10" fmla="*/ 71 w 71"/>
                <a:gd name="T11" fmla="*/ 3 h 7"/>
                <a:gd name="T12" fmla="*/ 67 w 71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7">
                  <a:moveTo>
                    <a:pt x="6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7"/>
                    <a:pt x="4" y="7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9" y="7"/>
                    <a:pt x="71" y="5"/>
                    <a:pt x="71" y="3"/>
                  </a:cubicBezTo>
                  <a:cubicBezTo>
                    <a:pt x="71" y="1"/>
                    <a:pt x="69" y="0"/>
                    <a:pt x="6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77"/>
            <p:cNvSpPr>
              <a:spLocks/>
            </p:cNvSpPr>
            <p:nvPr/>
          </p:nvSpPr>
          <p:spPr bwMode="auto">
            <a:xfrm>
              <a:off x="6503988" y="5362575"/>
              <a:ext cx="387350" cy="26988"/>
            </a:xfrm>
            <a:custGeom>
              <a:avLst/>
              <a:gdLst>
                <a:gd name="T0" fmla="*/ 99 w 103"/>
                <a:gd name="T1" fmla="*/ 0 h 7"/>
                <a:gd name="T2" fmla="*/ 4 w 103"/>
                <a:gd name="T3" fmla="*/ 0 h 7"/>
                <a:gd name="T4" fmla="*/ 0 w 103"/>
                <a:gd name="T5" fmla="*/ 3 h 7"/>
                <a:gd name="T6" fmla="*/ 4 w 103"/>
                <a:gd name="T7" fmla="*/ 7 h 7"/>
                <a:gd name="T8" fmla="*/ 99 w 103"/>
                <a:gd name="T9" fmla="*/ 7 h 7"/>
                <a:gd name="T10" fmla="*/ 103 w 103"/>
                <a:gd name="T11" fmla="*/ 3 h 7"/>
                <a:gd name="T12" fmla="*/ 99 w 10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7">
                  <a:moveTo>
                    <a:pt x="9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7"/>
                    <a:pt x="4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101" y="7"/>
                    <a:pt x="103" y="5"/>
                    <a:pt x="103" y="3"/>
                  </a:cubicBezTo>
                  <a:cubicBezTo>
                    <a:pt x="103" y="1"/>
                    <a:pt x="101" y="0"/>
                    <a:pt x="9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78"/>
            <p:cNvSpPr>
              <a:spLocks/>
            </p:cNvSpPr>
            <p:nvPr/>
          </p:nvSpPr>
          <p:spPr bwMode="auto">
            <a:xfrm>
              <a:off x="6503988" y="5467350"/>
              <a:ext cx="387350" cy="26988"/>
            </a:xfrm>
            <a:custGeom>
              <a:avLst/>
              <a:gdLst>
                <a:gd name="T0" fmla="*/ 99 w 103"/>
                <a:gd name="T1" fmla="*/ 0 h 7"/>
                <a:gd name="T2" fmla="*/ 4 w 103"/>
                <a:gd name="T3" fmla="*/ 0 h 7"/>
                <a:gd name="T4" fmla="*/ 0 w 103"/>
                <a:gd name="T5" fmla="*/ 4 h 7"/>
                <a:gd name="T6" fmla="*/ 4 w 103"/>
                <a:gd name="T7" fmla="*/ 7 h 7"/>
                <a:gd name="T8" fmla="*/ 99 w 103"/>
                <a:gd name="T9" fmla="*/ 7 h 7"/>
                <a:gd name="T10" fmla="*/ 103 w 103"/>
                <a:gd name="T11" fmla="*/ 4 h 7"/>
                <a:gd name="T12" fmla="*/ 99 w 10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7">
                  <a:moveTo>
                    <a:pt x="9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101" y="7"/>
                    <a:pt x="103" y="6"/>
                    <a:pt x="103" y="4"/>
                  </a:cubicBezTo>
                  <a:cubicBezTo>
                    <a:pt x="103" y="2"/>
                    <a:pt x="101" y="0"/>
                    <a:pt x="9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79"/>
            <p:cNvSpPr>
              <a:spLocks noEditPoints="1"/>
            </p:cNvSpPr>
            <p:nvPr/>
          </p:nvSpPr>
          <p:spPr bwMode="auto">
            <a:xfrm>
              <a:off x="6424613" y="4911725"/>
              <a:ext cx="544513" cy="695325"/>
            </a:xfrm>
            <a:custGeom>
              <a:avLst/>
              <a:gdLst>
                <a:gd name="T0" fmla="*/ 138 w 145"/>
                <a:gd name="T1" fmla="*/ 171 h 185"/>
                <a:gd name="T2" fmla="*/ 131 w 145"/>
                <a:gd name="T3" fmla="*/ 178 h 185"/>
                <a:gd name="T4" fmla="*/ 14 w 145"/>
                <a:gd name="T5" fmla="*/ 178 h 185"/>
                <a:gd name="T6" fmla="*/ 7 w 145"/>
                <a:gd name="T7" fmla="*/ 171 h 185"/>
                <a:gd name="T8" fmla="*/ 7 w 145"/>
                <a:gd name="T9" fmla="*/ 14 h 185"/>
                <a:gd name="T10" fmla="*/ 14 w 145"/>
                <a:gd name="T11" fmla="*/ 7 h 185"/>
                <a:gd name="T12" fmla="*/ 84 w 145"/>
                <a:gd name="T13" fmla="*/ 7 h 185"/>
                <a:gd name="T14" fmla="*/ 84 w 145"/>
                <a:gd name="T15" fmla="*/ 8 h 185"/>
                <a:gd name="T16" fmla="*/ 84 w 145"/>
                <a:gd name="T17" fmla="*/ 50 h 185"/>
                <a:gd name="T18" fmla="*/ 99 w 145"/>
                <a:gd name="T19" fmla="*/ 65 h 185"/>
                <a:gd name="T20" fmla="*/ 138 w 145"/>
                <a:gd name="T21" fmla="*/ 65 h 185"/>
                <a:gd name="T22" fmla="*/ 138 w 145"/>
                <a:gd name="T23" fmla="*/ 76 h 185"/>
                <a:gd name="T24" fmla="*/ 145 w 145"/>
                <a:gd name="T25" fmla="*/ 76 h 185"/>
                <a:gd name="T26" fmla="*/ 145 w 145"/>
                <a:gd name="T27" fmla="*/ 61 h 185"/>
                <a:gd name="T28" fmla="*/ 145 w 145"/>
                <a:gd name="T29" fmla="*/ 59 h 185"/>
                <a:gd name="T30" fmla="*/ 145 w 145"/>
                <a:gd name="T31" fmla="*/ 58 h 185"/>
                <a:gd name="T32" fmla="*/ 144 w 145"/>
                <a:gd name="T33" fmla="*/ 57 h 185"/>
                <a:gd name="T34" fmla="*/ 90 w 145"/>
                <a:gd name="T35" fmla="*/ 4 h 185"/>
                <a:gd name="T36" fmla="*/ 90 w 145"/>
                <a:gd name="T37" fmla="*/ 4 h 185"/>
                <a:gd name="T38" fmla="*/ 87 w 145"/>
                <a:gd name="T39" fmla="*/ 0 h 185"/>
                <a:gd name="T40" fmla="*/ 14 w 145"/>
                <a:gd name="T41" fmla="*/ 0 h 185"/>
                <a:gd name="T42" fmla="*/ 0 w 145"/>
                <a:gd name="T43" fmla="*/ 14 h 185"/>
                <a:gd name="T44" fmla="*/ 0 w 145"/>
                <a:gd name="T45" fmla="*/ 171 h 185"/>
                <a:gd name="T46" fmla="*/ 14 w 145"/>
                <a:gd name="T47" fmla="*/ 185 h 185"/>
                <a:gd name="T48" fmla="*/ 131 w 145"/>
                <a:gd name="T49" fmla="*/ 185 h 185"/>
                <a:gd name="T50" fmla="*/ 145 w 145"/>
                <a:gd name="T51" fmla="*/ 171 h 185"/>
                <a:gd name="T52" fmla="*/ 145 w 145"/>
                <a:gd name="T53" fmla="*/ 76 h 185"/>
                <a:gd name="T54" fmla="*/ 138 w 145"/>
                <a:gd name="T55" fmla="*/ 76 h 185"/>
                <a:gd name="T56" fmla="*/ 138 w 145"/>
                <a:gd name="T57" fmla="*/ 171 h 185"/>
                <a:gd name="T58" fmla="*/ 92 w 145"/>
                <a:gd name="T59" fmla="*/ 15 h 185"/>
                <a:gd name="T60" fmla="*/ 126 w 145"/>
                <a:gd name="T61" fmla="*/ 48 h 185"/>
                <a:gd name="T62" fmla="*/ 135 w 145"/>
                <a:gd name="T63" fmla="*/ 58 h 185"/>
                <a:gd name="T64" fmla="*/ 99 w 145"/>
                <a:gd name="T65" fmla="*/ 58 h 185"/>
                <a:gd name="T66" fmla="*/ 92 w 145"/>
                <a:gd name="T67" fmla="*/ 50 h 185"/>
                <a:gd name="T68" fmla="*/ 92 w 145"/>
                <a:gd name="T69" fmla="*/ 1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" h="185">
                  <a:moveTo>
                    <a:pt x="138" y="171"/>
                  </a:moveTo>
                  <a:cubicBezTo>
                    <a:pt x="138" y="175"/>
                    <a:pt x="135" y="178"/>
                    <a:pt x="131" y="178"/>
                  </a:cubicBezTo>
                  <a:cubicBezTo>
                    <a:pt x="14" y="178"/>
                    <a:pt x="14" y="178"/>
                    <a:pt x="14" y="178"/>
                  </a:cubicBezTo>
                  <a:cubicBezTo>
                    <a:pt x="10" y="178"/>
                    <a:pt x="7" y="175"/>
                    <a:pt x="7" y="171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0"/>
                    <a:pt x="10" y="7"/>
                    <a:pt x="1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8"/>
                    <a:pt x="91" y="65"/>
                    <a:pt x="99" y="65"/>
                  </a:cubicBezTo>
                  <a:cubicBezTo>
                    <a:pt x="138" y="65"/>
                    <a:pt x="138" y="65"/>
                    <a:pt x="138" y="65"/>
                  </a:cubicBezTo>
                  <a:cubicBezTo>
                    <a:pt x="138" y="76"/>
                    <a:pt x="138" y="76"/>
                    <a:pt x="138" y="76"/>
                  </a:cubicBezTo>
                  <a:cubicBezTo>
                    <a:pt x="145" y="76"/>
                    <a:pt x="145" y="76"/>
                    <a:pt x="145" y="76"/>
                  </a:cubicBezTo>
                  <a:cubicBezTo>
                    <a:pt x="145" y="61"/>
                    <a:pt x="145" y="61"/>
                    <a:pt x="145" y="61"/>
                  </a:cubicBezTo>
                  <a:cubicBezTo>
                    <a:pt x="145" y="59"/>
                    <a:pt x="145" y="59"/>
                    <a:pt x="145" y="59"/>
                  </a:cubicBezTo>
                  <a:cubicBezTo>
                    <a:pt x="145" y="58"/>
                    <a:pt x="145" y="58"/>
                    <a:pt x="145" y="58"/>
                  </a:cubicBezTo>
                  <a:cubicBezTo>
                    <a:pt x="144" y="57"/>
                    <a:pt x="144" y="57"/>
                    <a:pt x="144" y="57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79"/>
                    <a:pt x="6" y="185"/>
                    <a:pt x="14" y="185"/>
                  </a:cubicBezTo>
                  <a:cubicBezTo>
                    <a:pt x="131" y="185"/>
                    <a:pt x="131" y="185"/>
                    <a:pt x="131" y="185"/>
                  </a:cubicBezTo>
                  <a:cubicBezTo>
                    <a:pt x="139" y="185"/>
                    <a:pt x="145" y="179"/>
                    <a:pt x="145" y="171"/>
                  </a:cubicBezTo>
                  <a:cubicBezTo>
                    <a:pt x="145" y="76"/>
                    <a:pt x="145" y="76"/>
                    <a:pt x="145" y="76"/>
                  </a:cubicBezTo>
                  <a:cubicBezTo>
                    <a:pt x="138" y="76"/>
                    <a:pt x="138" y="76"/>
                    <a:pt x="138" y="76"/>
                  </a:cubicBezTo>
                  <a:lnTo>
                    <a:pt x="138" y="171"/>
                  </a:lnTo>
                  <a:close/>
                  <a:moveTo>
                    <a:pt x="92" y="15"/>
                  </a:moveTo>
                  <a:cubicBezTo>
                    <a:pt x="126" y="48"/>
                    <a:pt x="126" y="48"/>
                    <a:pt x="126" y="48"/>
                  </a:cubicBezTo>
                  <a:cubicBezTo>
                    <a:pt x="135" y="58"/>
                    <a:pt x="135" y="58"/>
                    <a:pt x="135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5" y="58"/>
                    <a:pt x="92" y="54"/>
                    <a:pt x="92" y="50"/>
                  </a:cubicBezTo>
                  <a:lnTo>
                    <a:pt x="92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80"/>
            <p:cNvSpPr>
              <a:spLocks/>
            </p:cNvSpPr>
            <p:nvPr/>
          </p:nvSpPr>
          <p:spPr bwMode="auto">
            <a:xfrm>
              <a:off x="6507163" y="5230813"/>
              <a:ext cx="123825" cy="71438"/>
            </a:xfrm>
            <a:custGeom>
              <a:avLst/>
              <a:gdLst>
                <a:gd name="T0" fmla="*/ 31 w 33"/>
                <a:gd name="T1" fmla="*/ 2 h 19"/>
                <a:gd name="T2" fmla="*/ 11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2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1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1" y="2"/>
                  </a:moveTo>
                  <a:cubicBezTo>
                    <a:pt x="27" y="7"/>
                    <a:pt x="24" y="12"/>
                    <a:pt x="11" y="7"/>
                  </a:cubicBezTo>
                  <a:cubicBezTo>
                    <a:pt x="7" y="4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0"/>
                    <a:pt x="7" y="11"/>
                    <a:pt x="12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2" y="2"/>
                    <a:pt x="33" y="0"/>
                    <a:pt x="33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2" name="组合 261"/>
          <p:cNvGrpSpPr/>
          <p:nvPr/>
        </p:nvGrpSpPr>
        <p:grpSpPr>
          <a:xfrm>
            <a:off x="7611418" y="2085471"/>
            <a:ext cx="653885" cy="612147"/>
            <a:chOff x="7502525" y="1965325"/>
            <a:chExt cx="671513" cy="62865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5" name="Freeform 81"/>
            <p:cNvSpPr>
              <a:spLocks/>
            </p:cNvSpPr>
            <p:nvPr/>
          </p:nvSpPr>
          <p:spPr bwMode="auto">
            <a:xfrm>
              <a:off x="8031163" y="2017713"/>
              <a:ext cx="79375" cy="79375"/>
            </a:xfrm>
            <a:custGeom>
              <a:avLst/>
              <a:gdLst>
                <a:gd name="T0" fmla="*/ 17 w 50"/>
                <a:gd name="T1" fmla="*/ 50 h 50"/>
                <a:gd name="T2" fmla="*/ 33 w 50"/>
                <a:gd name="T3" fmla="*/ 50 h 50"/>
                <a:gd name="T4" fmla="*/ 33 w 50"/>
                <a:gd name="T5" fmla="*/ 34 h 50"/>
                <a:gd name="T6" fmla="*/ 50 w 50"/>
                <a:gd name="T7" fmla="*/ 34 h 50"/>
                <a:gd name="T8" fmla="*/ 50 w 50"/>
                <a:gd name="T9" fmla="*/ 17 h 50"/>
                <a:gd name="T10" fmla="*/ 33 w 50"/>
                <a:gd name="T11" fmla="*/ 17 h 50"/>
                <a:gd name="T12" fmla="*/ 33 w 50"/>
                <a:gd name="T13" fmla="*/ 0 h 50"/>
                <a:gd name="T14" fmla="*/ 17 w 50"/>
                <a:gd name="T15" fmla="*/ 0 h 50"/>
                <a:gd name="T16" fmla="*/ 17 w 50"/>
                <a:gd name="T17" fmla="*/ 17 h 50"/>
                <a:gd name="T18" fmla="*/ 0 w 50"/>
                <a:gd name="T19" fmla="*/ 17 h 50"/>
                <a:gd name="T20" fmla="*/ 0 w 50"/>
                <a:gd name="T21" fmla="*/ 34 h 50"/>
                <a:gd name="T22" fmla="*/ 17 w 50"/>
                <a:gd name="T23" fmla="*/ 34 h 50"/>
                <a:gd name="T24" fmla="*/ 17 w 50"/>
                <a:gd name="T2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50">
                  <a:moveTo>
                    <a:pt x="17" y="50"/>
                  </a:moveTo>
                  <a:lnTo>
                    <a:pt x="33" y="50"/>
                  </a:lnTo>
                  <a:lnTo>
                    <a:pt x="33" y="34"/>
                  </a:lnTo>
                  <a:lnTo>
                    <a:pt x="50" y="34"/>
                  </a:lnTo>
                  <a:lnTo>
                    <a:pt x="50" y="17"/>
                  </a:lnTo>
                  <a:lnTo>
                    <a:pt x="33" y="17"/>
                  </a:lnTo>
                  <a:lnTo>
                    <a:pt x="33" y="0"/>
                  </a:lnTo>
                  <a:lnTo>
                    <a:pt x="17" y="0"/>
                  </a:lnTo>
                  <a:lnTo>
                    <a:pt x="17" y="17"/>
                  </a:lnTo>
                  <a:lnTo>
                    <a:pt x="0" y="17"/>
                  </a:lnTo>
                  <a:lnTo>
                    <a:pt x="0" y="34"/>
                  </a:lnTo>
                  <a:lnTo>
                    <a:pt x="17" y="34"/>
                  </a:lnTo>
                  <a:lnTo>
                    <a:pt x="1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82"/>
            <p:cNvSpPr>
              <a:spLocks/>
            </p:cNvSpPr>
            <p:nvPr/>
          </p:nvSpPr>
          <p:spPr bwMode="auto">
            <a:xfrm>
              <a:off x="7596188" y="2289175"/>
              <a:ext cx="487363" cy="304800"/>
            </a:xfrm>
            <a:custGeom>
              <a:avLst/>
              <a:gdLst>
                <a:gd name="T0" fmla="*/ 4 w 130"/>
                <a:gd name="T1" fmla="*/ 0 h 81"/>
                <a:gd name="T2" fmla="*/ 0 w 130"/>
                <a:gd name="T3" fmla="*/ 3 h 81"/>
                <a:gd name="T4" fmla="*/ 0 w 130"/>
                <a:gd name="T5" fmla="*/ 67 h 81"/>
                <a:gd name="T6" fmla="*/ 14 w 130"/>
                <a:gd name="T7" fmla="*/ 81 h 81"/>
                <a:gd name="T8" fmla="*/ 116 w 130"/>
                <a:gd name="T9" fmla="*/ 81 h 81"/>
                <a:gd name="T10" fmla="*/ 130 w 130"/>
                <a:gd name="T11" fmla="*/ 67 h 81"/>
                <a:gd name="T12" fmla="*/ 130 w 130"/>
                <a:gd name="T13" fmla="*/ 3 h 81"/>
                <a:gd name="T14" fmla="*/ 126 w 130"/>
                <a:gd name="T15" fmla="*/ 0 h 81"/>
                <a:gd name="T16" fmla="*/ 123 w 130"/>
                <a:gd name="T17" fmla="*/ 3 h 81"/>
                <a:gd name="T18" fmla="*/ 123 w 130"/>
                <a:gd name="T19" fmla="*/ 67 h 81"/>
                <a:gd name="T20" fmla="*/ 116 w 130"/>
                <a:gd name="T21" fmla="*/ 74 h 81"/>
                <a:gd name="T22" fmla="*/ 14 w 130"/>
                <a:gd name="T23" fmla="*/ 74 h 81"/>
                <a:gd name="T24" fmla="*/ 7 w 130"/>
                <a:gd name="T25" fmla="*/ 67 h 81"/>
                <a:gd name="T26" fmla="*/ 7 w 130"/>
                <a:gd name="T27" fmla="*/ 3 h 81"/>
                <a:gd name="T28" fmla="*/ 4 w 130"/>
                <a:gd name="T2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0" h="81">
                  <a:moveTo>
                    <a:pt x="4" y="0"/>
                  </a:moveTo>
                  <a:cubicBezTo>
                    <a:pt x="2" y="0"/>
                    <a:pt x="0" y="1"/>
                    <a:pt x="0" y="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5"/>
                    <a:pt x="6" y="81"/>
                    <a:pt x="14" y="81"/>
                  </a:cubicBezTo>
                  <a:cubicBezTo>
                    <a:pt x="116" y="81"/>
                    <a:pt x="116" y="81"/>
                    <a:pt x="116" y="81"/>
                  </a:cubicBezTo>
                  <a:cubicBezTo>
                    <a:pt x="123" y="81"/>
                    <a:pt x="130" y="75"/>
                    <a:pt x="130" y="67"/>
                  </a:cubicBezTo>
                  <a:cubicBezTo>
                    <a:pt x="130" y="3"/>
                    <a:pt x="130" y="3"/>
                    <a:pt x="130" y="3"/>
                  </a:cubicBezTo>
                  <a:cubicBezTo>
                    <a:pt x="130" y="1"/>
                    <a:pt x="128" y="0"/>
                    <a:pt x="126" y="0"/>
                  </a:cubicBezTo>
                  <a:cubicBezTo>
                    <a:pt x="124" y="0"/>
                    <a:pt x="123" y="1"/>
                    <a:pt x="123" y="3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71"/>
                    <a:pt x="119" y="74"/>
                    <a:pt x="116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0" y="74"/>
                    <a:pt x="7" y="71"/>
                    <a:pt x="7" y="6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83"/>
            <p:cNvSpPr>
              <a:spLocks/>
            </p:cNvSpPr>
            <p:nvPr/>
          </p:nvSpPr>
          <p:spPr bwMode="auto">
            <a:xfrm>
              <a:off x="7724775" y="2149475"/>
              <a:ext cx="231775" cy="233363"/>
            </a:xfrm>
            <a:custGeom>
              <a:avLst/>
              <a:gdLst>
                <a:gd name="T0" fmla="*/ 31 w 62"/>
                <a:gd name="T1" fmla="*/ 0 h 62"/>
                <a:gd name="T2" fmla="*/ 28 w 62"/>
                <a:gd name="T3" fmla="*/ 4 h 62"/>
                <a:gd name="T4" fmla="*/ 28 w 62"/>
                <a:gd name="T5" fmla="*/ 28 h 62"/>
                <a:gd name="T6" fmla="*/ 4 w 62"/>
                <a:gd name="T7" fmla="*/ 28 h 62"/>
                <a:gd name="T8" fmla="*/ 0 w 62"/>
                <a:gd name="T9" fmla="*/ 31 h 62"/>
                <a:gd name="T10" fmla="*/ 4 w 62"/>
                <a:gd name="T11" fmla="*/ 35 h 62"/>
                <a:gd name="T12" fmla="*/ 28 w 62"/>
                <a:gd name="T13" fmla="*/ 35 h 62"/>
                <a:gd name="T14" fmla="*/ 28 w 62"/>
                <a:gd name="T15" fmla="*/ 58 h 62"/>
                <a:gd name="T16" fmla="*/ 31 w 62"/>
                <a:gd name="T17" fmla="*/ 62 h 62"/>
                <a:gd name="T18" fmla="*/ 34 w 62"/>
                <a:gd name="T19" fmla="*/ 58 h 62"/>
                <a:gd name="T20" fmla="*/ 34 w 62"/>
                <a:gd name="T21" fmla="*/ 35 h 62"/>
                <a:gd name="T22" fmla="*/ 58 w 62"/>
                <a:gd name="T23" fmla="*/ 35 h 62"/>
                <a:gd name="T24" fmla="*/ 62 w 62"/>
                <a:gd name="T25" fmla="*/ 31 h 62"/>
                <a:gd name="T26" fmla="*/ 58 w 62"/>
                <a:gd name="T27" fmla="*/ 28 h 62"/>
                <a:gd name="T28" fmla="*/ 34 w 62"/>
                <a:gd name="T29" fmla="*/ 28 h 62"/>
                <a:gd name="T30" fmla="*/ 34 w 62"/>
                <a:gd name="T31" fmla="*/ 4 h 62"/>
                <a:gd name="T32" fmla="*/ 31 w 62"/>
                <a:gd name="T3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62">
                  <a:moveTo>
                    <a:pt x="31" y="0"/>
                  </a:moveTo>
                  <a:cubicBezTo>
                    <a:pt x="29" y="0"/>
                    <a:pt x="28" y="2"/>
                    <a:pt x="28" y="4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2" y="28"/>
                    <a:pt x="0" y="29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60"/>
                    <a:pt x="29" y="62"/>
                    <a:pt x="31" y="62"/>
                  </a:cubicBezTo>
                  <a:cubicBezTo>
                    <a:pt x="33" y="62"/>
                    <a:pt x="34" y="60"/>
                    <a:pt x="34" y="58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60" y="35"/>
                    <a:pt x="62" y="33"/>
                    <a:pt x="62" y="31"/>
                  </a:cubicBezTo>
                  <a:cubicBezTo>
                    <a:pt x="62" y="29"/>
                    <a:pt x="60" y="28"/>
                    <a:pt x="58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84"/>
            <p:cNvSpPr>
              <a:spLocks/>
            </p:cNvSpPr>
            <p:nvPr/>
          </p:nvSpPr>
          <p:spPr bwMode="auto">
            <a:xfrm>
              <a:off x="7502525" y="1965325"/>
              <a:ext cx="671513" cy="349250"/>
            </a:xfrm>
            <a:custGeom>
              <a:avLst/>
              <a:gdLst>
                <a:gd name="T0" fmla="*/ 173 w 179"/>
                <a:gd name="T1" fmla="*/ 92 h 93"/>
                <a:gd name="T2" fmla="*/ 176 w 179"/>
                <a:gd name="T3" fmla="*/ 93 h 93"/>
                <a:gd name="T4" fmla="*/ 178 w 179"/>
                <a:gd name="T5" fmla="*/ 92 h 93"/>
                <a:gd name="T6" fmla="*/ 178 w 179"/>
                <a:gd name="T7" fmla="*/ 87 h 93"/>
                <a:gd name="T8" fmla="*/ 93 w 179"/>
                <a:gd name="T9" fmla="*/ 2 h 93"/>
                <a:gd name="T10" fmla="*/ 88 w 179"/>
                <a:gd name="T11" fmla="*/ 2 h 93"/>
                <a:gd name="T12" fmla="*/ 2 w 179"/>
                <a:gd name="T13" fmla="*/ 87 h 93"/>
                <a:gd name="T14" fmla="*/ 2 w 179"/>
                <a:gd name="T15" fmla="*/ 92 h 93"/>
                <a:gd name="T16" fmla="*/ 7 w 179"/>
                <a:gd name="T17" fmla="*/ 92 h 93"/>
                <a:gd name="T18" fmla="*/ 90 w 179"/>
                <a:gd name="T19" fmla="*/ 9 h 93"/>
                <a:gd name="T20" fmla="*/ 173 w 179"/>
                <a:gd name="T21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" h="93">
                  <a:moveTo>
                    <a:pt x="173" y="92"/>
                  </a:moveTo>
                  <a:cubicBezTo>
                    <a:pt x="174" y="93"/>
                    <a:pt x="175" y="93"/>
                    <a:pt x="176" y="93"/>
                  </a:cubicBezTo>
                  <a:cubicBezTo>
                    <a:pt x="176" y="93"/>
                    <a:pt x="177" y="93"/>
                    <a:pt x="178" y="92"/>
                  </a:cubicBezTo>
                  <a:cubicBezTo>
                    <a:pt x="179" y="91"/>
                    <a:pt x="179" y="89"/>
                    <a:pt x="178" y="87"/>
                  </a:cubicBezTo>
                  <a:cubicBezTo>
                    <a:pt x="93" y="2"/>
                    <a:pt x="93" y="2"/>
                    <a:pt x="93" y="2"/>
                  </a:cubicBezTo>
                  <a:cubicBezTo>
                    <a:pt x="91" y="0"/>
                    <a:pt x="89" y="0"/>
                    <a:pt x="88" y="2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0" y="88"/>
                    <a:pt x="0" y="90"/>
                    <a:pt x="2" y="92"/>
                  </a:cubicBezTo>
                  <a:cubicBezTo>
                    <a:pt x="3" y="93"/>
                    <a:pt x="5" y="93"/>
                    <a:pt x="7" y="92"/>
                  </a:cubicBezTo>
                  <a:cubicBezTo>
                    <a:pt x="90" y="9"/>
                    <a:pt x="90" y="9"/>
                    <a:pt x="90" y="9"/>
                  </a:cubicBezTo>
                  <a:lnTo>
                    <a:pt x="173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85"/>
            <p:cNvSpPr>
              <a:spLocks/>
            </p:cNvSpPr>
            <p:nvPr/>
          </p:nvSpPr>
          <p:spPr bwMode="auto">
            <a:xfrm>
              <a:off x="7777163" y="2465388"/>
              <a:ext cx="123825" cy="68263"/>
            </a:xfrm>
            <a:custGeom>
              <a:avLst/>
              <a:gdLst>
                <a:gd name="T0" fmla="*/ 32 w 33"/>
                <a:gd name="T1" fmla="*/ 2 h 18"/>
                <a:gd name="T2" fmla="*/ 12 w 33"/>
                <a:gd name="T3" fmla="*/ 6 h 18"/>
                <a:gd name="T4" fmla="*/ 0 w 33"/>
                <a:gd name="T5" fmla="*/ 6 h 18"/>
                <a:gd name="T6" fmla="*/ 0 w 33"/>
                <a:gd name="T7" fmla="*/ 11 h 18"/>
                <a:gd name="T8" fmla="*/ 13 w 33"/>
                <a:gd name="T9" fmla="*/ 13 h 18"/>
                <a:gd name="T10" fmla="*/ 32 w 33"/>
                <a:gd name="T11" fmla="*/ 5 h 18"/>
                <a:gd name="T12" fmla="*/ 33 w 33"/>
                <a:gd name="T13" fmla="*/ 0 h 18"/>
                <a:gd name="T14" fmla="*/ 32 w 33"/>
                <a:gd name="T15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8">
                  <a:moveTo>
                    <a:pt x="32" y="2"/>
                  </a:moveTo>
                  <a:cubicBezTo>
                    <a:pt x="28" y="7"/>
                    <a:pt x="25" y="12"/>
                    <a:pt x="12" y="6"/>
                  </a:cubicBezTo>
                  <a:cubicBezTo>
                    <a:pt x="7" y="4"/>
                    <a:pt x="3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9"/>
                    <a:pt x="8" y="11"/>
                    <a:pt x="13" y="13"/>
                  </a:cubicBezTo>
                  <a:cubicBezTo>
                    <a:pt x="25" y="18"/>
                    <a:pt x="31" y="7"/>
                    <a:pt x="32" y="5"/>
                  </a:cubicBezTo>
                  <a:cubicBezTo>
                    <a:pt x="33" y="2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9" name="组合 288"/>
          <p:cNvGrpSpPr/>
          <p:nvPr/>
        </p:nvGrpSpPr>
        <p:grpSpPr>
          <a:xfrm>
            <a:off x="933449" y="4994716"/>
            <a:ext cx="672435" cy="545677"/>
            <a:chOff x="644525" y="4953000"/>
            <a:chExt cx="690563" cy="56038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0" name="Freeform 86"/>
            <p:cNvSpPr>
              <a:spLocks/>
            </p:cNvSpPr>
            <p:nvPr/>
          </p:nvSpPr>
          <p:spPr bwMode="auto">
            <a:xfrm>
              <a:off x="674688" y="5186363"/>
              <a:ext cx="142875" cy="82550"/>
            </a:xfrm>
            <a:custGeom>
              <a:avLst/>
              <a:gdLst>
                <a:gd name="T0" fmla="*/ 37 w 38"/>
                <a:gd name="T1" fmla="*/ 3 h 22"/>
                <a:gd name="T2" fmla="*/ 14 w 38"/>
                <a:gd name="T3" fmla="*/ 8 h 22"/>
                <a:gd name="T4" fmla="*/ 0 w 38"/>
                <a:gd name="T5" fmla="*/ 8 h 22"/>
                <a:gd name="T6" fmla="*/ 0 w 38"/>
                <a:gd name="T7" fmla="*/ 13 h 22"/>
                <a:gd name="T8" fmla="*/ 15 w 38"/>
                <a:gd name="T9" fmla="*/ 16 h 22"/>
                <a:gd name="T10" fmla="*/ 36 w 38"/>
                <a:gd name="T11" fmla="*/ 6 h 22"/>
                <a:gd name="T12" fmla="*/ 38 w 38"/>
                <a:gd name="T13" fmla="*/ 0 h 22"/>
                <a:gd name="T14" fmla="*/ 37 w 38"/>
                <a:gd name="T15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22">
                  <a:moveTo>
                    <a:pt x="37" y="3"/>
                  </a:moveTo>
                  <a:cubicBezTo>
                    <a:pt x="32" y="9"/>
                    <a:pt x="28" y="14"/>
                    <a:pt x="14" y="8"/>
                  </a:cubicBezTo>
                  <a:cubicBezTo>
                    <a:pt x="8" y="5"/>
                    <a:pt x="4" y="6"/>
                    <a:pt x="0" y="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5" y="11"/>
                    <a:pt x="9" y="13"/>
                    <a:pt x="15" y="16"/>
                  </a:cubicBezTo>
                  <a:cubicBezTo>
                    <a:pt x="28" y="22"/>
                    <a:pt x="35" y="8"/>
                    <a:pt x="36" y="6"/>
                  </a:cubicBezTo>
                  <a:cubicBezTo>
                    <a:pt x="38" y="3"/>
                    <a:pt x="38" y="0"/>
                    <a:pt x="38" y="0"/>
                  </a:cubicBezTo>
                  <a:lnTo>
                    <a:pt x="37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87"/>
            <p:cNvSpPr>
              <a:spLocks/>
            </p:cNvSpPr>
            <p:nvPr/>
          </p:nvSpPr>
          <p:spPr bwMode="auto">
            <a:xfrm>
              <a:off x="644525" y="4953000"/>
              <a:ext cx="690563" cy="560388"/>
            </a:xfrm>
            <a:custGeom>
              <a:avLst/>
              <a:gdLst>
                <a:gd name="T0" fmla="*/ 184 w 184"/>
                <a:gd name="T1" fmla="*/ 35 h 149"/>
                <a:gd name="T2" fmla="*/ 184 w 184"/>
                <a:gd name="T3" fmla="*/ 14 h 149"/>
                <a:gd name="T4" fmla="*/ 170 w 184"/>
                <a:gd name="T5" fmla="*/ 0 h 149"/>
                <a:gd name="T6" fmla="*/ 14 w 184"/>
                <a:gd name="T7" fmla="*/ 0 h 149"/>
                <a:gd name="T8" fmla="*/ 0 w 184"/>
                <a:gd name="T9" fmla="*/ 14 h 149"/>
                <a:gd name="T10" fmla="*/ 0 w 184"/>
                <a:gd name="T11" fmla="*/ 135 h 149"/>
                <a:gd name="T12" fmla="*/ 14 w 184"/>
                <a:gd name="T13" fmla="*/ 149 h 149"/>
                <a:gd name="T14" fmla="*/ 170 w 184"/>
                <a:gd name="T15" fmla="*/ 149 h 149"/>
                <a:gd name="T16" fmla="*/ 184 w 184"/>
                <a:gd name="T17" fmla="*/ 135 h 149"/>
                <a:gd name="T18" fmla="*/ 184 w 184"/>
                <a:gd name="T19" fmla="*/ 35 h 149"/>
                <a:gd name="T20" fmla="*/ 177 w 184"/>
                <a:gd name="T21" fmla="*/ 35 h 149"/>
                <a:gd name="T22" fmla="*/ 177 w 184"/>
                <a:gd name="T23" fmla="*/ 135 h 149"/>
                <a:gd name="T24" fmla="*/ 170 w 184"/>
                <a:gd name="T25" fmla="*/ 142 h 149"/>
                <a:gd name="T26" fmla="*/ 14 w 184"/>
                <a:gd name="T27" fmla="*/ 142 h 149"/>
                <a:gd name="T28" fmla="*/ 7 w 184"/>
                <a:gd name="T29" fmla="*/ 135 h 149"/>
                <a:gd name="T30" fmla="*/ 7 w 184"/>
                <a:gd name="T31" fmla="*/ 94 h 149"/>
                <a:gd name="T32" fmla="*/ 7 w 184"/>
                <a:gd name="T33" fmla="*/ 78 h 149"/>
                <a:gd name="T34" fmla="*/ 7 w 184"/>
                <a:gd name="T35" fmla="*/ 71 h 149"/>
                <a:gd name="T36" fmla="*/ 7 w 184"/>
                <a:gd name="T37" fmla="*/ 58 h 149"/>
                <a:gd name="T38" fmla="*/ 7 w 184"/>
                <a:gd name="T39" fmla="*/ 14 h 149"/>
                <a:gd name="T40" fmla="*/ 14 w 184"/>
                <a:gd name="T41" fmla="*/ 7 h 149"/>
                <a:gd name="T42" fmla="*/ 170 w 184"/>
                <a:gd name="T43" fmla="*/ 7 h 149"/>
                <a:gd name="T44" fmla="*/ 177 w 184"/>
                <a:gd name="T45" fmla="*/ 14 h 149"/>
                <a:gd name="T46" fmla="*/ 177 w 184"/>
                <a:gd name="T47" fmla="*/ 35 h 149"/>
                <a:gd name="T48" fmla="*/ 184 w 184"/>
                <a:gd name="T49" fmla="*/ 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4" h="149">
                  <a:moveTo>
                    <a:pt x="184" y="35"/>
                  </a:moveTo>
                  <a:cubicBezTo>
                    <a:pt x="184" y="14"/>
                    <a:pt x="184" y="14"/>
                    <a:pt x="184" y="14"/>
                  </a:cubicBezTo>
                  <a:cubicBezTo>
                    <a:pt x="184" y="7"/>
                    <a:pt x="178" y="0"/>
                    <a:pt x="17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3"/>
                    <a:pt x="6" y="149"/>
                    <a:pt x="14" y="149"/>
                  </a:cubicBezTo>
                  <a:cubicBezTo>
                    <a:pt x="170" y="149"/>
                    <a:pt x="170" y="149"/>
                    <a:pt x="170" y="149"/>
                  </a:cubicBezTo>
                  <a:cubicBezTo>
                    <a:pt x="178" y="149"/>
                    <a:pt x="184" y="143"/>
                    <a:pt x="184" y="135"/>
                  </a:cubicBezTo>
                  <a:cubicBezTo>
                    <a:pt x="184" y="35"/>
                    <a:pt x="184" y="35"/>
                    <a:pt x="184" y="35"/>
                  </a:cubicBezTo>
                  <a:cubicBezTo>
                    <a:pt x="177" y="35"/>
                    <a:pt x="177" y="35"/>
                    <a:pt x="177" y="35"/>
                  </a:cubicBezTo>
                  <a:cubicBezTo>
                    <a:pt x="177" y="135"/>
                    <a:pt x="177" y="135"/>
                    <a:pt x="177" y="135"/>
                  </a:cubicBezTo>
                  <a:cubicBezTo>
                    <a:pt x="177" y="139"/>
                    <a:pt x="174" y="142"/>
                    <a:pt x="170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0" y="142"/>
                    <a:pt x="7" y="139"/>
                    <a:pt x="7" y="135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0"/>
                    <a:pt x="10" y="7"/>
                    <a:pt x="14" y="7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74" y="7"/>
                    <a:pt x="177" y="10"/>
                    <a:pt x="177" y="14"/>
                  </a:cubicBezTo>
                  <a:cubicBezTo>
                    <a:pt x="177" y="35"/>
                    <a:pt x="177" y="35"/>
                    <a:pt x="177" y="35"/>
                  </a:cubicBezTo>
                  <a:lnTo>
                    <a:pt x="184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88"/>
            <p:cNvSpPr>
              <a:spLocks noEditPoints="1"/>
            </p:cNvSpPr>
            <p:nvPr/>
          </p:nvSpPr>
          <p:spPr bwMode="auto">
            <a:xfrm>
              <a:off x="817563" y="5062538"/>
              <a:ext cx="371475" cy="341313"/>
            </a:xfrm>
            <a:custGeom>
              <a:avLst/>
              <a:gdLst>
                <a:gd name="T0" fmla="*/ 9 w 99"/>
                <a:gd name="T1" fmla="*/ 61 h 91"/>
                <a:gd name="T2" fmla="*/ 13 w 99"/>
                <a:gd name="T3" fmla="*/ 64 h 91"/>
                <a:gd name="T4" fmla="*/ 16 w 99"/>
                <a:gd name="T5" fmla="*/ 61 h 91"/>
                <a:gd name="T6" fmla="*/ 28 w 99"/>
                <a:gd name="T7" fmla="*/ 22 h 91"/>
                <a:gd name="T8" fmla="*/ 33 w 99"/>
                <a:gd name="T9" fmla="*/ 88 h 91"/>
                <a:gd name="T10" fmla="*/ 36 w 99"/>
                <a:gd name="T11" fmla="*/ 91 h 91"/>
                <a:gd name="T12" fmla="*/ 37 w 99"/>
                <a:gd name="T13" fmla="*/ 91 h 91"/>
                <a:gd name="T14" fmla="*/ 40 w 99"/>
                <a:gd name="T15" fmla="*/ 88 h 91"/>
                <a:gd name="T16" fmla="*/ 50 w 99"/>
                <a:gd name="T17" fmla="*/ 48 h 91"/>
                <a:gd name="T18" fmla="*/ 63 w 99"/>
                <a:gd name="T19" fmla="*/ 48 h 91"/>
                <a:gd name="T20" fmla="*/ 81 w 99"/>
                <a:gd name="T21" fmla="*/ 63 h 91"/>
                <a:gd name="T22" fmla="*/ 99 w 99"/>
                <a:gd name="T23" fmla="*/ 45 h 91"/>
                <a:gd name="T24" fmla="*/ 81 w 99"/>
                <a:gd name="T25" fmla="*/ 28 h 91"/>
                <a:gd name="T26" fmla="*/ 64 w 99"/>
                <a:gd name="T27" fmla="*/ 41 h 91"/>
                <a:gd name="T28" fmla="*/ 47 w 99"/>
                <a:gd name="T29" fmla="*/ 41 h 91"/>
                <a:gd name="T30" fmla="*/ 44 w 99"/>
                <a:gd name="T31" fmla="*/ 43 h 91"/>
                <a:gd name="T32" fmla="*/ 38 w 99"/>
                <a:gd name="T33" fmla="*/ 66 h 91"/>
                <a:gd name="T34" fmla="*/ 33 w 99"/>
                <a:gd name="T35" fmla="*/ 3 h 91"/>
                <a:gd name="T36" fmla="*/ 30 w 99"/>
                <a:gd name="T37" fmla="*/ 0 h 91"/>
                <a:gd name="T38" fmla="*/ 26 w 99"/>
                <a:gd name="T39" fmla="*/ 3 h 91"/>
                <a:gd name="T40" fmla="*/ 13 w 99"/>
                <a:gd name="T41" fmla="*/ 47 h 91"/>
                <a:gd name="T42" fmla="*/ 9 w 99"/>
                <a:gd name="T43" fmla="*/ 31 h 91"/>
                <a:gd name="T44" fmla="*/ 6 w 99"/>
                <a:gd name="T45" fmla="*/ 29 h 91"/>
                <a:gd name="T46" fmla="*/ 3 w 99"/>
                <a:gd name="T47" fmla="*/ 30 h 91"/>
                <a:gd name="T48" fmla="*/ 0 w 99"/>
                <a:gd name="T49" fmla="*/ 33 h 91"/>
                <a:gd name="T50" fmla="*/ 0 w 99"/>
                <a:gd name="T51" fmla="*/ 45 h 91"/>
                <a:gd name="T52" fmla="*/ 4 w 99"/>
                <a:gd name="T53" fmla="*/ 40 h 91"/>
                <a:gd name="T54" fmla="*/ 9 w 99"/>
                <a:gd name="T55" fmla="*/ 61 h 91"/>
                <a:gd name="T56" fmla="*/ 81 w 99"/>
                <a:gd name="T57" fmla="*/ 35 h 91"/>
                <a:gd name="T58" fmla="*/ 92 w 99"/>
                <a:gd name="T59" fmla="*/ 45 h 91"/>
                <a:gd name="T60" fmla="*/ 81 w 99"/>
                <a:gd name="T61" fmla="*/ 56 h 91"/>
                <a:gd name="T62" fmla="*/ 70 w 99"/>
                <a:gd name="T63" fmla="*/ 45 h 91"/>
                <a:gd name="T64" fmla="*/ 81 w 99"/>
                <a:gd name="T65" fmla="*/ 3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91">
                  <a:moveTo>
                    <a:pt x="9" y="61"/>
                  </a:moveTo>
                  <a:cubicBezTo>
                    <a:pt x="10" y="63"/>
                    <a:pt x="11" y="64"/>
                    <a:pt x="13" y="64"/>
                  </a:cubicBezTo>
                  <a:cubicBezTo>
                    <a:pt x="14" y="64"/>
                    <a:pt x="16" y="63"/>
                    <a:pt x="16" y="6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33" y="88"/>
                    <a:pt x="33" y="88"/>
                    <a:pt x="33" y="88"/>
                  </a:cubicBezTo>
                  <a:cubicBezTo>
                    <a:pt x="33" y="90"/>
                    <a:pt x="35" y="91"/>
                    <a:pt x="36" y="91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8" y="91"/>
                    <a:pt x="40" y="90"/>
                    <a:pt x="40" y="88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4" y="56"/>
                    <a:pt x="72" y="63"/>
                    <a:pt x="81" y="63"/>
                  </a:cubicBezTo>
                  <a:cubicBezTo>
                    <a:pt x="91" y="63"/>
                    <a:pt x="99" y="55"/>
                    <a:pt x="99" y="45"/>
                  </a:cubicBezTo>
                  <a:cubicBezTo>
                    <a:pt x="99" y="36"/>
                    <a:pt x="91" y="28"/>
                    <a:pt x="81" y="28"/>
                  </a:cubicBezTo>
                  <a:cubicBezTo>
                    <a:pt x="73" y="28"/>
                    <a:pt x="66" y="33"/>
                    <a:pt x="64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4" y="42"/>
                    <a:pt x="44" y="43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2"/>
                    <a:pt x="31" y="1"/>
                    <a:pt x="30" y="0"/>
                  </a:cubicBezTo>
                  <a:cubicBezTo>
                    <a:pt x="28" y="0"/>
                    <a:pt x="27" y="1"/>
                    <a:pt x="26" y="3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8" y="30"/>
                    <a:pt x="7" y="29"/>
                    <a:pt x="6" y="29"/>
                  </a:cubicBezTo>
                  <a:cubicBezTo>
                    <a:pt x="5" y="29"/>
                    <a:pt x="4" y="29"/>
                    <a:pt x="3" y="3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4" y="40"/>
                    <a:pt x="4" y="40"/>
                    <a:pt x="4" y="40"/>
                  </a:cubicBezTo>
                  <a:lnTo>
                    <a:pt x="9" y="61"/>
                  </a:lnTo>
                  <a:close/>
                  <a:moveTo>
                    <a:pt x="81" y="35"/>
                  </a:moveTo>
                  <a:cubicBezTo>
                    <a:pt x="87" y="35"/>
                    <a:pt x="92" y="39"/>
                    <a:pt x="92" y="45"/>
                  </a:cubicBezTo>
                  <a:cubicBezTo>
                    <a:pt x="92" y="51"/>
                    <a:pt x="87" y="56"/>
                    <a:pt x="81" y="56"/>
                  </a:cubicBezTo>
                  <a:cubicBezTo>
                    <a:pt x="75" y="56"/>
                    <a:pt x="70" y="51"/>
                    <a:pt x="70" y="45"/>
                  </a:cubicBezTo>
                  <a:cubicBezTo>
                    <a:pt x="70" y="39"/>
                    <a:pt x="75" y="35"/>
                    <a:pt x="81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9" name="组合 268"/>
          <p:cNvGrpSpPr/>
          <p:nvPr/>
        </p:nvGrpSpPr>
        <p:grpSpPr>
          <a:xfrm>
            <a:off x="1024653" y="3008330"/>
            <a:ext cx="516306" cy="602872"/>
            <a:chOff x="738188" y="2913063"/>
            <a:chExt cx="530225" cy="6191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3" name="Freeform 89"/>
            <p:cNvSpPr>
              <a:spLocks/>
            </p:cNvSpPr>
            <p:nvPr/>
          </p:nvSpPr>
          <p:spPr bwMode="auto">
            <a:xfrm>
              <a:off x="1177925" y="2913063"/>
              <a:ext cx="63500" cy="66675"/>
            </a:xfrm>
            <a:custGeom>
              <a:avLst/>
              <a:gdLst>
                <a:gd name="T0" fmla="*/ 12 w 40"/>
                <a:gd name="T1" fmla="*/ 42 h 42"/>
                <a:gd name="T2" fmla="*/ 21 w 40"/>
                <a:gd name="T3" fmla="*/ 31 h 42"/>
                <a:gd name="T4" fmla="*/ 31 w 40"/>
                <a:gd name="T5" fmla="*/ 42 h 42"/>
                <a:gd name="T6" fmla="*/ 40 w 40"/>
                <a:gd name="T7" fmla="*/ 31 h 42"/>
                <a:gd name="T8" fmla="*/ 31 w 40"/>
                <a:gd name="T9" fmla="*/ 21 h 42"/>
                <a:gd name="T10" fmla="*/ 40 w 40"/>
                <a:gd name="T11" fmla="*/ 12 h 42"/>
                <a:gd name="T12" fmla="*/ 31 w 40"/>
                <a:gd name="T13" fmla="*/ 0 h 42"/>
                <a:gd name="T14" fmla="*/ 21 w 40"/>
                <a:gd name="T15" fmla="*/ 12 h 42"/>
                <a:gd name="T16" fmla="*/ 12 w 40"/>
                <a:gd name="T17" fmla="*/ 0 h 42"/>
                <a:gd name="T18" fmla="*/ 0 w 40"/>
                <a:gd name="T19" fmla="*/ 12 h 42"/>
                <a:gd name="T20" fmla="*/ 12 w 40"/>
                <a:gd name="T21" fmla="*/ 21 h 42"/>
                <a:gd name="T22" fmla="*/ 0 w 40"/>
                <a:gd name="T23" fmla="*/ 31 h 42"/>
                <a:gd name="T24" fmla="*/ 12 w 40"/>
                <a:gd name="T2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42">
                  <a:moveTo>
                    <a:pt x="12" y="42"/>
                  </a:moveTo>
                  <a:lnTo>
                    <a:pt x="21" y="31"/>
                  </a:lnTo>
                  <a:lnTo>
                    <a:pt x="31" y="42"/>
                  </a:lnTo>
                  <a:lnTo>
                    <a:pt x="40" y="31"/>
                  </a:lnTo>
                  <a:lnTo>
                    <a:pt x="31" y="21"/>
                  </a:lnTo>
                  <a:lnTo>
                    <a:pt x="40" y="12"/>
                  </a:lnTo>
                  <a:lnTo>
                    <a:pt x="31" y="0"/>
                  </a:lnTo>
                  <a:lnTo>
                    <a:pt x="21" y="12"/>
                  </a:lnTo>
                  <a:lnTo>
                    <a:pt x="12" y="0"/>
                  </a:lnTo>
                  <a:lnTo>
                    <a:pt x="0" y="12"/>
                  </a:lnTo>
                  <a:lnTo>
                    <a:pt x="12" y="21"/>
                  </a:lnTo>
                  <a:lnTo>
                    <a:pt x="0" y="31"/>
                  </a:lnTo>
                  <a:lnTo>
                    <a:pt x="12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90"/>
            <p:cNvSpPr>
              <a:spLocks noEditPoints="1"/>
            </p:cNvSpPr>
            <p:nvPr/>
          </p:nvSpPr>
          <p:spPr bwMode="auto">
            <a:xfrm>
              <a:off x="738188" y="2935288"/>
              <a:ext cx="530225" cy="596900"/>
            </a:xfrm>
            <a:custGeom>
              <a:avLst/>
              <a:gdLst>
                <a:gd name="T0" fmla="*/ 3 w 141"/>
                <a:gd name="T1" fmla="*/ 159 h 159"/>
                <a:gd name="T2" fmla="*/ 138 w 141"/>
                <a:gd name="T3" fmla="*/ 159 h 159"/>
                <a:gd name="T4" fmla="*/ 141 w 141"/>
                <a:gd name="T5" fmla="*/ 156 h 159"/>
                <a:gd name="T6" fmla="*/ 141 w 141"/>
                <a:gd name="T7" fmla="*/ 150 h 159"/>
                <a:gd name="T8" fmla="*/ 127 w 141"/>
                <a:gd name="T9" fmla="*/ 134 h 159"/>
                <a:gd name="T10" fmla="*/ 111 w 141"/>
                <a:gd name="T11" fmla="*/ 75 h 159"/>
                <a:gd name="T12" fmla="*/ 109 w 141"/>
                <a:gd name="T13" fmla="*/ 74 h 159"/>
                <a:gd name="T14" fmla="*/ 113 w 141"/>
                <a:gd name="T15" fmla="*/ 62 h 159"/>
                <a:gd name="T16" fmla="*/ 110 w 141"/>
                <a:gd name="T17" fmla="*/ 50 h 159"/>
                <a:gd name="T18" fmla="*/ 128 w 141"/>
                <a:gd name="T19" fmla="*/ 31 h 159"/>
                <a:gd name="T20" fmla="*/ 128 w 141"/>
                <a:gd name="T21" fmla="*/ 27 h 159"/>
                <a:gd name="T22" fmla="*/ 102 w 141"/>
                <a:gd name="T23" fmla="*/ 1 h 159"/>
                <a:gd name="T24" fmla="*/ 98 w 141"/>
                <a:gd name="T25" fmla="*/ 1 h 159"/>
                <a:gd name="T26" fmla="*/ 22 w 141"/>
                <a:gd name="T27" fmla="*/ 76 h 159"/>
                <a:gd name="T28" fmla="*/ 22 w 141"/>
                <a:gd name="T29" fmla="*/ 81 h 159"/>
                <a:gd name="T30" fmla="*/ 48 w 141"/>
                <a:gd name="T31" fmla="*/ 107 h 159"/>
                <a:gd name="T32" fmla="*/ 51 w 141"/>
                <a:gd name="T33" fmla="*/ 108 h 159"/>
                <a:gd name="T34" fmla="*/ 53 w 141"/>
                <a:gd name="T35" fmla="*/ 107 h 159"/>
                <a:gd name="T36" fmla="*/ 80 w 141"/>
                <a:gd name="T37" fmla="*/ 79 h 159"/>
                <a:gd name="T38" fmla="*/ 86 w 141"/>
                <a:gd name="T39" fmla="*/ 82 h 159"/>
                <a:gd name="T40" fmla="*/ 86 w 141"/>
                <a:gd name="T41" fmla="*/ 83 h 159"/>
                <a:gd name="T42" fmla="*/ 90 w 141"/>
                <a:gd name="T43" fmla="*/ 134 h 159"/>
                <a:gd name="T44" fmla="*/ 17 w 141"/>
                <a:gd name="T45" fmla="*/ 134 h 159"/>
                <a:gd name="T46" fmla="*/ 0 w 141"/>
                <a:gd name="T47" fmla="*/ 150 h 159"/>
                <a:gd name="T48" fmla="*/ 0 w 141"/>
                <a:gd name="T49" fmla="*/ 156 h 159"/>
                <a:gd name="T50" fmla="*/ 3 w 141"/>
                <a:gd name="T51" fmla="*/ 159 h 159"/>
                <a:gd name="T52" fmla="*/ 51 w 141"/>
                <a:gd name="T53" fmla="*/ 100 h 159"/>
                <a:gd name="T54" fmla="*/ 29 w 141"/>
                <a:gd name="T55" fmla="*/ 79 h 159"/>
                <a:gd name="T56" fmla="*/ 100 w 141"/>
                <a:gd name="T57" fmla="*/ 7 h 159"/>
                <a:gd name="T58" fmla="*/ 121 w 141"/>
                <a:gd name="T59" fmla="*/ 29 h 159"/>
                <a:gd name="T60" fmla="*/ 105 w 141"/>
                <a:gd name="T61" fmla="*/ 45 h 159"/>
                <a:gd name="T62" fmla="*/ 92 w 141"/>
                <a:gd name="T63" fmla="*/ 40 h 159"/>
                <a:gd name="T64" fmla="*/ 71 w 141"/>
                <a:gd name="T65" fmla="*/ 62 h 159"/>
                <a:gd name="T66" fmla="*/ 76 w 141"/>
                <a:gd name="T67" fmla="*/ 75 h 159"/>
                <a:gd name="T68" fmla="*/ 51 w 141"/>
                <a:gd name="T69" fmla="*/ 100 h 159"/>
                <a:gd name="T70" fmla="*/ 77 w 141"/>
                <a:gd name="T71" fmla="*/ 62 h 159"/>
                <a:gd name="T72" fmla="*/ 92 w 141"/>
                <a:gd name="T73" fmla="*/ 47 h 159"/>
                <a:gd name="T74" fmla="*/ 107 w 141"/>
                <a:gd name="T75" fmla="*/ 62 h 159"/>
                <a:gd name="T76" fmla="*/ 92 w 141"/>
                <a:gd name="T77" fmla="*/ 76 h 159"/>
                <a:gd name="T78" fmla="*/ 77 w 141"/>
                <a:gd name="T79" fmla="*/ 62 h 159"/>
                <a:gd name="T80" fmla="*/ 6 w 141"/>
                <a:gd name="T81" fmla="*/ 150 h 159"/>
                <a:gd name="T82" fmla="*/ 17 w 141"/>
                <a:gd name="T83" fmla="*/ 140 h 159"/>
                <a:gd name="T84" fmla="*/ 91 w 141"/>
                <a:gd name="T85" fmla="*/ 140 h 159"/>
                <a:gd name="T86" fmla="*/ 94 w 141"/>
                <a:gd name="T87" fmla="*/ 139 h 159"/>
                <a:gd name="T88" fmla="*/ 93 w 141"/>
                <a:gd name="T89" fmla="*/ 83 h 159"/>
                <a:gd name="T90" fmla="*/ 105 w 141"/>
                <a:gd name="T91" fmla="*/ 78 h 159"/>
                <a:gd name="T92" fmla="*/ 106 w 141"/>
                <a:gd name="T93" fmla="*/ 78 h 159"/>
                <a:gd name="T94" fmla="*/ 119 w 141"/>
                <a:gd name="T95" fmla="*/ 136 h 159"/>
                <a:gd name="T96" fmla="*/ 119 w 141"/>
                <a:gd name="T97" fmla="*/ 139 h 159"/>
                <a:gd name="T98" fmla="*/ 122 w 141"/>
                <a:gd name="T99" fmla="*/ 140 h 159"/>
                <a:gd name="T100" fmla="*/ 124 w 141"/>
                <a:gd name="T101" fmla="*/ 140 h 159"/>
                <a:gd name="T102" fmla="*/ 135 w 141"/>
                <a:gd name="T103" fmla="*/ 150 h 159"/>
                <a:gd name="T104" fmla="*/ 135 w 141"/>
                <a:gd name="T105" fmla="*/ 152 h 159"/>
                <a:gd name="T106" fmla="*/ 6 w 141"/>
                <a:gd name="T107" fmla="*/ 152 h 159"/>
                <a:gd name="T108" fmla="*/ 6 w 141"/>
                <a:gd name="T109" fmla="*/ 15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1" h="159">
                  <a:moveTo>
                    <a:pt x="3" y="159"/>
                  </a:moveTo>
                  <a:cubicBezTo>
                    <a:pt x="3" y="159"/>
                    <a:pt x="3" y="159"/>
                    <a:pt x="138" y="159"/>
                  </a:cubicBezTo>
                  <a:cubicBezTo>
                    <a:pt x="140" y="159"/>
                    <a:pt x="141" y="157"/>
                    <a:pt x="141" y="156"/>
                  </a:cubicBezTo>
                  <a:cubicBezTo>
                    <a:pt x="141" y="156"/>
                    <a:pt x="141" y="156"/>
                    <a:pt x="141" y="150"/>
                  </a:cubicBezTo>
                  <a:cubicBezTo>
                    <a:pt x="141" y="142"/>
                    <a:pt x="135" y="135"/>
                    <a:pt x="127" y="134"/>
                  </a:cubicBezTo>
                  <a:cubicBezTo>
                    <a:pt x="135" y="112"/>
                    <a:pt x="128" y="97"/>
                    <a:pt x="111" y="75"/>
                  </a:cubicBezTo>
                  <a:cubicBezTo>
                    <a:pt x="110" y="74"/>
                    <a:pt x="110" y="74"/>
                    <a:pt x="109" y="74"/>
                  </a:cubicBezTo>
                  <a:cubicBezTo>
                    <a:pt x="112" y="70"/>
                    <a:pt x="113" y="66"/>
                    <a:pt x="113" y="62"/>
                  </a:cubicBezTo>
                  <a:cubicBezTo>
                    <a:pt x="113" y="57"/>
                    <a:pt x="112" y="53"/>
                    <a:pt x="110" y="50"/>
                  </a:cubicBezTo>
                  <a:cubicBezTo>
                    <a:pt x="112" y="48"/>
                    <a:pt x="116" y="43"/>
                    <a:pt x="128" y="31"/>
                  </a:cubicBezTo>
                  <a:cubicBezTo>
                    <a:pt x="129" y="30"/>
                    <a:pt x="129" y="28"/>
                    <a:pt x="128" y="27"/>
                  </a:cubicBezTo>
                  <a:cubicBezTo>
                    <a:pt x="128" y="27"/>
                    <a:pt x="128" y="27"/>
                    <a:pt x="102" y="1"/>
                  </a:cubicBezTo>
                  <a:cubicBezTo>
                    <a:pt x="101" y="0"/>
                    <a:pt x="99" y="0"/>
                    <a:pt x="98" y="1"/>
                  </a:cubicBezTo>
                  <a:cubicBezTo>
                    <a:pt x="98" y="1"/>
                    <a:pt x="98" y="1"/>
                    <a:pt x="22" y="76"/>
                  </a:cubicBezTo>
                  <a:cubicBezTo>
                    <a:pt x="21" y="78"/>
                    <a:pt x="21" y="80"/>
                    <a:pt x="22" y="81"/>
                  </a:cubicBezTo>
                  <a:cubicBezTo>
                    <a:pt x="22" y="81"/>
                    <a:pt x="22" y="81"/>
                    <a:pt x="48" y="107"/>
                  </a:cubicBezTo>
                  <a:cubicBezTo>
                    <a:pt x="49" y="107"/>
                    <a:pt x="50" y="108"/>
                    <a:pt x="51" y="108"/>
                  </a:cubicBezTo>
                  <a:cubicBezTo>
                    <a:pt x="51" y="108"/>
                    <a:pt x="52" y="107"/>
                    <a:pt x="53" y="107"/>
                  </a:cubicBezTo>
                  <a:cubicBezTo>
                    <a:pt x="53" y="107"/>
                    <a:pt x="53" y="107"/>
                    <a:pt x="80" y="79"/>
                  </a:cubicBezTo>
                  <a:cubicBezTo>
                    <a:pt x="82" y="80"/>
                    <a:pt x="84" y="81"/>
                    <a:pt x="86" y="82"/>
                  </a:cubicBezTo>
                  <a:cubicBezTo>
                    <a:pt x="86" y="82"/>
                    <a:pt x="86" y="82"/>
                    <a:pt x="86" y="83"/>
                  </a:cubicBezTo>
                  <a:cubicBezTo>
                    <a:pt x="96" y="104"/>
                    <a:pt x="101" y="116"/>
                    <a:pt x="90" y="134"/>
                  </a:cubicBezTo>
                  <a:cubicBezTo>
                    <a:pt x="90" y="134"/>
                    <a:pt x="90" y="134"/>
                    <a:pt x="17" y="134"/>
                  </a:cubicBezTo>
                  <a:cubicBezTo>
                    <a:pt x="7" y="134"/>
                    <a:pt x="0" y="141"/>
                    <a:pt x="0" y="150"/>
                  </a:cubicBezTo>
                  <a:cubicBezTo>
                    <a:pt x="0" y="150"/>
                    <a:pt x="0" y="150"/>
                    <a:pt x="0" y="156"/>
                  </a:cubicBezTo>
                  <a:cubicBezTo>
                    <a:pt x="0" y="157"/>
                    <a:pt x="1" y="159"/>
                    <a:pt x="3" y="159"/>
                  </a:cubicBezTo>
                  <a:close/>
                  <a:moveTo>
                    <a:pt x="51" y="100"/>
                  </a:moveTo>
                  <a:cubicBezTo>
                    <a:pt x="51" y="100"/>
                    <a:pt x="51" y="100"/>
                    <a:pt x="29" y="79"/>
                  </a:cubicBezTo>
                  <a:cubicBezTo>
                    <a:pt x="29" y="79"/>
                    <a:pt x="29" y="79"/>
                    <a:pt x="100" y="7"/>
                  </a:cubicBezTo>
                  <a:cubicBezTo>
                    <a:pt x="100" y="7"/>
                    <a:pt x="100" y="7"/>
                    <a:pt x="121" y="29"/>
                  </a:cubicBezTo>
                  <a:cubicBezTo>
                    <a:pt x="121" y="29"/>
                    <a:pt x="121" y="29"/>
                    <a:pt x="105" y="45"/>
                  </a:cubicBezTo>
                  <a:cubicBezTo>
                    <a:pt x="102" y="42"/>
                    <a:pt x="97" y="40"/>
                    <a:pt x="92" y="40"/>
                  </a:cubicBezTo>
                  <a:cubicBezTo>
                    <a:pt x="81" y="40"/>
                    <a:pt x="71" y="50"/>
                    <a:pt x="71" y="62"/>
                  </a:cubicBezTo>
                  <a:cubicBezTo>
                    <a:pt x="71" y="67"/>
                    <a:pt x="73" y="71"/>
                    <a:pt x="76" y="75"/>
                  </a:cubicBezTo>
                  <a:cubicBezTo>
                    <a:pt x="75" y="76"/>
                    <a:pt x="70" y="81"/>
                    <a:pt x="51" y="100"/>
                  </a:cubicBezTo>
                  <a:close/>
                  <a:moveTo>
                    <a:pt x="77" y="62"/>
                  </a:moveTo>
                  <a:cubicBezTo>
                    <a:pt x="77" y="53"/>
                    <a:pt x="84" y="47"/>
                    <a:pt x="92" y="47"/>
                  </a:cubicBezTo>
                  <a:cubicBezTo>
                    <a:pt x="100" y="47"/>
                    <a:pt x="107" y="53"/>
                    <a:pt x="107" y="62"/>
                  </a:cubicBezTo>
                  <a:cubicBezTo>
                    <a:pt x="107" y="70"/>
                    <a:pt x="100" y="76"/>
                    <a:pt x="92" y="76"/>
                  </a:cubicBezTo>
                  <a:cubicBezTo>
                    <a:pt x="84" y="76"/>
                    <a:pt x="77" y="70"/>
                    <a:pt x="77" y="62"/>
                  </a:cubicBezTo>
                  <a:close/>
                  <a:moveTo>
                    <a:pt x="6" y="150"/>
                  </a:moveTo>
                  <a:cubicBezTo>
                    <a:pt x="6" y="145"/>
                    <a:pt x="11" y="140"/>
                    <a:pt x="17" y="140"/>
                  </a:cubicBezTo>
                  <a:cubicBezTo>
                    <a:pt x="17" y="140"/>
                    <a:pt x="17" y="140"/>
                    <a:pt x="91" y="140"/>
                  </a:cubicBezTo>
                  <a:cubicBezTo>
                    <a:pt x="92" y="140"/>
                    <a:pt x="93" y="140"/>
                    <a:pt x="94" y="139"/>
                  </a:cubicBezTo>
                  <a:cubicBezTo>
                    <a:pt x="107" y="119"/>
                    <a:pt x="103" y="104"/>
                    <a:pt x="93" y="83"/>
                  </a:cubicBezTo>
                  <a:cubicBezTo>
                    <a:pt x="98" y="82"/>
                    <a:pt x="102" y="81"/>
                    <a:pt x="105" y="78"/>
                  </a:cubicBezTo>
                  <a:cubicBezTo>
                    <a:pt x="105" y="78"/>
                    <a:pt x="106" y="78"/>
                    <a:pt x="106" y="78"/>
                  </a:cubicBezTo>
                  <a:cubicBezTo>
                    <a:pt x="123" y="101"/>
                    <a:pt x="129" y="114"/>
                    <a:pt x="119" y="136"/>
                  </a:cubicBezTo>
                  <a:cubicBezTo>
                    <a:pt x="118" y="136"/>
                    <a:pt x="118" y="137"/>
                    <a:pt x="119" y="139"/>
                  </a:cubicBezTo>
                  <a:cubicBezTo>
                    <a:pt x="119" y="140"/>
                    <a:pt x="121" y="140"/>
                    <a:pt x="122" y="140"/>
                  </a:cubicBezTo>
                  <a:cubicBezTo>
                    <a:pt x="122" y="140"/>
                    <a:pt x="122" y="140"/>
                    <a:pt x="124" y="140"/>
                  </a:cubicBezTo>
                  <a:cubicBezTo>
                    <a:pt x="130" y="140"/>
                    <a:pt x="135" y="145"/>
                    <a:pt x="135" y="150"/>
                  </a:cubicBezTo>
                  <a:cubicBezTo>
                    <a:pt x="135" y="150"/>
                    <a:pt x="135" y="150"/>
                    <a:pt x="135" y="152"/>
                  </a:cubicBezTo>
                  <a:cubicBezTo>
                    <a:pt x="135" y="152"/>
                    <a:pt x="135" y="152"/>
                    <a:pt x="6" y="152"/>
                  </a:cubicBezTo>
                  <a:cubicBezTo>
                    <a:pt x="6" y="152"/>
                    <a:pt x="6" y="152"/>
                    <a:pt x="6" y="1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91"/>
            <p:cNvSpPr>
              <a:spLocks/>
            </p:cNvSpPr>
            <p:nvPr/>
          </p:nvSpPr>
          <p:spPr bwMode="auto">
            <a:xfrm>
              <a:off x="798513" y="3270250"/>
              <a:ext cx="117475" cy="96838"/>
            </a:xfrm>
            <a:custGeom>
              <a:avLst/>
              <a:gdLst>
                <a:gd name="T0" fmla="*/ 29 w 31"/>
                <a:gd name="T1" fmla="*/ 19 h 26"/>
                <a:gd name="T2" fmla="*/ 11 w 31"/>
                <a:gd name="T3" fmla="*/ 8 h 26"/>
                <a:gd name="T4" fmla="*/ 3 w 31"/>
                <a:gd name="T5" fmla="*/ 0 h 26"/>
                <a:gd name="T6" fmla="*/ 0 w 31"/>
                <a:gd name="T7" fmla="*/ 3 h 26"/>
                <a:gd name="T8" fmla="*/ 7 w 31"/>
                <a:gd name="T9" fmla="*/ 13 h 26"/>
                <a:gd name="T10" fmla="*/ 26 w 31"/>
                <a:gd name="T11" fmla="*/ 21 h 26"/>
                <a:gd name="T12" fmla="*/ 31 w 31"/>
                <a:gd name="T13" fmla="*/ 18 h 26"/>
                <a:gd name="T14" fmla="*/ 29 w 31"/>
                <a:gd name="T1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6">
                  <a:moveTo>
                    <a:pt x="29" y="19"/>
                  </a:moveTo>
                  <a:cubicBezTo>
                    <a:pt x="22" y="20"/>
                    <a:pt x="16" y="21"/>
                    <a:pt x="11" y="8"/>
                  </a:cubicBezTo>
                  <a:cubicBezTo>
                    <a:pt x="9" y="3"/>
                    <a:pt x="6" y="0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4"/>
                    <a:pt x="5" y="8"/>
                    <a:pt x="7" y="13"/>
                  </a:cubicBezTo>
                  <a:cubicBezTo>
                    <a:pt x="12" y="26"/>
                    <a:pt x="24" y="22"/>
                    <a:pt x="26" y="21"/>
                  </a:cubicBezTo>
                  <a:cubicBezTo>
                    <a:pt x="29" y="20"/>
                    <a:pt x="31" y="18"/>
                    <a:pt x="31" y="18"/>
                  </a:cubicBezTo>
                  <a:lnTo>
                    <a:pt x="29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2" name="组合 271"/>
          <p:cNvGrpSpPr/>
          <p:nvPr/>
        </p:nvGrpSpPr>
        <p:grpSpPr>
          <a:xfrm>
            <a:off x="4311080" y="2978959"/>
            <a:ext cx="658522" cy="677073"/>
            <a:chOff x="4113213" y="2882900"/>
            <a:chExt cx="676275" cy="69532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6" name="Freeform 92"/>
            <p:cNvSpPr>
              <a:spLocks/>
            </p:cNvSpPr>
            <p:nvPr/>
          </p:nvSpPr>
          <p:spPr bwMode="auto">
            <a:xfrm>
              <a:off x="4410075" y="2954338"/>
              <a:ext cx="82550" cy="82550"/>
            </a:xfrm>
            <a:custGeom>
              <a:avLst/>
              <a:gdLst>
                <a:gd name="T0" fmla="*/ 35 w 52"/>
                <a:gd name="T1" fmla="*/ 52 h 52"/>
                <a:gd name="T2" fmla="*/ 35 w 52"/>
                <a:gd name="T3" fmla="*/ 35 h 52"/>
                <a:gd name="T4" fmla="*/ 52 w 52"/>
                <a:gd name="T5" fmla="*/ 35 h 52"/>
                <a:gd name="T6" fmla="*/ 52 w 52"/>
                <a:gd name="T7" fmla="*/ 16 h 52"/>
                <a:gd name="T8" fmla="*/ 35 w 52"/>
                <a:gd name="T9" fmla="*/ 16 h 52"/>
                <a:gd name="T10" fmla="*/ 35 w 52"/>
                <a:gd name="T11" fmla="*/ 0 h 52"/>
                <a:gd name="T12" fmla="*/ 16 w 52"/>
                <a:gd name="T13" fmla="*/ 0 h 52"/>
                <a:gd name="T14" fmla="*/ 16 w 52"/>
                <a:gd name="T15" fmla="*/ 16 h 52"/>
                <a:gd name="T16" fmla="*/ 0 w 52"/>
                <a:gd name="T17" fmla="*/ 16 h 52"/>
                <a:gd name="T18" fmla="*/ 0 w 52"/>
                <a:gd name="T19" fmla="*/ 35 h 52"/>
                <a:gd name="T20" fmla="*/ 16 w 52"/>
                <a:gd name="T21" fmla="*/ 35 h 52"/>
                <a:gd name="T22" fmla="*/ 16 w 52"/>
                <a:gd name="T23" fmla="*/ 52 h 52"/>
                <a:gd name="T24" fmla="*/ 35 w 52"/>
                <a:gd name="T2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52">
                  <a:moveTo>
                    <a:pt x="35" y="52"/>
                  </a:moveTo>
                  <a:lnTo>
                    <a:pt x="35" y="35"/>
                  </a:lnTo>
                  <a:lnTo>
                    <a:pt x="52" y="35"/>
                  </a:lnTo>
                  <a:lnTo>
                    <a:pt x="52" y="16"/>
                  </a:lnTo>
                  <a:lnTo>
                    <a:pt x="35" y="16"/>
                  </a:lnTo>
                  <a:lnTo>
                    <a:pt x="35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35"/>
                  </a:lnTo>
                  <a:lnTo>
                    <a:pt x="16" y="35"/>
                  </a:lnTo>
                  <a:lnTo>
                    <a:pt x="16" y="52"/>
                  </a:lnTo>
                  <a:lnTo>
                    <a:pt x="35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93"/>
            <p:cNvSpPr>
              <a:spLocks/>
            </p:cNvSpPr>
            <p:nvPr/>
          </p:nvSpPr>
          <p:spPr bwMode="auto">
            <a:xfrm>
              <a:off x="4289425" y="2882900"/>
              <a:ext cx="322263" cy="161925"/>
            </a:xfrm>
            <a:custGeom>
              <a:avLst/>
              <a:gdLst>
                <a:gd name="T0" fmla="*/ 7 w 86"/>
                <a:gd name="T1" fmla="*/ 43 h 43"/>
                <a:gd name="T2" fmla="*/ 10 w 86"/>
                <a:gd name="T3" fmla="*/ 38 h 43"/>
                <a:gd name="T4" fmla="*/ 8 w 86"/>
                <a:gd name="T5" fmla="*/ 17 h 43"/>
                <a:gd name="T6" fmla="*/ 43 w 86"/>
                <a:gd name="T7" fmla="*/ 8 h 43"/>
                <a:gd name="T8" fmla="*/ 78 w 86"/>
                <a:gd name="T9" fmla="*/ 17 h 43"/>
                <a:gd name="T10" fmla="*/ 76 w 86"/>
                <a:gd name="T11" fmla="*/ 38 h 43"/>
                <a:gd name="T12" fmla="*/ 79 w 86"/>
                <a:gd name="T13" fmla="*/ 43 h 43"/>
                <a:gd name="T14" fmla="*/ 80 w 86"/>
                <a:gd name="T15" fmla="*/ 43 h 43"/>
                <a:gd name="T16" fmla="*/ 83 w 86"/>
                <a:gd name="T17" fmla="*/ 39 h 43"/>
                <a:gd name="T18" fmla="*/ 86 w 86"/>
                <a:gd name="T19" fmla="*/ 17 h 43"/>
                <a:gd name="T20" fmla="*/ 84 w 86"/>
                <a:gd name="T21" fmla="*/ 13 h 43"/>
                <a:gd name="T22" fmla="*/ 43 w 86"/>
                <a:gd name="T23" fmla="*/ 0 h 43"/>
                <a:gd name="T24" fmla="*/ 2 w 86"/>
                <a:gd name="T25" fmla="*/ 13 h 43"/>
                <a:gd name="T26" fmla="*/ 0 w 86"/>
                <a:gd name="T27" fmla="*/ 17 h 43"/>
                <a:gd name="T28" fmla="*/ 3 w 86"/>
                <a:gd name="T29" fmla="*/ 39 h 43"/>
                <a:gd name="T30" fmla="*/ 7 w 86"/>
                <a:gd name="T31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43">
                  <a:moveTo>
                    <a:pt x="7" y="43"/>
                  </a:moveTo>
                  <a:cubicBezTo>
                    <a:pt x="9" y="42"/>
                    <a:pt x="11" y="41"/>
                    <a:pt x="10" y="3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1" y="14"/>
                    <a:pt x="26" y="8"/>
                    <a:pt x="43" y="8"/>
                  </a:cubicBezTo>
                  <a:cubicBezTo>
                    <a:pt x="60" y="8"/>
                    <a:pt x="76" y="14"/>
                    <a:pt x="78" y="17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41"/>
                    <a:pt x="77" y="42"/>
                    <a:pt x="79" y="43"/>
                  </a:cubicBezTo>
                  <a:cubicBezTo>
                    <a:pt x="79" y="43"/>
                    <a:pt x="80" y="43"/>
                    <a:pt x="80" y="43"/>
                  </a:cubicBezTo>
                  <a:cubicBezTo>
                    <a:pt x="81" y="43"/>
                    <a:pt x="83" y="41"/>
                    <a:pt x="83" y="39"/>
                  </a:cubicBezTo>
                  <a:cubicBezTo>
                    <a:pt x="86" y="17"/>
                    <a:pt x="86" y="17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ubicBezTo>
                    <a:pt x="79" y="7"/>
                    <a:pt x="60" y="0"/>
                    <a:pt x="43" y="0"/>
                  </a:cubicBezTo>
                  <a:cubicBezTo>
                    <a:pt x="26" y="0"/>
                    <a:pt x="8" y="7"/>
                    <a:pt x="2" y="13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41"/>
                    <a:pt x="5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94"/>
            <p:cNvSpPr>
              <a:spLocks/>
            </p:cNvSpPr>
            <p:nvPr/>
          </p:nvSpPr>
          <p:spPr bwMode="auto">
            <a:xfrm>
              <a:off x="4113213" y="3355975"/>
              <a:ext cx="676275" cy="211138"/>
            </a:xfrm>
            <a:custGeom>
              <a:avLst/>
              <a:gdLst>
                <a:gd name="T0" fmla="*/ 3 w 180"/>
                <a:gd name="T1" fmla="*/ 52 h 56"/>
                <a:gd name="T2" fmla="*/ 7 w 180"/>
                <a:gd name="T3" fmla="*/ 55 h 56"/>
                <a:gd name="T4" fmla="*/ 7 w 180"/>
                <a:gd name="T5" fmla="*/ 55 h 56"/>
                <a:gd name="T6" fmla="*/ 10 w 180"/>
                <a:gd name="T7" fmla="*/ 51 h 56"/>
                <a:gd name="T8" fmla="*/ 8 w 180"/>
                <a:gd name="T9" fmla="*/ 31 h 56"/>
                <a:gd name="T10" fmla="*/ 8 w 180"/>
                <a:gd name="T11" fmla="*/ 28 h 56"/>
                <a:gd name="T12" fmla="*/ 21 w 180"/>
                <a:gd name="T13" fmla="*/ 19 h 56"/>
                <a:gd name="T14" fmla="*/ 59 w 180"/>
                <a:gd name="T15" fmla="*/ 9 h 56"/>
                <a:gd name="T16" fmla="*/ 90 w 180"/>
                <a:gd name="T17" fmla="*/ 42 h 56"/>
                <a:gd name="T18" fmla="*/ 90 w 180"/>
                <a:gd name="T19" fmla="*/ 42 h 56"/>
                <a:gd name="T20" fmla="*/ 121 w 180"/>
                <a:gd name="T21" fmla="*/ 9 h 56"/>
                <a:gd name="T22" fmla="*/ 159 w 180"/>
                <a:gd name="T23" fmla="*/ 18 h 56"/>
                <a:gd name="T24" fmla="*/ 173 w 180"/>
                <a:gd name="T25" fmla="*/ 28 h 56"/>
                <a:gd name="T26" fmla="*/ 173 w 180"/>
                <a:gd name="T27" fmla="*/ 31 h 56"/>
                <a:gd name="T28" fmla="*/ 170 w 180"/>
                <a:gd name="T29" fmla="*/ 51 h 56"/>
                <a:gd name="T30" fmla="*/ 173 w 180"/>
                <a:gd name="T31" fmla="*/ 55 h 56"/>
                <a:gd name="T32" fmla="*/ 177 w 180"/>
                <a:gd name="T33" fmla="*/ 52 h 56"/>
                <a:gd name="T34" fmla="*/ 180 w 180"/>
                <a:gd name="T35" fmla="*/ 32 h 56"/>
                <a:gd name="T36" fmla="*/ 180 w 180"/>
                <a:gd name="T37" fmla="*/ 32 h 56"/>
                <a:gd name="T38" fmla="*/ 180 w 180"/>
                <a:gd name="T39" fmla="*/ 28 h 56"/>
                <a:gd name="T40" fmla="*/ 161 w 180"/>
                <a:gd name="T41" fmla="*/ 11 h 56"/>
                <a:gd name="T42" fmla="*/ 121 w 180"/>
                <a:gd name="T43" fmla="*/ 1 h 56"/>
                <a:gd name="T44" fmla="*/ 120 w 180"/>
                <a:gd name="T45" fmla="*/ 0 h 56"/>
                <a:gd name="T46" fmla="*/ 119 w 180"/>
                <a:gd name="T47" fmla="*/ 0 h 56"/>
                <a:gd name="T48" fmla="*/ 115 w 180"/>
                <a:gd name="T49" fmla="*/ 3 h 56"/>
                <a:gd name="T50" fmla="*/ 90 w 180"/>
                <a:gd name="T51" fmla="*/ 35 h 56"/>
                <a:gd name="T52" fmla="*/ 90 w 180"/>
                <a:gd name="T53" fmla="*/ 35 h 56"/>
                <a:gd name="T54" fmla="*/ 65 w 180"/>
                <a:gd name="T55" fmla="*/ 3 h 56"/>
                <a:gd name="T56" fmla="*/ 61 w 180"/>
                <a:gd name="T57" fmla="*/ 0 h 56"/>
                <a:gd name="T58" fmla="*/ 60 w 180"/>
                <a:gd name="T59" fmla="*/ 0 h 56"/>
                <a:gd name="T60" fmla="*/ 59 w 180"/>
                <a:gd name="T61" fmla="*/ 1 h 56"/>
                <a:gd name="T62" fmla="*/ 20 w 180"/>
                <a:gd name="T63" fmla="*/ 11 h 56"/>
                <a:gd name="T64" fmla="*/ 0 w 180"/>
                <a:gd name="T65" fmla="*/ 28 h 56"/>
                <a:gd name="T66" fmla="*/ 0 w 180"/>
                <a:gd name="T67" fmla="*/ 32 h 56"/>
                <a:gd name="T68" fmla="*/ 0 w 180"/>
                <a:gd name="T69" fmla="*/ 32 h 56"/>
                <a:gd name="T70" fmla="*/ 3 w 180"/>
                <a:gd name="T71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0" h="56">
                  <a:moveTo>
                    <a:pt x="3" y="52"/>
                  </a:moveTo>
                  <a:cubicBezTo>
                    <a:pt x="3" y="54"/>
                    <a:pt x="5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9" y="55"/>
                    <a:pt x="11" y="53"/>
                    <a:pt x="10" y="5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3"/>
                    <a:pt x="15" y="20"/>
                    <a:pt x="21" y="19"/>
                  </a:cubicBezTo>
                  <a:cubicBezTo>
                    <a:pt x="24" y="18"/>
                    <a:pt x="47" y="14"/>
                    <a:pt x="59" y="9"/>
                  </a:cubicBezTo>
                  <a:cubicBezTo>
                    <a:pt x="65" y="30"/>
                    <a:pt x="77" y="42"/>
                    <a:pt x="90" y="4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104" y="42"/>
                    <a:pt x="115" y="30"/>
                    <a:pt x="121" y="9"/>
                  </a:cubicBezTo>
                  <a:cubicBezTo>
                    <a:pt x="133" y="14"/>
                    <a:pt x="156" y="18"/>
                    <a:pt x="159" y="18"/>
                  </a:cubicBezTo>
                  <a:cubicBezTo>
                    <a:pt x="166" y="20"/>
                    <a:pt x="173" y="23"/>
                    <a:pt x="173" y="28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70" y="53"/>
                    <a:pt x="171" y="55"/>
                    <a:pt x="173" y="55"/>
                  </a:cubicBezTo>
                  <a:cubicBezTo>
                    <a:pt x="175" y="56"/>
                    <a:pt x="177" y="54"/>
                    <a:pt x="177" y="5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18"/>
                    <a:pt x="170" y="13"/>
                    <a:pt x="161" y="11"/>
                  </a:cubicBezTo>
                  <a:cubicBezTo>
                    <a:pt x="150" y="9"/>
                    <a:pt x="128" y="5"/>
                    <a:pt x="121" y="1"/>
                  </a:cubicBezTo>
                  <a:cubicBezTo>
                    <a:pt x="121" y="1"/>
                    <a:pt x="120" y="0"/>
                    <a:pt x="12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8" y="0"/>
                    <a:pt x="116" y="1"/>
                    <a:pt x="115" y="3"/>
                  </a:cubicBezTo>
                  <a:cubicBezTo>
                    <a:pt x="110" y="22"/>
                    <a:pt x="101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80" y="35"/>
                    <a:pt x="70" y="22"/>
                    <a:pt x="65" y="3"/>
                  </a:cubicBezTo>
                  <a:cubicBezTo>
                    <a:pt x="65" y="1"/>
                    <a:pt x="63" y="0"/>
                    <a:pt x="6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1"/>
                    <a:pt x="59" y="1"/>
                  </a:cubicBezTo>
                  <a:cubicBezTo>
                    <a:pt x="52" y="5"/>
                    <a:pt x="30" y="9"/>
                    <a:pt x="20" y="11"/>
                  </a:cubicBezTo>
                  <a:cubicBezTo>
                    <a:pt x="11" y="13"/>
                    <a:pt x="0" y="18"/>
                    <a:pt x="0" y="2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95"/>
            <p:cNvSpPr>
              <a:spLocks noEditPoints="1"/>
            </p:cNvSpPr>
            <p:nvPr/>
          </p:nvSpPr>
          <p:spPr bwMode="auto">
            <a:xfrm>
              <a:off x="4281488" y="3067050"/>
              <a:ext cx="342900" cy="300038"/>
            </a:xfrm>
            <a:custGeom>
              <a:avLst/>
              <a:gdLst>
                <a:gd name="T0" fmla="*/ 11 w 91"/>
                <a:gd name="T1" fmla="*/ 53 h 80"/>
                <a:gd name="T2" fmla="*/ 45 w 91"/>
                <a:gd name="T3" fmla="*/ 80 h 80"/>
                <a:gd name="T4" fmla="*/ 79 w 91"/>
                <a:gd name="T5" fmla="*/ 53 h 80"/>
                <a:gd name="T6" fmla="*/ 87 w 91"/>
                <a:gd name="T7" fmla="*/ 47 h 80"/>
                <a:gd name="T8" fmla="*/ 91 w 91"/>
                <a:gd name="T9" fmla="*/ 34 h 80"/>
                <a:gd name="T10" fmla="*/ 83 w 91"/>
                <a:gd name="T11" fmla="*/ 22 h 80"/>
                <a:gd name="T12" fmla="*/ 83 w 91"/>
                <a:gd name="T13" fmla="*/ 21 h 80"/>
                <a:gd name="T14" fmla="*/ 83 w 91"/>
                <a:gd name="T15" fmla="*/ 18 h 80"/>
                <a:gd name="T16" fmla="*/ 78 w 91"/>
                <a:gd name="T17" fmla="*/ 2 h 80"/>
                <a:gd name="T18" fmla="*/ 72 w 91"/>
                <a:gd name="T19" fmla="*/ 0 h 80"/>
                <a:gd name="T20" fmla="*/ 60 w 91"/>
                <a:gd name="T21" fmla="*/ 5 h 80"/>
                <a:gd name="T22" fmla="*/ 57 w 91"/>
                <a:gd name="T23" fmla="*/ 7 h 80"/>
                <a:gd name="T24" fmla="*/ 45 w 91"/>
                <a:gd name="T25" fmla="*/ 12 h 80"/>
                <a:gd name="T26" fmla="*/ 33 w 91"/>
                <a:gd name="T27" fmla="*/ 7 h 80"/>
                <a:gd name="T28" fmla="*/ 30 w 91"/>
                <a:gd name="T29" fmla="*/ 5 h 80"/>
                <a:gd name="T30" fmla="*/ 18 w 91"/>
                <a:gd name="T31" fmla="*/ 0 h 80"/>
                <a:gd name="T32" fmla="*/ 12 w 91"/>
                <a:gd name="T33" fmla="*/ 2 h 80"/>
                <a:gd name="T34" fmla="*/ 7 w 91"/>
                <a:gd name="T35" fmla="*/ 18 h 80"/>
                <a:gd name="T36" fmla="*/ 7 w 91"/>
                <a:gd name="T37" fmla="*/ 21 h 80"/>
                <a:gd name="T38" fmla="*/ 7 w 91"/>
                <a:gd name="T39" fmla="*/ 22 h 80"/>
                <a:gd name="T40" fmla="*/ 0 w 91"/>
                <a:gd name="T41" fmla="*/ 34 h 80"/>
                <a:gd name="T42" fmla="*/ 3 w 91"/>
                <a:gd name="T43" fmla="*/ 47 h 80"/>
                <a:gd name="T44" fmla="*/ 11 w 91"/>
                <a:gd name="T45" fmla="*/ 53 h 80"/>
                <a:gd name="T46" fmla="*/ 9 w 91"/>
                <a:gd name="T47" fmla="*/ 29 h 80"/>
                <a:gd name="T48" fmla="*/ 15 w 91"/>
                <a:gd name="T49" fmla="*/ 20 h 80"/>
                <a:gd name="T50" fmla="*/ 15 w 91"/>
                <a:gd name="T51" fmla="*/ 18 h 80"/>
                <a:gd name="T52" fmla="*/ 17 w 91"/>
                <a:gd name="T53" fmla="*/ 8 h 80"/>
                <a:gd name="T54" fmla="*/ 17 w 91"/>
                <a:gd name="T55" fmla="*/ 7 h 80"/>
                <a:gd name="T56" fmla="*/ 18 w 91"/>
                <a:gd name="T57" fmla="*/ 7 h 80"/>
                <a:gd name="T58" fmla="*/ 26 w 91"/>
                <a:gd name="T59" fmla="*/ 11 h 80"/>
                <a:gd name="T60" fmla="*/ 28 w 91"/>
                <a:gd name="T61" fmla="*/ 13 h 80"/>
                <a:gd name="T62" fmla="*/ 45 w 91"/>
                <a:gd name="T63" fmla="*/ 19 h 80"/>
                <a:gd name="T64" fmla="*/ 62 w 91"/>
                <a:gd name="T65" fmla="*/ 13 h 80"/>
                <a:gd name="T66" fmla="*/ 64 w 91"/>
                <a:gd name="T67" fmla="*/ 11 h 80"/>
                <a:gd name="T68" fmla="*/ 72 w 91"/>
                <a:gd name="T69" fmla="*/ 7 h 80"/>
                <a:gd name="T70" fmla="*/ 73 w 91"/>
                <a:gd name="T71" fmla="*/ 8 h 80"/>
                <a:gd name="T72" fmla="*/ 74 w 91"/>
                <a:gd name="T73" fmla="*/ 8 h 80"/>
                <a:gd name="T74" fmla="*/ 76 w 91"/>
                <a:gd name="T75" fmla="*/ 18 h 80"/>
                <a:gd name="T76" fmla="*/ 76 w 91"/>
                <a:gd name="T77" fmla="*/ 20 h 80"/>
                <a:gd name="T78" fmla="*/ 81 w 91"/>
                <a:gd name="T79" fmla="*/ 29 h 80"/>
                <a:gd name="T80" fmla="*/ 83 w 91"/>
                <a:gd name="T81" fmla="*/ 34 h 80"/>
                <a:gd name="T82" fmla="*/ 81 w 91"/>
                <a:gd name="T83" fmla="*/ 43 h 80"/>
                <a:gd name="T84" fmla="*/ 78 w 91"/>
                <a:gd name="T85" fmla="*/ 45 h 80"/>
                <a:gd name="T86" fmla="*/ 77 w 91"/>
                <a:gd name="T87" fmla="*/ 45 h 80"/>
                <a:gd name="T88" fmla="*/ 77 w 91"/>
                <a:gd name="T89" fmla="*/ 45 h 80"/>
                <a:gd name="T90" fmla="*/ 73 w 91"/>
                <a:gd name="T91" fmla="*/ 48 h 80"/>
                <a:gd name="T92" fmla="*/ 45 w 91"/>
                <a:gd name="T93" fmla="*/ 73 h 80"/>
                <a:gd name="T94" fmla="*/ 18 w 91"/>
                <a:gd name="T95" fmla="*/ 48 h 80"/>
                <a:gd name="T96" fmla="*/ 14 w 91"/>
                <a:gd name="T97" fmla="*/ 45 h 80"/>
                <a:gd name="T98" fmla="*/ 13 w 91"/>
                <a:gd name="T99" fmla="*/ 45 h 80"/>
                <a:gd name="T100" fmla="*/ 13 w 91"/>
                <a:gd name="T101" fmla="*/ 45 h 80"/>
                <a:gd name="T102" fmla="*/ 12 w 91"/>
                <a:gd name="T103" fmla="*/ 45 h 80"/>
                <a:gd name="T104" fmla="*/ 10 w 91"/>
                <a:gd name="T105" fmla="*/ 43 h 80"/>
                <a:gd name="T106" fmla="*/ 7 w 91"/>
                <a:gd name="T107" fmla="*/ 34 h 80"/>
                <a:gd name="T108" fmla="*/ 9 w 91"/>
                <a:gd name="T109" fmla="*/ 2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1" h="80">
                  <a:moveTo>
                    <a:pt x="11" y="53"/>
                  </a:moveTo>
                  <a:cubicBezTo>
                    <a:pt x="17" y="70"/>
                    <a:pt x="30" y="80"/>
                    <a:pt x="45" y="80"/>
                  </a:cubicBezTo>
                  <a:cubicBezTo>
                    <a:pt x="60" y="80"/>
                    <a:pt x="73" y="70"/>
                    <a:pt x="79" y="53"/>
                  </a:cubicBezTo>
                  <a:cubicBezTo>
                    <a:pt x="82" y="52"/>
                    <a:pt x="85" y="50"/>
                    <a:pt x="87" y="47"/>
                  </a:cubicBezTo>
                  <a:cubicBezTo>
                    <a:pt x="89" y="44"/>
                    <a:pt x="91" y="39"/>
                    <a:pt x="91" y="34"/>
                  </a:cubicBezTo>
                  <a:cubicBezTo>
                    <a:pt x="91" y="28"/>
                    <a:pt x="88" y="23"/>
                    <a:pt x="83" y="22"/>
                  </a:cubicBezTo>
                  <a:cubicBezTo>
                    <a:pt x="83" y="22"/>
                    <a:pt x="83" y="21"/>
                    <a:pt x="83" y="21"/>
                  </a:cubicBezTo>
                  <a:cubicBezTo>
                    <a:pt x="83" y="20"/>
                    <a:pt x="83" y="19"/>
                    <a:pt x="83" y="18"/>
                  </a:cubicBezTo>
                  <a:cubicBezTo>
                    <a:pt x="83" y="10"/>
                    <a:pt x="82" y="5"/>
                    <a:pt x="78" y="2"/>
                  </a:cubicBezTo>
                  <a:cubicBezTo>
                    <a:pt x="77" y="1"/>
                    <a:pt x="74" y="0"/>
                    <a:pt x="72" y="0"/>
                  </a:cubicBezTo>
                  <a:cubicBezTo>
                    <a:pt x="68" y="0"/>
                    <a:pt x="63" y="3"/>
                    <a:pt x="60" y="5"/>
                  </a:cubicBezTo>
                  <a:cubicBezTo>
                    <a:pt x="59" y="6"/>
                    <a:pt x="58" y="6"/>
                    <a:pt x="57" y="7"/>
                  </a:cubicBezTo>
                  <a:cubicBezTo>
                    <a:pt x="53" y="10"/>
                    <a:pt x="52" y="12"/>
                    <a:pt x="45" y="12"/>
                  </a:cubicBezTo>
                  <a:cubicBezTo>
                    <a:pt x="38" y="12"/>
                    <a:pt x="37" y="10"/>
                    <a:pt x="33" y="7"/>
                  </a:cubicBezTo>
                  <a:cubicBezTo>
                    <a:pt x="32" y="7"/>
                    <a:pt x="31" y="6"/>
                    <a:pt x="30" y="5"/>
                  </a:cubicBezTo>
                  <a:cubicBezTo>
                    <a:pt x="27" y="3"/>
                    <a:pt x="23" y="0"/>
                    <a:pt x="18" y="0"/>
                  </a:cubicBezTo>
                  <a:cubicBezTo>
                    <a:pt x="16" y="0"/>
                    <a:pt x="14" y="1"/>
                    <a:pt x="12" y="2"/>
                  </a:cubicBezTo>
                  <a:cubicBezTo>
                    <a:pt x="9" y="5"/>
                    <a:pt x="7" y="10"/>
                    <a:pt x="7" y="18"/>
                  </a:cubicBezTo>
                  <a:cubicBezTo>
                    <a:pt x="7" y="19"/>
                    <a:pt x="7" y="20"/>
                    <a:pt x="7" y="21"/>
                  </a:cubicBezTo>
                  <a:cubicBezTo>
                    <a:pt x="7" y="21"/>
                    <a:pt x="7" y="22"/>
                    <a:pt x="7" y="22"/>
                  </a:cubicBezTo>
                  <a:cubicBezTo>
                    <a:pt x="3" y="23"/>
                    <a:pt x="0" y="28"/>
                    <a:pt x="0" y="34"/>
                  </a:cubicBezTo>
                  <a:cubicBezTo>
                    <a:pt x="0" y="39"/>
                    <a:pt x="1" y="44"/>
                    <a:pt x="3" y="47"/>
                  </a:cubicBezTo>
                  <a:cubicBezTo>
                    <a:pt x="5" y="50"/>
                    <a:pt x="8" y="52"/>
                    <a:pt x="11" y="53"/>
                  </a:cubicBezTo>
                  <a:close/>
                  <a:moveTo>
                    <a:pt x="9" y="29"/>
                  </a:moveTo>
                  <a:cubicBezTo>
                    <a:pt x="15" y="29"/>
                    <a:pt x="15" y="23"/>
                    <a:pt x="15" y="20"/>
                  </a:cubicBezTo>
                  <a:cubicBezTo>
                    <a:pt x="15" y="20"/>
                    <a:pt x="15" y="19"/>
                    <a:pt x="15" y="18"/>
                  </a:cubicBezTo>
                  <a:cubicBezTo>
                    <a:pt x="15" y="10"/>
                    <a:pt x="16" y="8"/>
                    <a:pt x="17" y="8"/>
                  </a:cubicBezTo>
                  <a:cubicBezTo>
                    <a:pt x="17" y="8"/>
                    <a:pt x="17" y="8"/>
                    <a:pt x="17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7"/>
                    <a:pt x="22" y="8"/>
                    <a:pt x="26" y="11"/>
                  </a:cubicBezTo>
                  <a:cubicBezTo>
                    <a:pt x="27" y="12"/>
                    <a:pt x="28" y="12"/>
                    <a:pt x="28" y="13"/>
                  </a:cubicBezTo>
                  <a:cubicBezTo>
                    <a:pt x="33" y="17"/>
                    <a:pt x="36" y="19"/>
                    <a:pt x="45" y="19"/>
                  </a:cubicBezTo>
                  <a:cubicBezTo>
                    <a:pt x="54" y="19"/>
                    <a:pt x="57" y="17"/>
                    <a:pt x="62" y="13"/>
                  </a:cubicBezTo>
                  <a:cubicBezTo>
                    <a:pt x="63" y="12"/>
                    <a:pt x="63" y="12"/>
                    <a:pt x="64" y="11"/>
                  </a:cubicBezTo>
                  <a:cubicBezTo>
                    <a:pt x="69" y="8"/>
                    <a:pt x="71" y="7"/>
                    <a:pt x="72" y="7"/>
                  </a:cubicBezTo>
                  <a:cubicBezTo>
                    <a:pt x="72" y="7"/>
                    <a:pt x="73" y="7"/>
                    <a:pt x="73" y="8"/>
                  </a:cubicBezTo>
                  <a:cubicBezTo>
                    <a:pt x="73" y="8"/>
                    <a:pt x="73" y="8"/>
                    <a:pt x="74" y="8"/>
                  </a:cubicBezTo>
                  <a:cubicBezTo>
                    <a:pt x="74" y="8"/>
                    <a:pt x="76" y="10"/>
                    <a:pt x="76" y="18"/>
                  </a:cubicBezTo>
                  <a:cubicBezTo>
                    <a:pt x="76" y="19"/>
                    <a:pt x="76" y="20"/>
                    <a:pt x="76" y="20"/>
                  </a:cubicBezTo>
                  <a:cubicBezTo>
                    <a:pt x="75" y="23"/>
                    <a:pt x="75" y="29"/>
                    <a:pt x="81" y="29"/>
                  </a:cubicBezTo>
                  <a:cubicBezTo>
                    <a:pt x="83" y="29"/>
                    <a:pt x="83" y="33"/>
                    <a:pt x="83" y="34"/>
                  </a:cubicBezTo>
                  <a:cubicBezTo>
                    <a:pt x="83" y="37"/>
                    <a:pt x="82" y="41"/>
                    <a:pt x="81" y="43"/>
                  </a:cubicBezTo>
                  <a:cubicBezTo>
                    <a:pt x="80" y="44"/>
                    <a:pt x="79" y="45"/>
                    <a:pt x="78" y="45"/>
                  </a:cubicBezTo>
                  <a:cubicBezTo>
                    <a:pt x="78" y="45"/>
                    <a:pt x="78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6"/>
                    <a:pt x="73" y="48"/>
                  </a:cubicBezTo>
                  <a:cubicBezTo>
                    <a:pt x="68" y="63"/>
                    <a:pt x="58" y="73"/>
                    <a:pt x="45" y="73"/>
                  </a:cubicBezTo>
                  <a:cubicBezTo>
                    <a:pt x="33" y="73"/>
                    <a:pt x="22" y="63"/>
                    <a:pt x="18" y="48"/>
                  </a:cubicBezTo>
                  <a:cubicBezTo>
                    <a:pt x="17" y="46"/>
                    <a:pt x="16" y="45"/>
                    <a:pt x="14" y="45"/>
                  </a:cubicBezTo>
                  <a:cubicBezTo>
                    <a:pt x="14" y="45"/>
                    <a:pt x="14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2" y="45"/>
                    <a:pt x="12" y="45"/>
                  </a:cubicBezTo>
                  <a:cubicBezTo>
                    <a:pt x="12" y="45"/>
                    <a:pt x="11" y="44"/>
                    <a:pt x="10" y="43"/>
                  </a:cubicBezTo>
                  <a:cubicBezTo>
                    <a:pt x="8" y="41"/>
                    <a:pt x="7" y="37"/>
                    <a:pt x="7" y="34"/>
                  </a:cubicBezTo>
                  <a:cubicBezTo>
                    <a:pt x="7" y="33"/>
                    <a:pt x="7" y="29"/>
                    <a:pt x="9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96"/>
            <p:cNvSpPr>
              <a:spLocks/>
            </p:cNvSpPr>
            <p:nvPr/>
          </p:nvSpPr>
          <p:spPr bwMode="auto">
            <a:xfrm>
              <a:off x="4552950" y="3506788"/>
              <a:ext cx="123825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3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7" y="8"/>
                    <a:pt x="24" y="13"/>
                    <a:pt x="12" y="7"/>
                  </a:cubicBezTo>
                  <a:cubicBezTo>
                    <a:pt x="7" y="5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2"/>
                    <a:pt x="13" y="14"/>
                  </a:cubicBezTo>
                  <a:cubicBezTo>
                    <a:pt x="24" y="19"/>
                    <a:pt x="30" y="8"/>
                    <a:pt x="31" y="5"/>
                  </a:cubicBezTo>
                  <a:cubicBezTo>
                    <a:pt x="33" y="3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0" name="组合 269"/>
          <p:cNvGrpSpPr/>
          <p:nvPr/>
        </p:nvGrpSpPr>
        <p:grpSpPr>
          <a:xfrm>
            <a:off x="2202573" y="2982050"/>
            <a:ext cx="511669" cy="658522"/>
            <a:chOff x="1947863" y="2886075"/>
            <a:chExt cx="525463" cy="67627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1" name="Freeform 97"/>
            <p:cNvSpPr>
              <a:spLocks noEditPoints="1"/>
            </p:cNvSpPr>
            <p:nvPr/>
          </p:nvSpPr>
          <p:spPr bwMode="auto">
            <a:xfrm>
              <a:off x="1947863" y="2886075"/>
              <a:ext cx="525463" cy="676275"/>
            </a:xfrm>
            <a:custGeom>
              <a:avLst/>
              <a:gdLst>
                <a:gd name="T0" fmla="*/ 9 w 140"/>
                <a:gd name="T1" fmla="*/ 180 h 180"/>
                <a:gd name="T2" fmla="*/ 12 w 140"/>
                <a:gd name="T3" fmla="*/ 175 h 180"/>
                <a:gd name="T4" fmla="*/ 51 w 140"/>
                <a:gd name="T5" fmla="*/ 126 h 180"/>
                <a:gd name="T6" fmla="*/ 71 w 140"/>
                <a:gd name="T7" fmla="*/ 167 h 180"/>
                <a:gd name="T8" fmla="*/ 74 w 140"/>
                <a:gd name="T9" fmla="*/ 165 h 180"/>
                <a:gd name="T10" fmla="*/ 130 w 140"/>
                <a:gd name="T11" fmla="*/ 175 h 180"/>
                <a:gd name="T12" fmla="*/ 134 w 140"/>
                <a:gd name="T13" fmla="*/ 180 h 180"/>
                <a:gd name="T14" fmla="*/ 120 w 140"/>
                <a:gd name="T15" fmla="*/ 130 h 180"/>
                <a:gd name="T16" fmla="*/ 113 w 140"/>
                <a:gd name="T17" fmla="*/ 34 h 180"/>
                <a:gd name="T18" fmla="*/ 112 w 140"/>
                <a:gd name="T19" fmla="*/ 7 h 180"/>
                <a:gd name="T20" fmla="*/ 37 w 140"/>
                <a:gd name="T21" fmla="*/ 0 h 180"/>
                <a:gd name="T22" fmla="*/ 28 w 140"/>
                <a:gd name="T23" fmla="*/ 31 h 180"/>
                <a:gd name="T24" fmla="*/ 21 w 140"/>
                <a:gd name="T25" fmla="*/ 130 h 180"/>
                <a:gd name="T26" fmla="*/ 5 w 140"/>
                <a:gd name="T27" fmla="*/ 177 h 180"/>
                <a:gd name="T28" fmla="*/ 57 w 140"/>
                <a:gd name="T29" fmla="*/ 122 h 180"/>
                <a:gd name="T30" fmla="*/ 71 w 140"/>
                <a:gd name="T31" fmla="*/ 113 h 180"/>
                <a:gd name="T32" fmla="*/ 86 w 140"/>
                <a:gd name="T33" fmla="*/ 122 h 180"/>
                <a:gd name="T34" fmla="*/ 71 w 140"/>
                <a:gd name="T35" fmla="*/ 154 h 180"/>
                <a:gd name="T36" fmla="*/ 46 w 140"/>
                <a:gd name="T37" fmla="*/ 73 h 180"/>
                <a:gd name="T38" fmla="*/ 54 w 140"/>
                <a:gd name="T39" fmla="*/ 35 h 180"/>
                <a:gd name="T40" fmla="*/ 83 w 140"/>
                <a:gd name="T41" fmla="*/ 53 h 180"/>
                <a:gd name="T42" fmla="*/ 71 w 140"/>
                <a:gd name="T43" fmla="*/ 105 h 180"/>
                <a:gd name="T44" fmla="*/ 115 w 140"/>
                <a:gd name="T45" fmla="*/ 125 h 180"/>
                <a:gd name="T46" fmla="*/ 92 w 140"/>
                <a:gd name="T47" fmla="*/ 118 h 180"/>
                <a:gd name="T48" fmla="*/ 88 w 140"/>
                <a:gd name="T49" fmla="*/ 107 h 180"/>
                <a:gd name="T50" fmla="*/ 83 w 140"/>
                <a:gd name="T51" fmla="*/ 46 h 180"/>
                <a:gd name="T52" fmla="*/ 61 w 140"/>
                <a:gd name="T53" fmla="*/ 34 h 180"/>
                <a:gd name="T54" fmla="*/ 107 w 140"/>
                <a:gd name="T55" fmla="*/ 38 h 180"/>
                <a:gd name="T56" fmla="*/ 37 w 140"/>
                <a:gd name="T57" fmla="*/ 7 h 180"/>
                <a:gd name="T58" fmla="*/ 105 w 140"/>
                <a:gd name="T59" fmla="*/ 7 h 180"/>
                <a:gd name="T60" fmla="*/ 106 w 140"/>
                <a:gd name="T61" fmla="*/ 31 h 180"/>
                <a:gd name="T62" fmla="*/ 37 w 140"/>
                <a:gd name="T63" fmla="*/ 7 h 180"/>
                <a:gd name="T64" fmla="*/ 36 w 140"/>
                <a:gd name="T65" fmla="*/ 38 h 180"/>
                <a:gd name="T66" fmla="*/ 39 w 140"/>
                <a:gd name="T67" fmla="*/ 73 h 180"/>
                <a:gd name="T68" fmla="*/ 51 w 140"/>
                <a:gd name="T69" fmla="*/ 118 h 180"/>
                <a:gd name="T70" fmla="*/ 36 w 140"/>
                <a:gd name="T71" fmla="*/ 124 h 180"/>
                <a:gd name="T72" fmla="*/ 27 w 140"/>
                <a:gd name="T73" fmla="*/ 12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180">
                  <a:moveTo>
                    <a:pt x="5" y="177"/>
                  </a:moveTo>
                  <a:cubicBezTo>
                    <a:pt x="6" y="178"/>
                    <a:pt x="7" y="180"/>
                    <a:pt x="9" y="180"/>
                  </a:cubicBezTo>
                  <a:cubicBezTo>
                    <a:pt x="9" y="180"/>
                    <a:pt x="9" y="180"/>
                    <a:pt x="10" y="180"/>
                  </a:cubicBezTo>
                  <a:cubicBezTo>
                    <a:pt x="12" y="179"/>
                    <a:pt x="13" y="177"/>
                    <a:pt x="12" y="175"/>
                  </a:cubicBezTo>
                  <a:cubicBezTo>
                    <a:pt x="7" y="149"/>
                    <a:pt x="13" y="140"/>
                    <a:pt x="38" y="131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68" y="165"/>
                    <a:pt x="68" y="165"/>
                    <a:pt x="68" y="165"/>
                  </a:cubicBezTo>
                  <a:cubicBezTo>
                    <a:pt x="68" y="166"/>
                    <a:pt x="69" y="167"/>
                    <a:pt x="71" y="167"/>
                  </a:cubicBezTo>
                  <a:cubicBezTo>
                    <a:pt x="71" y="167"/>
                    <a:pt x="71" y="167"/>
                    <a:pt x="71" y="167"/>
                  </a:cubicBezTo>
                  <a:cubicBezTo>
                    <a:pt x="72" y="167"/>
                    <a:pt x="74" y="166"/>
                    <a:pt x="74" y="165"/>
                  </a:cubicBezTo>
                  <a:cubicBezTo>
                    <a:pt x="93" y="126"/>
                    <a:pt x="93" y="126"/>
                    <a:pt x="93" y="126"/>
                  </a:cubicBezTo>
                  <a:cubicBezTo>
                    <a:pt x="126" y="136"/>
                    <a:pt x="134" y="147"/>
                    <a:pt x="130" y="175"/>
                  </a:cubicBezTo>
                  <a:cubicBezTo>
                    <a:pt x="130" y="177"/>
                    <a:pt x="131" y="179"/>
                    <a:pt x="133" y="180"/>
                  </a:cubicBezTo>
                  <a:cubicBezTo>
                    <a:pt x="133" y="180"/>
                    <a:pt x="133" y="180"/>
                    <a:pt x="134" y="180"/>
                  </a:cubicBezTo>
                  <a:cubicBezTo>
                    <a:pt x="135" y="180"/>
                    <a:pt x="137" y="178"/>
                    <a:pt x="137" y="176"/>
                  </a:cubicBezTo>
                  <a:cubicBezTo>
                    <a:pt x="140" y="154"/>
                    <a:pt x="136" y="140"/>
                    <a:pt x="120" y="130"/>
                  </a:cubicBezTo>
                  <a:cubicBezTo>
                    <a:pt x="120" y="130"/>
                    <a:pt x="120" y="130"/>
                    <a:pt x="120" y="130"/>
                  </a:cubicBezTo>
                  <a:cubicBezTo>
                    <a:pt x="134" y="112"/>
                    <a:pt x="137" y="62"/>
                    <a:pt x="113" y="34"/>
                  </a:cubicBezTo>
                  <a:cubicBezTo>
                    <a:pt x="113" y="33"/>
                    <a:pt x="114" y="32"/>
                    <a:pt x="114" y="31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2" y="3"/>
                    <a:pt x="109" y="0"/>
                    <a:pt x="10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30" y="3"/>
                    <a:pt x="29" y="7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32"/>
                    <a:pt x="28" y="33"/>
                    <a:pt x="29" y="34"/>
                  </a:cubicBezTo>
                  <a:cubicBezTo>
                    <a:pt x="5" y="62"/>
                    <a:pt x="7" y="112"/>
                    <a:pt x="21" y="130"/>
                  </a:cubicBezTo>
                  <a:cubicBezTo>
                    <a:pt x="21" y="130"/>
                    <a:pt x="22" y="130"/>
                    <a:pt x="22" y="130"/>
                  </a:cubicBezTo>
                  <a:cubicBezTo>
                    <a:pt x="4" y="140"/>
                    <a:pt x="0" y="153"/>
                    <a:pt x="5" y="177"/>
                  </a:cubicBezTo>
                  <a:close/>
                  <a:moveTo>
                    <a:pt x="71" y="154"/>
                  </a:moveTo>
                  <a:cubicBezTo>
                    <a:pt x="57" y="122"/>
                    <a:pt x="57" y="122"/>
                    <a:pt x="57" y="122"/>
                  </a:cubicBezTo>
                  <a:cubicBezTo>
                    <a:pt x="60" y="119"/>
                    <a:pt x="62" y="115"/>
                    <a:pt x="62" y="111"/>
                  </a:cubicBezTo>
                  <a:cubicBezTo>
                    <a:pt x="65" y="112"/>
                    <a:pt x="68" y="113"/>
                    <a:pt x="71" y="113"/>
                  </a:cubicBezTo>
                  <a:cubicBezTo>
                    <a:pt x="74" y="113"/>
                    <a:pt x="78" y="112"/>
                    <a:pt x="81" y="111"/>
                  </a:cubicBezTo>
                  <a:cubicBezTo>
                    <a:pt x="81" y="114"/>
                    <a:pt x="83" y="119"/>
                    <a:pt x="86" y="122"/>
                  </a:cubicBezTo>
                  <a:cubicBezTo>
                    <a:pt x="86" y="123"/>
                    <a:pt x="86" y="123"/>
                    <a:pt x="86" y="123"/>
                  </a:cubicBezTo>
                  <a:lnTo>
                    <a:pt x="71" y="154"/>
                  </a:lnTo>
                  <a:close/>
                  <a:moveTo>
                    <a:pt x="71" y="105"/>
                  </a:moveTo>
                  <a:cubicBezTo>
                    <a:pt x="57" y="105"/>
                    <a:pt x="46" y="88"/>
                    <a:pt x="46" y="73"/>
                  </a:cubicBezTo>
                  <a:cubicBezTo>
                    <a:pt x="46" y="64"/>
                    <a:pt x="50" y="42"/>
                    <a:pt x="54" y="35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4" y="38"/>
                    <a:pt x="56" y="41"/>
                    <a:pt x="59" y="44"/>
                  </a:cubicBezTo>
                  <a:cubicBezTo>
                    <a:pt x="66" y="51"/>
                    <a:pt x="79" y="53"/>
                    <a:pt x="83" y="53"/>
                  </a:cubicBezTo>
                  <a:cubicBezTo>
                    <a:pt x="94" y="53"/>
                    <a:pt x="95" y="58"/>
                    <a:pt x="95" y="78"/>
                  </a:cubicBezTo>
                  <a:cubicBezTo>
                    <a:pt x="95" y="93"/>
                    <a:pt x="84" y="105"/>
                    <a:pt x="71" y="105"/>
                  </a:cubicBezTo>
                  <a:close/>
                  <a:moveTo>
                    <a:pt x="107" y="38"/>
                  </a:moveTo>
                  <a:cubicBezTo>
                    <a:pt x="128" y="63"/>
                    <a:pt x="127" y="109"/>
                    <a:pt x="115" y="125"/>
                  </a:cubicBezTo>
                  <a:cubicBezTo>
                    <a:pt x="114" y="125"/>
                    <a:pt x="114" y="126"/>
                    <a:pt x="114" y="126"/>
                  </a:cubicBezTo>
                  <a:cubicBezTo>
                    <a:pt x="108" y="123"/>
                    <a:pt x="101" y="121"/>
                    <a:pt x="92" y="118"/>
                  </a:cubicBezTo>
                  <a:cubicBezTo>
                    <a:pt x="92" y="118"/>
                    <a:pt x="92" y="118"/>
                    <a:pt x="91" y="118"/>
                  </a:cubicBezTo>
                  <a:cubicBezTo>
                    <a:pt x="89" y="115"/>
                    <a:pt x="88" y="110"/>
                    <a:pt x="88" y="107"/>
                  </a:cubicBezTo>
                  <a:cubicBezTo>
                    <a:pt x="97" y="101"/>
                    <a:pt x="102" y="90"/>
                    <a:pt x="102" y="78"/>
                  </a:cubicBezTo>
                  <a:cubicBezTo>
                    <a:pt x="102" y="62"/>
                    <a:pt x="102" y="46"/>
                    <a:pt x="83" y="46"/>
                  </a:cubicBezTo>
                  <a:cubicBezTo>
                    <a:pt x="79" y="46"/>
                    <a:pt x="69" y="44"/>
                    <a:pt x="64" y="39"/>
                  </a:cubicBezTo>
                  <a:cubicBezTo>
                    <a:pt x="63" y="38"/>
                    <a:pt x="62" y="36"/>
                    <a:pt x="61" y="34"/>
                  </a:cubicBezTo>
                  <a:cubicBezTo>
                    <a:pt x="76" y="33"/>
                    <a:pt x="91" y="35"/>
                    <a:pt x="105" y="38"/>
                  </a:cubicBezTo>
                  <a:cubicBezTo>
                    <a:pt x="106" y="38"/>
                    <a:pt x="106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lose/>
                  <a:moveTo>
                    <a:pt x="37" y="7"/>
                  </a:moveTo>
                  <a:cubicBezTo>
                    <a:pt x="37" y="7"/>
                    <a:pt x="37" y="7"/>
                    <a:pt x="37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6" y="31"/>
                    <a:pt x="106" y="31"/>
                    <a:pt x="106" y="31"/>
                  </a:cubicBezTo>
                  <a:cubicBezTo>
                    <a:pt x="83" y="25"/>
                    <a:pt x="58" y="25"/>
                    <a:pt x="35" y="31"/>
                  </a:cubicBezTo>
                  <a:lnTo>
                    <a:pt x="37" y="7"/>
                  </a:lnTo>
                  <a:close/>
                  <a:moveTo>
                    <a:pt x="35" y="38"/>
                  </a:moveTo>
                  <a:cubicBezTo>
                    <a:pt x="35" y="38"/>
                    <a:pt x="36" y="38"/>
                    <a:pt x="36" y="38"/>
                  </a:cubicBezTo>
                  <a:cubicBezTo>
                    <a:pt x="39" y="37"/>
                    <a:pt x="42" y="37"/>
                    <a:pt x="45" y="36"/>
                  </a:cubicBezTo>
                  <a:cubicBezTo>
                    <a:pt x="41" y="47"/>
                    <a:pt x="39" y="65"/>
                    <a:pt x="39" y="73"/>
                  </a:cubicBezTo>
                  <a:cubicBezTo>
                    <a:pt x="39" y="86"/>
                    <a:pt x="45" y="100"/>
                    <a:pt x="55" y="107"/>
                  </a:cubicBezTo>
                  <a:cubicBezTo>
                    <a:pt x="55" y="110"/>
                    <a:pt x="55" y="114"/>
                    <a:pt x="51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3" y="125"/>
                    <a:pt x="30" y="126"/>
                    <a:pt x="28" y="127"/>
                  </a:cubicBezTo>
                  <a:cubicBezTo>
                    <a:pt x="28" y="126"/>
                    <a:pt x="27" y="126"/>
                    <a:pt x="27" y="125"/>
                  </a:cubicBezTo>
                  <a:cubicBezTo>
                    <a:pt x="14" y="109"/>
                    <a:pt x="13" y="63"/>
                    <a:pt x="35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98"/>
            <p:cNvSpPr>
              <a:spLocks/>
            </p:cNvSpPr>
            <p:nvPr/>
          </p:nvSpPr>
          <p:spPr bwMode="auto">
            <a:xfrm>
              <a:off x="2286000" y="3468688"/>
              <a:ext cx="119063" cy="71438"/>
            </a:xfrm>
            <a:custGeom>
              <a:avLst/>
              <a:gdLst>
                <a:gd name="T0" fmla="*/ 31 w 32"/>
                <a:gd name="T1" fmla="*/ 2 h 19"/>
                <a:gd name="T2" fmla="*/ 11 w 32"/>
                <a:gd name="T3" fmla="*/ 7 h 19"/>
                <a:gd name="T4" fmla="*/ 0 w 32"/>
                <a:gd name="T5" fmla="*/ 7 h 19"/>
                <a:gd name="T6" fmla="*/ 0 w 32"/>
                <a:gd name="T7" fmla="*/ 11 h 19"/>
                <a:gd name="T8" fmla="*/ 12 w 32"/>
                <a:gd name="T9" fmla="*/ 14 h 19"/>
                <a:gd name="T10" fmla="*/ 31 w 32"/>
                <a:gd name="T11" fmla="*/ 5 h 19"/>
                <a:gd name="T12" fmla="*/ 32 w 32"/>
                <a:gd name="T13" fmla="*/ 0 h 19"/>
                <a:gd name="T14" fmla="*/ 31 w 32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9">
                  <a:moveTo>
                    <a:pt x="31" y="2"/>
                  </a:moveTo>
                  <a:cubicBezTo>
                    <a:pt x="27" y="8"/>
                    <a:pt x="24" y="13"/>
                    <a:pt x="11" y="7"/>
                  </a:cubicBezTo>
                  <a:cubicBezTo>
                    <a:pt x="6" y="5"/>
                    <a:pt x="2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0"/>
                    <a:pt x="7" y="11"/>
                    <a:pt x="12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2" y="3"/>
                    <a:pt x="32" y="0"/>
                    <a:pt x="32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8" name="组合 277"/>
          <p:cNvGrpSpPr/>
          <p:nvPr/>
        </p:nvGrpSpPr>
        <p:grpSpPr>
          <a:xfrm>
            <a:off x="10927215" y="3003692"/>
            <a:ext cx="619877" cy="626060"/>
            <a:chOff x="10907713" y="2908300"/>
            <a:chExt cx="636588" cy="64293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3" name="Freeform 99"/>
            <p:cNvSpPr>
              <a:spLocks noEditPoints="1"/>
            </p:cNvSpPr>
            <p:nvPr/>
          </p:nvSpPr>
          <p:spPr bwMode="auto">
            <a:xfrm>
              <a:off x="10907713" y="2908300"/>
              <a:ext cx="636588" cy="642938"/>
            </a:xfrm>
            <a:custGeom>
              <a:avLst/>
              <a:gdLst>
                <a:gd name="T0" fmla="*/ 85 w 170"/>
                <a:gd name="T1" fmla="*/ 136 h 171"/>
                <a:gd name="T2" fmla="*/ 115 w 170"/>
                <a:gd name="T3" fmla="*/ 165 h 171"/>
                <a:gd name="T4" fmla="*/ 129 w 170"/>
                <a:gd name="T5" fmla="*/ 171 h 171"/>
                <a:gd name="T6" fmla="*/ 143 w 170"/>
                <a:gd name="T7" fmla="*/ 165 h 171"/>
                <a:gd name="T8" fmla="*/ 164 w 170"/>
                <a:gd name="T9" fmla="*/ 144 h 171"/>
                <a:gd name="T10" fmla="*/ 170 w 170"/>
                <a:gd name="T11" fmla="*/ 130 h 171"/>
                <a:gd name="T12" fmla="*/ 164 w 170"/>
                <a:gd name="T13" fmla="*/ 116 h 171"/>
                <a:gd name="T14" fmla="*/ 135 w 170"/>
                <a:gd name="T15" fmla="*/ 86 h 171"/>
                <a:gd name="T16" fmla="*/ 164 w 170"/>
                <a:gd name="T17" fmla="*/ 57 h 171"/>
                <a:gd name="T18" fmla="*/ 170 w 170"/>
                <a:gd name="T19" fmla="*/ 43 h 171"/>
                <a:gd name="T20" fmla="*/ 164 w 170"/>
                <a:gd name="T21" fmla="*/ 29 h 171"/>
                <a:gd name="T22" fmla="*/ 143 w 170"/>
                <a:gd name="T23" fmla="*/ 7 h 171"/>
                <a:gd name="T24" fmla="*/ 115 w 170"/>
                <a:gd name="T25" fmla="*/ 7 h 171"/>
                <a:gd name="T26" fmla="*/ 85 w 170"/>
                <a:gd name="T27" fmla="*/ 37 h 171"/>
                <a:gd name="T28" fmla="*/ 56 w 170"/>
                <a:gd name="T29" fmla="*/ 7 h 171"/>
                <a:gd name="T30" fmla="*/ 42 w 170"/>
                <a:gd name="T31" fmla="*/ 2 h 171"/>
                <a:gd name="T32" fmla="*/ 28 w 170"/>
                <a:gd name="T33" fmla="*/ 7 h 171"/>
                <a:gd name="T34" fmla="*/ 6 w 170"/>
                <a:gd name="T35" fmla="*/ 29 h 171"/>
                <a:gd name="T36" fmla="*/ 0 w 170"/>
                <a:gd name="T37" fmla="*/ 43 h 171"/>
                <a:gd name="T38" fmla="*/ 6 w 170"/>
                <a:gd name="T39" fmla="*/ 57 h 171"/>
                <a:gd name="T40" fmla="*/ 36 w 170"/>
                <a:gd name="T41" fmla="*/ 86 h 171"/>
                <a:gd name="T42" fmla="*/ 6 w 170"/>
                <a:gd name="T43" fmla="*/ 116 h 171"/>
                <a:gd name="T44" fmla="*/ 0 w 170"/>
                <a:gd name="T45" fmla="*/ 130 h 171"/>
                <a:gd name="T46" fmla="*/ 6 w 170"/>
                <a:gd name="T47" fmla="*/ 144 h 171"/>
                <a:gd name="T48" fmla="*/ 28 w 170"/>
                <a:gd name="T49" fmla="*/ 165 h 171"/>
                <a:gd name="T50" fmla="*/ 42 w 170"/>
                <a:gd name="T51" fmla="*/ 171 h 171"/>
                <a:gd name="T52" fmla="*/ 56 w 170"/>
                <a:gd name="T53" fmla="*/ 165 h 171"/>
                <a:gd name="T54" fmla="*/ 85 w 170"/>
                <a:gd name="T55" fmla="*/ 136 h 171"/>
                <a:gd name="T56" fmla="*/ 119 w 170"/>
                <a:gd name="T57" fmla="*/ 12 h 171"/>
                <a:gd name="T58" fmla="*/ 138 w 170"/>
                <a:gd name="T59" fmla="*/ 12 h 171"/>
                <a:gd name="T60" fmla="*/ 159 w 170"/>
                <a:gd name="T61" fmla="*/ 34 h 171"/>
                <a:gd name="T62" fmla="*/ 163 w 170"/>
                <a:gd name="T63" fmla="*/ 43 h 171"/>
                <a:gd name="T64" fmla="*/ 159 w 170"/>
                <a:gd name="T65" fmla="*/ 52 h 171"/>
                <a:gd name="T66" fmla="*/ 130 w 170"/>
                <a:gd name="T67" fmla="*/ 82 h 171"/>
                <a:gd name="T68" fmla="*/ 90 w 170"/>
                <a:gd name="T69" fmla="*/ 42 h 171"/>
                <a:gd name="T70" fmla="*/ 119 w 170"/>
                <a:gd name="T71" fmla="*/ 12 h 171"/>
                <a:gd name="T72" fmla="*/ 11 w 170"/>
                <a:gd name="T73" fmla="*/ 52 h 171"/>
                <a:gd name="T74" fmla="*/ 7 w 170"/>
                <a:gd name="T75" fmla="*/ 43 h 171"/>
                <a:gd name="T76" fmla="*/ 11 w 170"/>
                <a:gd name="T77" fmla="*/ 34 h 171"/>
                <a:gd name="T78" fmla="*/ 32 w 170"/>
                <a:gd name="T79" fmla="*/ 12 h 171"/>
                <a:gd name="T80" fmla="*/ 42 w 170"/>
                <a:gd name="T81" fmla="*/ 8 h 171"/>
                <a:gd name="T82" fmla="*/ 51 w 170"/>
                <a:gd name="T83" fmla="*/ 12 h 171"/>
                <a:gd name="T84" fmla="*/ 159 w 170"/>
                <a:gd name="T85" fmla="*/ 121 h 171"/>
                <a:gd name="T86" fmla="*/ 163 w 170"/>
                <a:gd name="T87" fmla="*/ 130 h 171"/>
                <a:gd name="T88" fmla="*/ 159 w 170"/>
                <a:gd name="T89" fmla="*/ 139 h 171"/>
                <a:gd name="T90" fmla="*/ 138 w 170"/>
                <a:gd name="T91" fmla="*/ 161 h 171"/>
                <a:gd name="T92" fmla="*/ 129 w 170"/>
                <a:gd name="T93" fmla="*/ 164 h 171"/>
                <a:gd name="T94" fmla="*/ 119 w 170"/>
                <a:gd name="T95" fmla="*/ 161 h 171"/>
                <a:gd name="T96" fmla="*/ 11 w 170"/>
                <a:gd name="T97" fmla="*/ 52 h 171"/>
                <a:gd name="T98" fmla="*/ 32 w 170"/>
                <a:gd name="T99" fmla="*/ 161 h 171"/>
                <a:gd name="T100" fmla="*/ 11 w 170"/>
                <a:gd name="T101" fmla="*/ 139 h 171"/>
                <a:gd name="T102" fmla="*/ 7 w 170"/>
                <a:gd name="T103" fmla="*/ 130 h 171"/>
                <a:gd name="T104" fmla="*/ 11 w 170"/>
                <a:gd name="T105" fmla="*/ 121 h 171"/>
                <a:gd name="T106" fmla="*/ 40 w 170"/>
                <a:gd name="T107" fmla="*/ 91 h 171"/>
                <a:gd name="T108" fmla="*/ 80 w 170"/>
                <a:gd name="T109" fmla="*/ 131 h 171"/>
                <a:gd name="T110" fmla="*/ 51 w 170"/>
                <a:gd name="T111" fmla="*/ 161 h 171"/>
                <a:gd name="T112" fmla="*/ 32 w 170"/>
                <a:gd name="T113" fmla="*/ 16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171">
                  <a:moveTo>
                    <a:pt x="85" y="136"/>
                  </a:moveTo>
                  <a:cubicBezTo>
                    <a:pt x="115" y="165"/>
                    <a:pt x="115" y="165"/>
                    <a:pt x="115" y="165"/>
                  </a:cubicBezTo>
                  <a:cubicBezTo>
                    <a:pt x="118" y="169"/>
                    <a:pt x="123" y="171"/>
                    <a:pt x="129" y="171"/>
                  </a:cubicBezTo>
                  <a:cubicBezTo>
                    <a:pt x="134" y="171"/>
                    <a:pt x="139" y="169"/>
                    <a:pt x="143" y="165"/>
                  </a:cubicBezTo>
                  <a:cubicBezTo>
                    <a:pt x="164" y="144"/>
                    <a:pt x="164" y="144"/>
                    <a:pt x="164" y="144"/>
                  </a:cubicBezTo>
                  <a:cubicBezTo>
                    <a:pt x="168" y="140"/>
                    <a:pt x="170" y="135"/>
                    <a:pt x="170" y="130"/>
                  </a:cubicBezTo>
                  <a:cubicBezTo>
                    <a:pt x="170" y="125"/>
                    <a:pt x="168" y="120"/>
                    <a:pt x="164" y="116"/>
                  </a:cubicBezTo>
                  <a:cubicBezTo>
                    <a:pt x="135" y="86"/>
                    <a:pt x="135" y="86"/>
                    <a:pt x="135" y="86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8" y="53"/>
                    <a:pt x="170" y="48"/>
                    <a:pt x="170" y="43"/>
                  </a:cubicBezTo>
                  <a:cubicBezTo>
                    <a:pt x="170" y="38"/>
                    <a:pt x="168" y="33"/>
                    <a:pt x="164" y="29"/>
                  </a:cubicBezTo>
                  <a:cubicBezTo>
                    <a:pt x="143" y="7"/>
                    <a:pt x="143" y="7"/>
                    <a:pt x="143" y="7"/>
                  </a:cubicBezTo>
                  <a:cubicBezTo>
                    <a:pt x="135" y="0"/>
                    <a:pt x="122" y="0"/>
                    <a:pt x="115" y="7"/>
                  </a:cubicBezTo>
                  <a:cubicBezTo>
                    <a:pt x="85" y="37"/>
                    <a:pt x="85" y="37"/>
                    <a:pt x="85" y="37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2" y="4"/>
                    <a:pt x="47" y="2"/>
                    <a:pt x="42" y="2"/>
                  </a:cubicBezTo>
                  <a:cubicBezTo>
                    <a:pt x="36" y="2"/>
                    <a:pt x="31" y="4"/>
                    <a:pt x="28" y="7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2" y="33"/>
                    <a:pt x="0" y="38"/>
                    <a:pt x="0" y="43"/>
                  </a:cubicBezTo>
                  <a:cubicBezTo>
                    <a:pt x="0" y="48"/>
                    <a:pt x="2" y="53"/>
                    <a:pt x="6" y="57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2" y="120"/>
                    <a:pt x="0" y="125"/>
                    <a:pt x="0" y="130"/>
                  </a:cubicBezTo>
                  <a:cubicBezTo>
                    <a:pt x="0" y="135"/>
                    <a:pt x="2" y="140"/>
                    <a:pt x="6" y="144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31" y="169"/>
                    <a:pt x="36" y="171"/>
                    <a:pt x="42" y="171"/>
                  </a:cubicBezTo>
                  <a:cubicBezTo>
                    <a:pt x="47" y="171"/>
                    <a:pt x="52" y="169"/>
                    <a:pt x="56" y="165"/>
                  </a:cubicBezTo>
                  <a:lnTo>
                    <a:pt x="85" y="136"/>
                  </a:lnTo>
                  <a:close/>
                  <a:moveTo>
                    <a:pt x="119" y="12"/>
                  </a:moveTo>
                  <a:cubicBezTo>
                    <a:pt x="124" y="7"/>
                    <a:pt x="133" y="7"/>
                    <a:pt x="138" y="12"/>
                  </a:cubicBezTo>
                  <a:cubicBezTo>
                    <a:pt x="159" y="34"/>
                    <a:pt x="159" y="34"/>
                    <a:pt x="159" y="34"/>
                  </a:cubicBezTo>
                  <a:cubicBezTo>
                    <a:pt x="162" y="36"/>
                    <a:pt x="163" y="39"/>
                    <a:pt x="163" y="43"/>
                  </a:cubicBezTo>
                  <a:cubicBezTo>
                    <a:pt x="163" y="46"/>
                    <a:pt x="162" y="50"/>
                    <a:pt x="159" y="52"/>
                  </a:cubicBezTo>
                  <a:cubicBezTo>
                    <a:pt x="130" y="82"/>
                    <a:pt x="130" y="82"/>
                    <a:pt x="130" y="82"/>
                  </a:cubicBezTo>
                  <a:cubicBezTo>
                    <a:pt x="90" y="42"/>
                    <a:pt x="90" y="42"/>
                    <a:pt x="90" y="42"/>
                  </a:cubicBezTo>
                  <a:lnTo>
                    <a:pt x="119" y="12"/>
                  </a:lnTo>
                  <a:close/>
                  <a:moveTo>
                    <a:pt x="11" y="52"/>
                  </a:moveTo>
                  <a:cubicBezTo>
                    <a:pt x="8" y="50"/>
                    <a:pt x="7" y="46"/>
                    <a:pt x="7" y="43"/>
                  </a:cubicBezTo>
                  <a:cubicBezTo>
                    <a:pt x="7" y="39"/>
                    <a:pt x="8" y="36"/>
                    <a:pt x="11" y="34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5" y="10"/>
                    <a:pt x="38" y="8"/>
                    <a:pt x="42" y="8"/>
                  </a:cubicBezTo>
                  <a:cubicBezTo>
                    <a:pt x="45" y="8"/>
                    <a:pt x="48" y="10"/>
                    <a:pt x="51" y="12"/>
                  </a:cubicBezTo>
                  <a:cubicBezTo>
                    <a:pt x="159" y="121"/>
                    <a:pt x="159" y="121"/>
                    <a:pt x="159" y="121"/>
                  </a:cubicBezTo>
                  <a:cubicBezTo>
                    <a:pt x="162" y="123"/>
                    <a:pt x="163" y="126"/>
                    <a:pt x="163" y="130"/>
                  </a:cubicBezTo>
                  <a:cubicBezTo>
                    <a:pt x="163" y="133"/>
                    <a:pt x="162" y="137"/>
                    <a:pt x="159" y="139"/>
                  </a:cubicBezTo>
                  <a:cubicBezTo>
                    <a:pt x="138" y="161"/>
                    <a:pt x="138" y="161"/>
                    <a:pt x="138" y="161"/>
                  </a:cubicBezTo>
                  <a:cubicBezTo>
                    <a:pt x="135" y="163"/>
                    <a:pt x="132" y="164"/>
                    <a:pt x="129" y="164"/>
                  </a:cubicBezTo>
                  <a:cubicBezTo>
                    <a:pt x="125" y="164"/>
                    <a:pt x="122" y="163"/>
                    <a:pt x="119" y="161"/>
                  </a:cubicBezTo>
                  <a:lnTo>
                    <a:pt x="11" y="52"/>
                  </a:lnTo>
                  <a:close/>
                  <a:moveTo>
                    <a:pt x="32" y="161"/>
                  </a:moveTo>
                  <a:cubicBezTo>
                    <a:pt x="11" y="139"/>
                    <a:pt x="11" y="139"/>
                    <a:pt x="11" y="139"/>
                  </a:cubicBezTo>
                  <a:cubicBezTo>
                    <a:pt x="8" y="137"/>
                    <a:pt x="7" y="133"/>
                    <a:pt x="7" y="130"/>
                  </a:cubicBezTo>
                  <a:cubicBezTo>
                    <a:pt x="7" y="126"/>
                    <a:pt x="8" y="123"/>
                    <a:pt x="11" y="121"/>
                  </a:cubicBezTo>
                  <a:cubicBezTo>
                    <a:pt x="40" y="91"/>
                    <a:pt x="40" y="91"/>
                    <a:pt x="40" y="9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51" y="161"/>
                    <a:pt x="51" y="161"/>
                    <a:pt x="51" y="161"/>
                  </a:cubicBezTo>
                  <a:cubicBezTo>
                    <a:pt x="46" y="166"/>
                    <a:pt x="37" y="166"/>
                    <a:pt x="32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100"/>
            <p:cNvSpPr>
              <a:spLocks/>
            </p:cNvSpPr>
            <p:nvPr/>
          </p:nvSpPr>
          <p:spPr bwMode="auto">
            <a:xfrm>
              <a:off x="11079163" y="3089275"/>
              <a:ext cx="112713" cy="109538"/>
            </a:xfrm>
            <a:custGeom>
              <a:avLst/>
              <a:gdLst>
                <a:gd name="T0" fmla="*/ 28 w 30"/>
                <a:gd name="T1" fmla="*/ 1 h 29"/>
                <a:gd name="T2" fmla="*/ 24 w 30"/>
                <a:gd name="T3" fmla="*/ 1 h 29"/>
                <a:gd name="T4" fmla="*/ 2 w 30"/>
                <a:gd name="T5" fmla="*/ 23 h 29"/>
                <a:gd name="T6" fmla="*/ 2 w 30"/>
                <a:gd name="T7" fmla="*/ 28 h 29"/>
                <a:gd name="T8" fmla="*/ 4 w 30"/>
                <a:gd name="T9" fmla="*/ 29 h 29"/>
                <a:gd name="T10" fmla="*/ 6 w 30"/>
                <a:gd name="T11" fmla="*/ 28 h 29"/>
                <a:gd name="T12" fmla="*/ 28 w 30"/>
                <a:gd name="T13" fmla="*/ 6 h 29"/>
                <a:gd name="T14" fmla="*/ 28 w 30"/>
                <a:gd name="T1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9">
                  <a:moveTo>
                    <a:pt x="28" y="1"/>
                  </a:moveTo>
                  <a:cubicBezTo>
                    <a:pt x="27" y="0"/>
                    <a:pt x="25" y="0"/>
                    <a:pt x="24" y="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4"/>
                    <a:pt x="0" y="26"/>
                    <a:pt x="2" y="28"/>
                  </a:cubicBezTo>
                  <a:cubicBezTo>
                    <a:pt x="2" y="28"/>
                    <a:pt x="3" y="29"/>
                    <a:pt x="4" y="29"/>
                  </a:cubicBezTo>
                  <a:cubicBezTo>
                    <a:pt x="5" y="29"/>
                    <a:pt x="6" y="28"/>
                    <a:pt x="6" y="28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30" y="4"/>
                    <a:pt x="30" y="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101"/>
            <p:cNvSpPr>
              <a:spLocks/>
            </p:cNvSpPr>
            <p:nvPr/>
          </p:nvSpPr>
          <p:spPr bwMode="auto">
            <a:xfrm>
              <a:off x="11260138" y="3270250"/>
              <a:ext cx="112713" cy="107950"/>
            </a:xfrm>
            <a:custGeom>
              <a:avLst/>
              <a:gdLst>
                <a:gd name="T0" fmla="*/ 29 w 30"/>
                <a:gd name="T1" fmla="*/ 1 h 29"/>
                <a:gd name="T2" fmla="*/ 24 w 30"/>
                <a:gd name="T3" fmla="*/ 1 h 29"/>
                <a:gd name="T4" fmla="*/ 2 w 30"/>
                <a:gd name="T5" fmla="*/ 23 h 29"/>
                <a:gd name="T6" fmla="*/ 2 w 30"/>
                <a:gd name="T7" fmla="*/ 28 h 29"/>
                <a:gd name="T8" fmla="*/ 4 w 30"/>
                <a:gd name="T9" fmla="*/ 29 h 29"/>
                <a:gd name="T10" fmla="*/ 7 w 30"/>
                <a:gd name="T11" fmla="*/ 28 h 29"/>
                <a:gd name="T12" fmla="*/ 29 w 30"/>
                <a:gd name="T13" fmla="*/ 6 h 29"/>
                <a:gd name="T14" fmla="*/ 29 w 30"/>
                <a:gd name="T1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9">
                  <a:moveTo>
                    <a:pt x="29" y="1"/>
                  </a:moveTo>
                  <a:cubicBezTo>
                    <a:pt x="27" y="0"/>
                    <a:pt x="25" y="0"/>
                    <a:pt x="24" y="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4"/>
                    <a:pt x="0" y="27"/>
                    <a:pt x="2" y="28"/>
                  </a:cubicBezTo>
                  <a:cubicBezTo>
                    <a:pt x="2" y="29"/>
                    <a:pt x="3" y="29"/>
                    <a:pt x="4" y="29"/>
                  </a:cubicBezTo>
                  <a:cubicBezTo>
                    <a:pt x="5" y="29"/>
                    <a:pt x="6" y="29"/>
                    <a:pt x="7" y="28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30" y="4"/>
                    <a:pt x="30" y="2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102"/>
            <p:cNvSpPr>
              <a:spLocks noEditPoints="1"/>
            </p:cNvSpPr>
            <p:nvPr/>
          </p:nvSpPr>
          <p:spPr bwMode="auto">
            <a:xfrm>
              <a:off x="10982325" y="3044825"/>
              <a:ext cx="44450" cy="41275"/>
            </a:xfrm>
            <a:custGeom>
              <a:avLst/>
              <a:gdLst>
                <a:gd name="T0" fmla="*/ 6 w 12"/>
                <a:gd name="T1" fmla="*/ 0 h 11"/>
                <a:gd name="T2" fmla="*/ 0 w 12"/>
                <a:gd name="T3" fmla="*/ 6 h 11"/>
                <a:gd name="T4" fmla="*/ 6 w 12"/>
                <a:gd name="T5" fmla="*/ 11 h 11"/>
                <a:gd name="T6" fmla="*/ 12 w 12"/>
                <a:gd name="T7" fmla="*/ 6 h 11"/>
                <a:gd name="T8" fmla="*/ 6 w 12"/>
                <a:gd name="T9" fmla="*/ 0 h 11"/>
                <a:gd name="T10" fmla="*/ 6 w 12"/>
                <a:gd name="T11" fmla="*/ 6 h 11"/>
                <a:gd name="T12" fmla="*/ 5 w 12"/>
                <a:gd name="T13" fmla="*/ 6 h 11"/>
                <a:gd name="T14" fmla="*/ 6 w 12"/>
                <a:gd name="T15" fmla="*/ 5 h 11"/>
                <a:gd name="T16" fmla="*/ 7 w 12"/>
                <a:gd name="T17" fmla="*/ 6 h 11"/>
                <a:gd name="T18" fmla="*/ 6 w 12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1">
                  <a:moveTo>
                    <a:pt x="6" y="0"/>
                  </a:move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9" y="11"/>
                    <a:pt x="12" y="9"/>
                    <a:pt x="12" y="6"/>
                  </a:cubicBezTo>
                  <a:cubicBezTo>
                    <a:pt x="12" y="2"/>
                    <a:pt x="9" y="0"/>
                    <a:pt x="6" y="0"/>
                  </a:cubicBezTo>
                  <a:close/>
                  <a:moveTo>
                    <a:pt x="6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7" y="5"/>
                    <a:pt x="7" y="6"/>
                  </a:cubicBezTo>
                  <a:cubicBezTo>
                    <a:pt x="7" y="6"/>
                    <a:pt x="6" y="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103"/>
            <p:cNvSpPr>
              <a:spLocks noEditPoints="1"/>
            </p:cNvSpPr>
            <p:nvPr/>
          </p:nvSpPr>
          <p:spPr bwMode="auto">
            <a:xfrm>
              <a:off x="11034713" y="3097213"/>
              <a:ext cx="44450" cy="444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7 h 12"/>
                <a:gd name="T12" fmla="*/ 5 w 12"/>
                <a:gd name="T13" fmla="*/ 6 h 12"/>
                <a:gd name="T14" fmla="*/ 6 w 12"/>
                <a:gd name="T15" fmla="*/ 5 h 12"/>
                <a:gd name="T16" fmla="*/ 7 w 12"/>
                <a:gd name="T17" fmla="*/ 6 h 12"/>
                <a:gd name="T18" fmla="*/ 6 w 12"/>
                <a:gd name="T1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7"/>
                  </a:moveTo>
                  <a:cubicBezTo>
                    <a:pt x="6" y="7"/>
                    <a:pt x="5" y="6"/>
                    <a:pt x="5" y="6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7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104"/>
            <p:cNvSpPr>
              <a:spLocks noEditPoints="1"/>
            </p:cNvSpPr>
            <p:nvPr/>
          </p:nvSpPr>
          <p:spPr bwMode="auto">
            <a:xfrm>
              <a:off x="11034713" y="2987675"/>
              <a:ext cx="44450" cy="460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7 h 12"/>
                <a:gd name="T12" fmla="*/ 5 w 12"/>
                <a:gd name="T13" fmla="*/ 6 h 12"/>
                <a:gd name="T14" fmla="*/ 6 w 12"/>
                <a:gd name="T15" fmla="*/ 5 h 12"/>
                <a:gd name="T16" fmla="*/ 7 w 12"/>
                <a:gd name="T17" fmla="*/ 6 h 12"/>
                <a:gd name="T18" fmla="*/ 6 w 12"/>
                <a:gd name="T1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7"/>
                  </a:moveTo>
                  <a:cubicBezTo>
                    <a:pt x="6" y="7"/>
                    <a:pt x="5" y="7"/>
                    <a:pt x="5" y="6"/>
                  </a:cubicBezTo>
                  <a:cubicBezTo>
                    <a:pt x="5" y="6"/>
                    <a:pt x="6" y="5"/>
                    <a:pt x="6" y="5"/>
                  </a:cubicBezTo>
                  <a:cubicBezTo>
                    <a:pt x="7" y="5"/>
                    <a:pt x="7" y="6"/>
                    <a:pt x="7" y="6"/>
                  </a:cubicBezTo>
                  <a:cubicBezTo>
                    <a:pt x="7" y="7"/>
                    <a:pt x="7" y="7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105"/>
            <p:cNvSpPr>
              <a:spLocks noEditPoints="1"/>
            </p:cNvSpPr>
            <p:nvPr/>
          </p:nvSpPr>
          <p:spPr bwMode="auto">
            <a:xfrm>
              <a:off x="11090275" y="3044825"/>
              <a:ext cx="41275" cy="41275"/>
            </a:xfrm>
            <a:custGeom>
              <a:avLst/>
              <a:gdLst>
                <a:gd name="T0" fmla="*/ 6 w 11"/>
                <a:gd name="T1" fmla="*/ 11 h 11"/>
                <a:gd name="T2" fmla="*/ 11 w 11"/>
                <a:gd name="T3" fmla="*/ 6 h 11"/>
                <a:gd name="T4" fmla="*/ 6 w 11"/>
                <a:gd name="T5" fmla="*/ 0 h 11"/>
                <a:gd name="T6" fmla="*/ 0 w 11"/>
                <a:gd name="T7" fmla="*/ 6 h 11"/>
                <a:gd name="T8" fmla="*/ 6 w 11"/>
                <a:gd name="T9" fmla="*/ 11 h 11"/>
                <a:gd name="T10" fmla="*/ 6 w 11"/>
                <a:gd name="T11" fmla="*/ 5 h 11"/>
                <a:gd name="T12" fmla="*/ 6 w 11"/>
                <a:gd name="T13" fmla="*/ 6 h 11"/>
                <a:gd name="T14" fmla="*/ 6 w 11"/>
                <a:gd name="T15" fmla="*/ 6 h 11"/>
                <a:gd name="T16" fmla="*/ 5 w 11"/>
                <a:gd name="T17" fmla="*/ 6 h 11"/>
                <a:gd name="T18" fmla="*/ 6 w 11"/>
                <a:gd name="T1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6" y="11"/>
                  </a:moveTo>
                  <a:cubicBezTo>
                    <a:pt x="9" y="11"/>
                    <a:pt x="11" y="9"/>
                    <a:pt x="11" y="6"/>
                  </a:cubicBezTo>
                  <a:cubicBezTo>
                    <a:pt x="11" y="2"/>
                    <a:pt x="9" y="0"/>
                    <a:pt x="6" y="0"/>
                  </a:cubicBezTo>
                  <a:cubicBezTo>
                    <a:pt x="2" y="0"/>
                    <a:pt x="0" y="2"/>
                    <a:pt x="0" y="6"/>
                  </a:cubicBezTo>
                  <a:cubicBezTo>
                    <a:pt x="0" y="9"/>
                    <a:pt x="2" y="11"/>
                    <a:pt x="6" y="11"/>
                  </a:cubicBezTo>
                  <a:close/>
                  <a:moveTo>
                    <a:pt x="6" y="5"/>
                  </a:moveTo>
                  <a:cubicBezTo>
                    <a:pt x="6" y="5"/>
                    <a:pt x="6" y="5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106"/>
            <p:cNvSpPr>
              <a:spLocks noEditPoints="1"/>
            </p:cNvSpPr>
            <p:nvPr/>
          </p:nvSpPr>
          <p:spPr bwMode="auto">
            <a:xfrm>
              <a:off x="11320463" y="3378200"/>
              <a:ext cx="44450" cy="46038"/>
            </a:xfrm>
            <a:custGeom>
              <a:avLst/>
              <a:gdLst>
                <a:gd name="T0" fmla="*/ 12 w 12"/>
                <a:gd name="T1" fmla="*/ 6 h 12"/>
                <a:gd name="T2" fmla="*/ 6 w 12"/>
                <a:gd name="T3" fmla="*/ 0 h 12"/>
                <a:gd name="T4" fmla="*/ 0 w 12"/>
                <a:gd name="T5" fmla="*/ 6 h 12"/>
                <a:gd name="T6" fmla="*/ 6 w 12"/>
                <a:gd name="T7" fmla="*/ 12 h 12"/>
                <a:gd name="T8" fmla="*/ 12 w 12"/>
                <a:gd name="T9" fmla="*/ 6 h 12"/>
                <a:gd name="T10" fmla="*/ 6 w 12"/>
                <a:gd name="T11" fmla="*/ 7 h 12"/>
                <a:gd name="T12" fmla="*/ 5 w 12"/>
                <a:gd name="T13" fmla="*/ 6 h 12"/>
                <a:gd name="T14" fmla="*/ 6 w 12"/>
                <a:gd name="T15" fmla="*/ 5 h 12"/>
                <a:gd name="T16" fmla="*/ 6 w 12"/>
                <a:gd name="T17" fmla="*/ 6 h 12"/>
                <a:gd name="T18" fmla="*/ 6 w 12"/>
                <a:gd name="T1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cubicBezTo>
                    <a:pt x="12" y="3"/>
                    <a:pt x="9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lose/>
                  <a:moveTo>
                    <a:pt x="6" y="7"/>
                  </a:move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107"/>
            <p:cNvSpPr>
              <a:spLocks noEditPoints="1"/>
            </p:cNvSpPr>
            <p:nvPr/>
          </p:nvSpPr>
          <p:spPr bwMode="auto">
            <a:xfrm>
              <a:off x="11372850" y="3435350"/>
              <a:ext cx="44450" cy="41275"/>
            </a:xfrm>
            <a:custGeom>
              <a:avLst/>
              <a:gdLst>
                <a:gd name="T0" fmla="*/ 6 w 12"/>
                <a:gd name="T1" fmla="*/ 11 h 11"/>
                <a:gd name="T2" fmla="*/ 12 w 12"/>
                <a:gd name="T3" fmla="*/ 6 h 11"/>
                <a:gd name="T4" fmla="*/ 6 w 12"/>
                <a:gd name="T5" fmla="*/ 0 h 11"/>
                <a:gd name="T6" fmla="*/ 0 w 12"/>
                <a:gd name="T7" fmla="*/ 6 h 11"/>
                <a:gd name="T8" fmla="*/ 6 w 12"/>
                <a:gd name="T9" fmla="*/ 11 h 11"/>
                <a:gd name="T10" fmla="*/ 6 w 12"/>
                <a:gd name="T11" fmla="*/ 5 h 11"/>
                <a:gd name="T12" fmla="*/ 7 w 12"/>
                <a:gd name="T13" fmla="*/ 6 h 11"/>
                <a:gd name="T14" fmla="*/ 6 w 12"/>
                <a:gd name="T15" fmla="*/ 6 h 11"/>
                <a:gd name="T16" fmla="*/ 5 w 12"/>
                <a:gd name="T17" fmla="*/ 6 h 11"/>
                <a:gd name="T18" fmla="*/ 6 w 12"/>
                <a:gd name="T1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1">
                  <a:moveTo>
                    <a:pt x="6" y="11"/>
                  </a:moveTo>
                  <a:cubicBezTo>
                    <a:pt x="9" y="11"/>
                    <a:pt x="12" y="9"/>
                    <a:pt x="12" y="6"/>
                  </a:cubicBezTo>
                  <a:cubicBezTo>
                    <a:pt x="12" y="2"/>
                    <a:pt x="9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lose/>
                  <a:moveTo>
                    <a:pt x="6" y="5"/>
                  </a:moveTo>
                  <a:cubicBezTo>
                    <a:pt x="6" y="5"/>
                    <a:pt x="7" y="5"/>
                    <a:pt x="7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108"/>
            <p:cNvSpPr>
              <a:spLocks noEditPoints="1"/>
            </p:cNvSpPr>
            <p:nvPr/>
          </p:nvSpPr>
          <p:spPr bwMode="auto">
            <a:xfrm>
              <a:off x="11372850" y="3325813"/>
              <a:ext cx="44450" cy="46038"/>
            </a:xfrm>
            <a:custGeom>
              <a:avLst/>
              <a:gdLst>
                <a:gd name="T0" fmla="*/ 6 w 12"/>
                <a:gd name="T1" fmla="*/ 12 h 12"/>
                <a:gd name="T2" fmla="*/ 12 w 12"/>
                <a:gd name="T3" fmla="*/ 6 h 12"/>
                <a:gd name="T4" fmla="*/ 6 w 12"/>
                <a:gd name="T5" fmla="*/ 0 h 12"/>
                <a:gd name="T6" fmla="*/ 0 w 12"/>
                <a:gd name="T7" fmla="*/ 6 h 12"/>
                <a:gd name="T8" fmla="*/ 6 w 12"/>
                <a:gd name="T9" fmla="*/ 12 h 12"/>
                <a:gd name="T10" fmla="*/ 6 w 12"/>
                <a:gd name="T11" fmla="*/ 5 h 12"/>
                <a:gd name="T12" fmla="*/ 7 w 12"/>
                <a:gd name="T13" fmla="*/ 6 h 12"/>
                <a:gd name="T14" fmla="*/ 6 w 12"/>
                <a:gd name="T15" fmla="*/ 7 h 12"/>
                <a:gd name="T16" fmla="*/ 5 w 12"/>
                <a:gd name="T17" fmla="*/ 6 h 12"/>
                <a:gd name="T18" fmla="*/ 6 w 12"/>
                <a:gd name="T1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lose/>
                  <a:moveTo>
                    <a:pt x="6" y="5"/>
                  </a:moveTo>
                  <a:cubicBezTo>
                    <a:pt x="6" y="5"/>
                    <a:pt x="7" y="5"/>
                    <a:pt x="7" y="6"/>
                  </a:cubicBezTo>
                  <a:cubicBezTo>
                    <a:pt x="7" y="6"/>
                    <a:pt x="6" y="7"/>
                    <a:pt x="6" y="7"/>
                  </a:cubicBezTo>
                  <a:cubicBezTo>
                    <a:pt x="5" y="7"/>
                    <a:pt x="5" y="6"/>
                    <a:pt x="5" y="6"/>
                  </a:cubicBezTo>
                  <a:cubicBezTo>
                    <a:pt x="5" y="5"/>
                    <a:pt x="5" y="5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109"/>
            <p:cNvSpPr>
              <a:spLocks noEditPoints="1"/>
            </p:cNvSpPr>
            <p:nvPr/>
          </p:nvSpPr>
          <p:spPr bwMode="auto">
            <a:xfrm>
              <a:off x="11425238" y="3378200"/>
              <a:ext cx="44450" cy="46038"/>
            </a:xfrm>
            <a:custGeom>
              <a:avLst/>
              <a:gdLst>
                <a:gd name="T0" fmla="*/ 6 w 12"/>
                <a:gd name="T1" fmla="*/ 12 h 12"/>
                <a:gd name="T2" fmla="*/ 12 w 12"/>
                <a:gd name="T3" fmla="*/ 6 h 12"/>
                <a:gd name="T4" fmla="*/ 6 w 12"/>
                <a:gd name="T5" fmla="*/ 0 h 12"/>
                <a:gd name="T6" fmla="*/ 0 w 12"/>
                <a:gd name="T7" fmla="*/ 6 h 12"/>
                <a:gd name="T8" fmla="*/ 6 w 12"/>
                <a:gd name="T9" fmla="*/ 12 h 12"/>
                <a:gd name="T10" fmla="*/ 6 w 12"/>
                <a:gd name="T11" fmla="*/ 5 h 12"/>
                <a:gd name="T12" fmla="*/ 7 w 12"/>
                <a:gd name="T13" fmla="*/ 6 h 12"/>
                <a:gd name="T14" fmla="*/ 6 w 12"/>
                <a:gd name="T15" fmla="*/ 7 h 12"/>
                <a:gd name="T16" fmla="*/ 5 w 12"/>
                <a:gd name="T17" fmla="*/ 6 h 12"/>
                <a:gd name="T18" fmla="*/ 6 w 12"/>
                <a:gd name="T1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lose/>
                  <a:moveTo>
                    <a:pt x="6" y="5"/>
                  </a:moveTo>
                  <a:cubicBezTo>
                    <a:pt x="7" y="5"/>
                    <a:pt x="7" y="6"/>
                    <a:pt x="7" y="6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5" y="7"/>
                    <a:pt x="5" y="6"/>
                  </a:cubicBezTo>
                  <a:cubicBezTo>
                    <a:pt x="5" y="6"/>
                    <a:pt x="6" y="5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110"/>
            <p:cNvSpPr>
              <a:spLocks noEditPoints="1"/>
            </p:cNvSpPr>
            <p:nvPr/>
          </p:nvSpPr>
          <p:spPr bwMode="auto">
            <a:xfrm>
              <a:off x="11425238" y="3044825"/>
              <a:ext cx="44450" cy="41275"/>
            </a:xfrm>
            <a:custGeom>
              <a:avLst/>
              <a:gdLst>
                <a:gd name="T0" fmla="*/ 6 w 12"/>
                <a:gd name="T1" fmla="*/ 11 h 11"/>
                <a:gd name="T2" fmla="*/ 12 w 12"/>
                <a:gd name="T3" fmla="*/ 6 h 11"/>
                <a:gd name="T4" fmla="*/ 6 w 12"/>
                <a:gd name="T5" fmla="*/ 0 h 11"/>
                <a:gd name="T6" fmla="*/ 0 w 12"/>
                <a:gd name="T7" fmla="*/ 6 h 11"/>
                <a:gd name="T8" fmla="*/ 6 w 12"/>
                <a:gd name="T9" fmla="*/ 11 h 11"/>
                <a:gd name="T10" fmla="*/ 6 w 12"/>
                <a:gd name="T11" fmla="*/ 5 h 11"/>
                <a:gd name="T12" fmla="*/ 7 w 12"/>
                <a:gd name="T13" fmla="*/ 6 h 11"/>
                <a:gd name="T14" fmla="*/ 6 w 12"/>
                <a:gd name="T15" fmla="*/ 6 h 11"/>
                <a:gd name="T16" fmla="*/ 5 w 12"/>
                <a:gd name="T17" fmla="*/ 6 h 11"/>
                <a:gd name="T18" fmla="*/ 6 w 12"/>
                <a:gd name="T1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1">
                  <a:moveTo>
                    <a:pt x="6" y="11"/>
                  </a:moveTo>
                  <a:cubicBezTo>
                    <a:pt x="9" y="11"/>
                    <a:pt x="12" y="9"/>
                    <a:pt x="12" y="6"/>
                  </a:cubicBezTo>
                  <a:cubicBezTo>
                    <a:pt x="12" y="2"/>
                    <a:pt x="9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lose/>
                  <a:moveTo>
                    <a:pt x="6" y="5"/>
                  </a:move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6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5" y="5"/>
                    <a:pt x="6" y="5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111"/>
            <p:cNvSpPr>
              <a:spLocks noEditPoints="1"/>
            </p:cNvSpPr>
            <p:nvPr/>
          </p:nvSpPr>
          <p:spPr bwMode="auto">
            <a:xfrm>
              <a:off x="11372850" y="3097213"/>
              <a:ext cx="44450" cy="44450"/>
            </a:xfrm>
            <a:custGeom>
              <a:avLst/>
              <a:gdLst>
                <a:gd name="T0" fmla="*/ 12 w 12"/>
                <a:gd name="T1" fmla="*/ 6 h 12"/>
                <a:gd name="T2" fmla="*/ 6 w 12"/>
                <a:gd name="T3" fmla="*/ 0 h 12"/>
                <a:gd name="T4" fmla="*/ 0 w 12"/>
                <a:gd name="T5" fmla="*/ 6 h 12"/>
                <a:gd name="T6" fmla="*/ 6 w 12"/>
                <a:gd name="T7" fmla="*/ 12 h 12"/>
                <a:gd name="T8" fmla="*/ 12 w 12"/>
                <a:gd name="T9" fmla="*/ 6 h 12"/>
                <a:gd name="T10" fmla="*/ 5 w 12"/>
                <a:gd name="T11" fmla="*/ 6 h 12"/>
                <a:gd name="T12" fmla="*/ 6 w 12"/>
                <a:gd name="T13" fmla="*/ 5 h 12"/>
                <a:gd name="T14" fmla="*/ 7 w 12"/>
                <a:gd name="T15" fmla="*/ 6 h 12"/>
                <a:gd name="T16" fmla="*/ 6 w 12"/>
                <a:gd name="T17" fmla="*/ 7 h 12"/>
                <a:gd name="T18" fmla="*/ 5 w 12"/>
                <a:gd name="T1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lose/>
                  <a:moveTo>
                    <a:pt x="5" y="6"/>
                  </a:move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7" y="5"/>
                    <a:pt x="7" y="6"/>
                  </a:cubicBezTo>
                  <a:cubicBezTo>
                    <a:pt x="7" y="6"/>
                    <a:pt x="6" y="7"/>
                    <a:pt x="6" y="7"/>
                  </a:cubicBezTo>
                  <a:cubicBezTo>
                    <a:pt x="5" y="7"/>
                    <a:pt x="5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112"/>
            <p:cNvSpPr>
              <a:spLocks noEditPoints="1"/>
            </p:cNvSpPr>
            <p:nvPr/>
          </p:nvSpPr>
          <p:spPr bwMode="auto">
            <a:xfrm>
              <a:off x="11372850" y="2987675"/>
              <a:ext cx="44450" cy="46038"/>
            </a:xfrm>
            <a:custGeom>
              <a:avLst/>
              <a:gdLst>
                <a:gd name="T0" fmla="*/ 6 w 12"/>
                <a:gd name="T1" fmla="*/ 12 h 12"/>
                <a:gd name="T2" fmla="*/ 12 w 12"/>
                <a:gd name="T3" fmla="*/ 6 h 12"/>
                <a:gd name="T4" fmla="*/ 6 w 12"/>
                <a:gd name="T5" fmla="*/ 0 h 12"/>
                <a:gd name="T6" fmla="*/ 0 w 12"/>
                <a:gd name="T7" fmla="*/ 6 h 12"/>
                <a:gd name="T8" fmla="*/ 6 w 12"/>
                <a:gd name="T9" fmla="*/ 12 h 12"/>
                <a:gd name="T10" fmla="*/ 6 w 12"/>
                <a:gd name="T11" fmla="*/ 5 h 12"/>
                <a:gd name="T12" fmla="*/ 7 w 12"/>
                <a:gd name="T13" fmla="*/ 6 h 12"/>
                <a:gd name="T14" fmla="*/ 6 w 12"/>
                <a:gd name="T15" fmla="*/ 7 h 12"/>
                <a:gd name="T16" fmla="*/ 5 w 12"/>
                <a:gd name="T17" fmla="*/ 6 h 12"/>
                <a:gd name="T18" fmla="*/ 6 w 12"/>
                <a:gd name="T1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lose/>
                  <a:moveTo>
                    <a:pt x="6" y="5"/>
                  </a:moveTo>
                  <a:cubicBezTo>
                    <a:pt x="6" y="5"/>
                    <a:pt x="7" y="6"/>
                    <a:pt x="7" y="6"/>
                  </a:cubicBezTo>
                  <a:cubicBezTo>
                    <a:pt x="7" y="7"/>
                    <a:pt x="6" y="7"/>
                    <a:pt x="6" y="7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5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113"/>
            <p:cNvSpPr>
              <a:spLocks noEditPoints="1"/>
            </p:cNvSpPr>
            <p:nvPr/>
          </p:nvSpPr>
          <p:spPr bwMode="auto">
            <a:xfrm>
              <a:off x="11320463" y="3044825"/>
              <a:ext cx="44450" cy="41275"/>
            </a:xfrm>
            <a:custGeom>
              <a:avLst/>
              <a:gdLst>
                <a:gd name="T0" fmla="*/ 6 w 12"/>
                <a:gd name="T1" fmla="*/ 0 h 11"/>
                <a:gd name="T2" fmla="*/ 0 w 12"/>
                <a:gd name="T3" fmla="*/ 6 h 11"/>
                <a:gd name="T4" fmla="*/ 6 w 12"/>
                <a:gd name="T5" fmla="*/ 11 h 11"/>
                <a:gd name="T6" fmla="*/ 12 w 12"/>
                <a:gd name="T7" fmla="*/ 6 h 11"/>
                <a:gd name="T8" fmla="*/ 6 w 12"/>
                <a:gd name="T9" fmla="*/ 0 h 11"/>
                <a:gd name="T10" fmla="*/ 6 w 12"/>
                <a:gd name="T11" fmla="*/ 6 h 11"/>
                <a:gd name="T12" fmla="*/ 5 w 12"/>
                <a:gd name="T13" fmla="*/ 6 h 11"/>
                <a:gd name="T14" fmla="*/ 6 w 12"/>
                <a:gd name="T15" fmla="*/ 5 h 11"/>
                <a:gd name="T16" fmla="*/ 6 w 12"/>
                <a:gd name="T17" fmla="*/ 6 h 11"/>
                <a:gd name="T18" fmla="*/ 6 w 12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1">
                  <a:moveTo>
                    <a:pt x="6" y="0"/>
                  </a:moveTo>
                  <a:cubicBezTo>
                    <a:pt x="2" y="0"/>
                    <a:pt x="0" y="2"/>
                    <a:pt x="0" y="6"/>
                  </a:cubicBezTo>
                  <a:cubicBezTo>
                    <a:pt x="0" y="9"/>
                    <a:pt x="2" y="11"/>
                    <a:pt x="6" y="11"/>
                  </a:cubicBezTo>
                  <a:cubicBezTo>
                    <a:pt x="9" y="11"/>
                    <a:pt x="12" y="9"/>
                    <a:pt x="12" y="6"/>
                  </a:cubicBezTo>
                  <a:cubicBezTo>
                    <a:pt x="12" y="2"/>
                    <a:pt x="9" y="0"/>
                    <a:pt x="6" y="0"/>
                  </a:cubicBezTo>
                  <a:close/>
                  <a:moveTo>
                    <a:pt x="6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6" y="5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114"/>
            <p:cNvSpPr>
              <a:spLocks noEditPoints="1"/>
            </p:cNvSpPr>
            <p:nvPr/>
          </p:nvSpPr>
          <p:spPr bwMode="auto">
            <a:xfrm>
              <a:off x="11090275" y="3378200"/>
              <a:ext cx="41275" cy="46038"/>
            </a:xfrm>
            <a:custGeom>
              <a:avLst/>
              <a:gdLst>
                <a:gd name="T0" fmla="*/ 6 w 11"/>
                <a:gd name="T1" fmla="*/ 0 h 12"/>
                <a:gd name="T2" fmla="*/ 0 w 11"/>
                <a:gd name="T3" fmla="*/ 6 h 12"/>
                <a:gd name="T4" fmla="*/ 6 w 11"/>
                <a:gd name="T5" fmla="*/ 12 h 12"/>
                <a:gd name="T6" fmla="*/ 11 w 11"/>
                <a:gd name="T7" fmla="*/ 6 h 12"/>
                <a:gd name="T8" fmla="*/ 6 w 11"/>
                <a:gd name="T9" fmla="*/ 0 h 12"/>
                <a:gd name="T10" fmla="*/ 6 w 11"/>
                <a:gd name="T11" fmla="*/ 7 h 12"/>
                <a:gd name="T12" fmla="*/ 5 w 11"/>
                <a:gd name="T13" fmla="*/ 6 h 12"/>
                <a:gd name="T14" fmla="*/ 6 w 11"/>
                <a:gd name="T15" fmla="*/ 5 h 12"/>
                <a:gd name="T16" fmla="*/ 6 w 11"/>
                <a:gd name="T17" fmla="*/ 6 h 12"/>
                <a:gd name="T18" fmla="*/ 6 w 11"/>
                <a:gd name="T1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2">
                  <a:moveTo>
                    <a:pt x="6" y="0"/>
                  </a:move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6" y="12"/>
                  </a:cubicBezTo>
                  <a:cubicBezTo>
                    <a:pt x="9" y="12"/>
                    <a:pt x="11" y="9"/>
                    <a:pt x="11" y="6"/>
                  </a:cubicBezTo>
                  <a:cubicBezTo>
                    <a:pt x="11" y="3"/>
                    <a:pt x="9" y="0"/>
                    <a:pt x="6" y="0"/>
                  </a:cubicBezTo>
                  <a:close/>
                  <a:moveTo>
                    <a:pt x="6" y="7"/>
                  </a:move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115"/>
            <p:cNvSpPr>
              <a:spLocks noEditPoints="1"/>
            </p:cNvSpPr>
            <p:nvPr/>
          </p:nvSpPr>
          <p:spPr bwMode="auto">
            <a:xfrm>
              <a:off x="11034713" y="3435350"/>
              <a:ext cx="44450" cy="41275"/>
            </a:xfrm>
            <a:custGeom>
              <a:avLst/>
              <a:gdLst>
                <a:gd name="T0" fmla="*/ 6 w 12"/>
                <a:gd name="T1" fmla="*/ 0 h 11"/>
                <a:gd name="T2" fmla="*/ 0 w 12"/>
                <a:gd name="T3" fmla="*/ 6 h 11"/>
                <a:gd name="T4" fmla="*/ 6 w 12"/>
                <a:gd name="T5" fmla="*/ 11 h 11"/>
                <a:gd name="T6" fmla="*/ 12 w 12"/>
                <a:gd name="T7" fmla="*/ 6 h 11"/>
                <a:gd name="T8" fmla="*/ 6 w 12"/>
                <a:gd name="T9" fmla="*/ 0 h 11"/>
                <a:gd name="T10" fmla="*/ 6 w 12"/>
                <a:gd name="T11" fmla="*/ 6 h 11"/>
                <a:gd name="T12" fmla="*/ 5 w 12"/>
                <a:gd name="T13" fmla="*/ 6 h 11"/>
                <a:gd name="T14" fmla="*/ 6 w 12"/>
                <a:gd name="T15" fmla="*/ 5 h 11"/>
                <a:gd name="T16" fmla="*/ 7 w 12"/>
                <a:gd name="T17" fmla="*/ 6 h 11"/>
                <a:gd name="T18" fmla="*/ 6 w 12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1">
                  <a:moveTo>
                    <a:pt x="6" y="0"/>
                  </a:move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9" y="11"/>
                    <a:pt x="12" y="9"/>
                    <a:pt x="12" y="6"/>
                  </a:cubicBezTo>
                  <a:cubicBezTo>
                    <a:pt x="12" y="2"/>
                    <a:pt x="9" y="0"/>
                    <a:pt x="6" y="0"/>
                  </a:cubicBezTo>
                  <a:close/>
                  <a:moveTo>
                    <a:pt x="6" y="6"/>
                  </a:moveTo>
                  <a:cubicBezTo>
                    <a:pt x="6" y="6"/>
                    <a:pt x="5" y="6"/>
                    <a:pt x="5" y="6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116"/>
            <p:cNvSpPr>
              <a:spLocks noEditPoints="1"/>
            </p:cNvSpPr>
            <p:nvPr/>
          </p:nvSpPr>
          <p:spPr bwMode="auto">
            <a:xfrm>
              <a:off x="11034713" y="3325813"/>
              <a:ext cx="44450" cy="460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7 h 12"/>
                <a:gd name="T12" fmla="*/ 5 w 12"/>
                <a:gd name="T13" fmla="*/ 6 h 12"/>
                <a:gd name="T14" fmla="*/ 6 w 12"/>
                <a:gd name="T15" fmla="*/ 5 h 12"/>
                <a:gd name="T16" fmla="*/ 7 w 12"/>
                <a:gd name="T17" fmla="*/ 6 h 12"/>
                <a:gd name="T18" fmla="*/ 6 w 12"/>
                <a:gd name="T1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7"/>
                  </a:moveTo>
                  <a:cubicBezTo>
                    <a:pt x="6" y="7"/>
                    <a:pt x="5" y="6"/>
                    <a:pt x="5" y="6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7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117"/>
            <p:cNvSpPr>
              <a:spLocks noEditPoints="1"/>
            </p:cNvSpPr>
            <p:nvPr/>
          </p:nvSpPr>
          <p:spPr bwMode="auto">
            <a:xfrm>
              <a:off x="10982325" y="3378200"/>
              <a:ext cx="44450" cy="460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7 h 12"/>
                <a:gd name="T12" fmla="*/ 5 w 12"/>
                <a:gd name="T13" fmla="*/ 6 h 12"/>
                <a:gd name="T14" fmla="*/ 6 w 12"/>
                <a:gd name="T15" fmla="*/ 5 h 12"/>
                <a:gd name="T16" fmla="*/ 7 w 12"/>
                <a:gd name="T17" fmla="*/ 6 h 12"/>
                <a:gd name="T18" fmla="*/ 6 w 12"/>
                <a:gd name="T1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7"/>
                  </a:move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5"/>
                    <a:pt x="6" y="5"/>
                  </a:cubicBezTo>
                  <a:cubicBezTo>
                    <a:pt x="6" y="5"/>
                    <a:pt x="7" y="6"/>
                    <a:pt x="7" y="6"/>
                  </a:cubicBezTo>
                  <a:cubicBezTo>
                    <a:pt x="7" y="7"/>
                    <a:pt x="6" y="7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118"/>
            <p:cNvSpPr>
              <a:spLocks/>
            </p:cNvSpPr>
            <p:nvPr/>
          </p:nvSpPr>
          <p:spPr bwMode="auto">
            <a:xfrm>
              <a:off x="11166475" y="3205163"/>
              <a:ext cx="123825" cy="71438"/>
            </a:xfrm>
            <a:custGeom>
              <a:avLst/>
              <a:gdLst>
                <a:gd name="T0" fmla="*/ 31 w 33"/>
                <a:gd name="T1" fmla="*/ 2 h 19"/>
                <a:gd name="T2" fmla="*/ 11 w 33"/>
                <a:gd name="T3" fmla="*/ 6 h 19"/>
                <a:gd name="T4" fmla="*/ 0 w 33"/>
                <a:gd name="T5" fmla="*/ 7 h 19"/>
                <a:gd name="T6" fmla="*/ 0 w 33"/>
                <a:gd name="T7" fmla="*/ 11 h 19"/>
                <a:gd name="T8" fmla="*/ 12 w 33"/>
                <a:gd name="T9" fmla="*/ 13 h 19"/>
                <a:gd name="T10" fmla="*/ 31 w 33"/>
                <a:gd name="T11" fmla="*/ 5 h 19"/>
                <a:gd name="T12" fmla="*/ 33 w 33"/>
                <a:gd name="T13" fmla="*/ 0 h 19"/>
                <a:gd name="T14" fmla="*/ 31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1" y="2"/>
                  </a:moveTo>
                  <a:cubicBezTo>
                    <a:pt x="27" y="7"/>
                    <a:pt x="24" y="12"/>
                    <a:pt x="11" y="6"/>
                  </a:cubicBezTo>
                  <a:cubicBezTo>
                    <a:pt x="6" y="4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0"/>
                    <a:pt x="7" y="11"/>
                    <a:pt x="12" y="13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2" y="2"/>
                    <a:pt x="33" y="0"/>
                    <a:pt x="33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4" name="组合 263"/>
          <p:cNvGrpSpPr/>
          <p:nvPr/>
        </p:nvGrpSpPr>
        <p:grpSpPr>
          <a:xfrm>
            <a:off x="5509094" y="2079288"/>
            <a:ext cx="537947" cy="629152"/>
            <a:chOff x="5343525" y="1958975"/>
            <a:chExt cx="552450" cy="6461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3" name="Freeform 119"/>
            <p:cNvSpPr>
              <a:spLocks/>
            </p:cNvSpPr>
            <p:nvPr/>
          </p:nvSpPr>
          <p:spPr bwMode="auto">
            <a:xfrm>
              <a:off x="5592763" y="1962150"/>
              <a:ext cx="100013" cy="187325"/>
            </a:xfrm>
            <a:custGeom>
              <a:avLst/>
              <a:gdLst>
                <a:gd name="T0" fmla="*/ 3 w 27"/>
                <a:gd name="T1" fmla="*/ 7 h 50"/>
                <a:gd name="T2" fmla="*/ 20 w 27"/>
                <a:gd name="T3" fmla="*/ 7 h 50"/>
                <a:gd name="T4" fmla="*/ 20 w 27"/>
                <a:gd name="T5" fmla="*/ 50 h 50"/>
                <a:gd name="T6" fmla="*/ 27 w 27"/>
                <a:gd name="T7" fmla="*/ 50 h 50"/>
                <a:gd name="T8" fmla="*/ 27 w 27"/>
                <a:gd name="T9" fmla="*/ 3 h 50"/>
                <a:gd name="T10" fmla="*/ 24 w 27"/>
                <a:gd name="T11" fmla="*/ 0 h 50"/>
                <a:gd name="T12" fmla="*/ 3 w 27"/>
                <a:gd name="T13" fmla="*/ 0 h 50"/>
                <a:gd name="T14" fmla="*/ 0 w 27"/>
                <a:gd name="T15" fmla="*/ 3 h 50"/>
                <a:gd name="T16" fmla="*/ 3 w 27"/>
                <a:gd name="T17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50">
                  <a:moveTo>
                    <a:pt x="3" y="7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0"/>
                    <a:pt x="2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3"/>
                  </a:cubicBezTo>
                  <a:cubicBezTo>
                    <a:pt x="0" y="5"/>
                    <a:pt x="2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120"/>
            <p:cNvSpPr>
              <a:spLocks noEditPoints="1"/>
            </p:cNvSpPr>
            <p:nvPr/>
          </p:nvSpPr>
          <p:spPr bwMode="auto">
            <a:xfrm>
              <a:off x="5343525" y="1958975"/>
              <a:ext cx="552450" cy="646113"/>
            </a:xfrm>
            <a:custGeom>
              <a:avLst/>
              <a:gdLst>
                <a:gd name="T0" fmla="*/ 43 w 147"/>
                <a:gd name="T1" fmla="*/ 101 h 172"/>
                <a:gd name="T2" fmla="*/ 43 w 147"/>
                <a:gd name="T3" fmla="*/ 130 h 172"/>
                <a:gd name="T4" fmla="*/ 85 w 147"/>
                <a:gd name="T5" fmla="*/ 172 h 172"/>
                <a:gd name="T6" fmla="*/ 127 w 147"/>
                <a:gd name="T7" fmla="*/ 130 h 172"/>
                <a:gd name="T8" fmla="*/ 127 w 147"/>
                <a:gd name="T9" fmla="*/ 124 h 172"/>
                <a:gd name="T10" fmla="*/ 147 w 147"/>
                <a:gd name="T11" fmla="*/ 100 h 172"/>
                <a:gd name="T12" fmla="*/ 123 w 147"/>
                <a:gd name="T13" fmla="*/ 77 h 172"/>
                <a:gd name="T14" fmla="*/ 100 w 147"/>
                <a:gd name="T15" fmla="*/ 100 h 172"/>
                <a:gd name="T16" fmla="*/ 120 w 147"/>
                <a:gd name="T17" fmla="*/ 124 h 172"/>
                <a:gd name="T18" fmla="*/ 120 w 147"/>
                <a:gd name="T19" fmla="*/ 130 h 172"/>
                <a:gd name="T20" fmla="*/ 85 w 147"/>
                <a:gd name="T21" fmla="*/ 165 h 172"/>
                <a:gd name="T22" fmla="*/ 50 w 147"/>
                <a:gd name="T23" fmla="*/ 130 h 172"/>
                <a:gd name="T24" fmla="*/ 50 w 147"/>
                <a:gd name="T25" fmla="*/ 101 h 172"/>
                <a:gd name="T26" fmla="*/ 93 w 147"/>
                <a:gd name="T27" fmla="*/ 54 h 172"/>
                <a:gd name="T28" fmla="*/ 93 w 147"/>
                <a:gd name="T29" fmla="*/ 50 h 172"/>
                <a:gd name="T30" fmla="*/ 86 w 147"/>
                <a:gd name="T31" fmla="*/ 50 h 172"/>
                <a:gd name="T32" fmla="*/ 86 w 147"/>
                <a:gd name="T33" fmla="*/ 54 h 172"/>
                <a:gd name="T34" fmla="*/ 46 w 147"/>
                <a:gd name="T35" fmla="*/ 94 h 172"/>
                <a:gd name="T36" fmla="*/ 6 w 147"/>
                <a:gd name="T37" fmla="*/ 54 h 172"/>
                <a:gd name="T38" fmla="*/ 6 w 147"/>
                <a:gd name="T39" fmla="*/ 54 h 172"/>
                <a:gd name="T40" fmla="*/ 6 w 147"/>
                <a:gd name="T41" fmla="*/ 6 h 172"/>
                <a:gd name="T42" fmla="*/ 23 w 147"/>
                <a:gd name="T43" fmla="*/ 6 h 172"/>
                <a:gd name="T44" fmla="*/ 26 w 147"/>
                <a:gd name="T45" fmla="*/ 3 h 172"/>
                <a:gd name="T46" fmla="*/ 23 w 147"/>
                <a:gd name="T47" fmla="*/ 0 h 172"/>
                <a:gd name="T48" fmla="*/ 3 w 147"/>
                <a:gd name="T49" fmla="*/ 0 h 172"/>
                <a:gd name="T50" fmla="*/ 0 w 147"/>
                <a:gd name="T51" fmla="*/ 3 h 172"/>
                <a:gd name="T52" fmla="*/ 0 w 147"/>
                <a:gd name="T53" fmla="*/ 54 h 172"/>
                <a:gd name="T54" fmla="*/ 0 w 147"/>
                <a:gd name="T55" fmla="*/ 54 h 172"/>
                <a:gd name="T56" fmla="*/ 43 w 147"/>
                <a:gd name="T57" fmla="*/ 101 h 172"/>
                <a:gd name="T58" fmla="*/ 106 w 147"/>
                <a:gd name="T59" fmla="*/ 100 h 172"/>
                <a:gd name="T60" fmla="*/ 123 w 147"/>
                <a:gd name="T61" fmla="*/ 83 h 172"/>
                <a:gd name="T62" fmla="*/ 140 w 147"/>
                <a:gd name="T63" fmla="*/ 100 h 172"/>
                <a:gd name="T64" fmla="*/ 123 w 147"/>
                <a:gd name="T65" fmla="*/ 117 h 172"/>
                <a:gd name="T66" fmla="*/ 106 w 147"/>
                <a:gd name="T67" fmla="*/ 10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" h="172">
                  <a:moveTo>
                    <a:pt x="43" y="101"/>
                  </a:moveTo>
                  <a:cubicBezTo>
                    <a:pt x="43" y="130"/>
                    <a:pt x="43" y="130"/>
                    <a:pt x="43" y="130"/>
                  </a:cubicBezTo>
                  <a:cubicBezTo>
                    <a:pt x="43" y="153"/>
                    <a:pt x="62" y="172"/>
                    <a:pt x="85" y="172"/>
                  </a:cubicBezTo>
                  <a:cubicBezTo>
                    <a:pt x="108" y="172"/>
                    <a:pt x="127" y="153"/>
                    <a:pt x="127" y="130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38" y="122"/>
                    <a:pt x="147" y="112"/>
                    <a:pt x="147" y="100"/>
                  </a:cubicBezTo>
                  <a:cubicBezTo>
                    <a:pt x="147" y="87"/>
                    <a:pt x="136" y="77"/>
                    <a:pt x="123" y="77"/>
                  </a:cubicBezTo>
                  <a:cubicBezTo>
                    <a:pt x="110" y="77"/>
                    <a:pt x="100" y="87"/>
                    <a:pt x="100" y="100"/>
                  </a:cubicBezTo>
                  <a:cubicBezTo>
                    <a:pt x="100" y="112"/>
                    <a:pt x="108" y="122"/>
                    <a:pt x="120" y="124"/>
                  </a:cubicBezTo>
                  <a:cubicBezTo>
                    <a:pt x="120" y="130"/>
                    <a:pt x="120" y="130"/>
                    <a:pt x="120" y="130"/>
                  </a:cubicBezTo>
                  <a:cubicBezTo>
                    <a:pt x="120" y="149"/>
                    <a:pt x="104" y="165"/>
                    <a:pt x="85" y="165"/>
                  </a:cubicBezTo>
                  <a:cubicBezTo>
                    <a:pt x="66" y="165"/>
                    <a:pt x="50" y="149"/>
                    <a:pt x="50" y="13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74" y="99"/>
                    <a:pt x="93" y="79"/>
                    <a:pt x="93" y="54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76"/>
                    <a:pt x="68" y="94"/>
                    <a:pt x="46" y="94"/>
                  </a:cubicBezTo>
                  <a:cubicBezTo>
                    <a:pt x="24" y="94"/>
                    <a:pt x="6" y="76"/>
                    <a:pt x="6" y="54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5" y="6"/>
                    <a:pt x="26" y="5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79"/>
                    <a:pt x="19" y="99"/>
                    <a:pt x="43" y="101"/>
                  </a:cubicBezTo>
                  <a:close/>
                  <a:moveTo>
                    <a:pt x="106" y="100"/>
                  </a:moveTo>
                  <a:cubicBezTo>
                    <a:pt x="106" y="91"/>
                    <a:pt x="114" y="83"/>
                    <a:pt x="123" y="83"/>
                  </a:cubicBezTo>
                  <a:cubicBezTo>
                    <a:pt x="133" y="83"/>
                    <a:pt x="140" y="91"/>
                    <a:pt x="140" y="100"/>
                  </a:cubicBezTo>
                  <a:cubicBezTo>
                    <a:pt x="140" y="110"/>
                    <a:pt x="133" y="117"/>
                    <a:pt x="123" y="117"/>
                  </a:cubicBezTo>
                  <a:cubicBezTo>
                    <a:pt x="114" y="117"/>
                    <a:pt x="106" y="110"/>
                    <a:pt x="106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121"/>
            <p:cNvSpPr>
              <a:spLocks/>
            </p:cNvSpPr>
            <p:nvPr/>
          </p:nvSpPr>
          <p:spPr bwMode="auto">
            <a:xfrm>
              <a:off x="5745163" y="2303463"/>
              <a:ext cx="125413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6 h 19"/>
                <a:gd name="T4" fmla="*/ 0 w 33"/>
                <a:gd name="T5" fmla="*/ 6 h 19"/>
                <a:gd name="T6" fmla="*/ 0 w 33"/>
                <a:gd name="T7" fmla="*/ 11 h 19"/>
                <a:gd name="T8" fmla="*/ 13 w 33"/>
                <a:gd name="T9" fmla="*/ 13 h 19"/>
                <a:gd name="T10" fmla="*/ 32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8" y="7"/>
                    <a:pt x="25" y="12"/>
                    <a:pt x="12" y="6"/>
                  </a:cubicBezTo>
                  <a:cubicBezTo>
                    <a:pt x="7" y="4"/>
                    <a:pt x="3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9"/>
                    <a:pt x="8" y="11"/>
                    <a:pt x="13" y="13"/>
                  </a:cubicBezTo>
                  <a:cubicBezTo>
                    <a:pt x="25" y="19"/>
                    <a:pt x="31" y="7"/>
                    <a:pt x="32" y="5"/>
                  </a:cubicBezTo>
                  <a:cubicBezTo>
                    <a:pt x="33" y="2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5" name="组合 284"/>
          <p:cNvGrpSpPr/>
          <p:nvPr/>
        </p:nvGrpSpPr>
        <p:grpSpPr>
          <a:xfrm>
            <a:off x="4278617" y="3985292"/>
            <a:ext cx="723447" cy="672435"/>
            <a:chOff x="4079875" y="3916363"/>
            <a:chExt cx="742950" cy="6905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6" name="Freeform 122"/>
            <p:cNvSpPr>
              <a:spLocks noEditPoints="1"/>
            </p:cNvSpPr>
            <p:nvPr/>
          </p:nvSpPr>
          <p:spPr bwMode="auto">
            <a:xfrm>
              <a:off x="4275138" y="4021138"/>
              <a:ext cx="371475" cy="296863"/>
            </a:xfrm>
            <a:custGeom>
              <a:avLst/>
              <a:gdLst>
                <a:gd name="T0" fmla="*/ 1 w 99"/>
                <a:gd name="T1" fmla="*/ 17 h 79"/>
                <a:gd name="T2" fmla="*/ 0 w 99"/>
                <a:gd name="T3" fmla="*/ 20 h 79"/>
                <a:gd name="T4" fmla="*/ 22 w 99"/>
                <a:gd name="T5" fmla="*/ 76 h 79"/>
                <a:gd name="T6" fmla="*/ 25 w 99"/>
                <a:gd name="T7" fmla="*/ 79 h 79"/>
                <a:gd name="T8" fmla="*/ 73 w 99"/>
                <a:gd name="T9" fmla="*/ 79 h 79"/>
                <a:gd name="T10" fmla="*/ 77 w 99"/>
                <a:gd name="T11" fmla="*/ 76 h 79"/>
                <a:gd name="T12" fmla="*/ 98 w 99"/>
                <a:gd name="T13" fmla="*/ 20 h 79"/>
                <a:gd name="T14" fmla="*/ 97 w 99"/>
                <a:gd name="T15" fmla="*/ 16 h 79"/>
                <a:gd name="T16" fmla="*/ 47 w 99"/>
                <a:gd name="T17" fmla="*/ 0 h 79"/>
                <a:gd name="T18" fmla="*/ 1 w 99"/>
                <a:gd name="T19" fmla="*/ 17 h 79"/>
                <a:gd name="T20" fmla="*/ 47 w 99"/>
                <a:gd name="T21" fmla="*/ 7 h 79"/>
                <a:gd name="T22" fmla="*/ 90 w 99"/>
                <a:gd name="T23" fmla="*/ 20 h 79"/>
                <a:gd name="T24" fmla="*/ 71 w 99"/>
                <a:gd name="T25" fmla="*/ 71 h 79"/>
                <a:gd name="T26" fmla="*/ 28 w 99"/>
                <a:gd name="T27" fmla="*/ 71 h 79"/>
                <a:gd name="T28" fmla="*/ 8 w 99"/>
                <a:gd name="T29" fmla="*/ 20 h 79"/>
                <a:gd name="T30" fmla="*/ 47 w 99"/>
                <a:gd name="T31" fmla="*/ 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9" h="79">
                  <a:moveTo>
                    <a:pt x="1" y="17"/>
                  </a:moveTo>
                  <a:cubicBezTo>
                    <a:pt x="0" y="18"/>
                    <a:pt x="0" y="19"/>
                    <a:pt x="0" y="20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3" y="78"/>
                    <a:pt x="24" y="79"/>
                    <a:pt x="25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5" y="79"/>
                    <a:pt x="76" y="78"/>
                    <a:pt x="77" y="76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9" y="19"/>
                    <a:pt x="99" y="17"/>
                    <a:pt x="97" y="16"/>
                  </a:cubicBezTo>
                  <a:cubicBezTo>
                    <a:pt x="97" y="16"/>
                    <a:pt x="80" y="0"/>
                    <a:pt x="47" y="0"/>
                  </a:cubicBezTo>
                  <a:cubicBezTo>
                    <a:pt x="14" y="0"/>
                    <a:pt x="1" y="16"/>
                    <a:pt x="1" y="17"/>
                  </a:cubicBezTo>
                  <a:close/>
                  <a:moveTo>
                    <a:pt x="47" y="7"/>
                  </a:moveTo>
                  <a:cubicBezTo>
                    <a:pt x="71" y="7"/>
                    <a:pt x="85" y="16"/>
                    <a:pt x="90" y="20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2" y="16"/>
                    <a:pt x="24" y="7"/>
                    <a:pt x="4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123"/>
            <p:cNvSpPr>
              <a:spLocks/>
            </p:cNvSpPr>
            <p:nvPr/>
          </p:nvSpPr>
          <p:spPr bwMode="auto">
            <a:xfrm>
              <a:off x="4079875" y="3916363"/>
              <a:ext cx="742950" cy="690563"/>
            </a:xfrm>
            <a:custGeom>
              <a:avLst/>
              <a:gdLst>
                <a:gd name="T0" fmla="*/ 168 w 198"/>
                <a:gd name="T1" fmla="*/ 0 h 184"/>
                <a:gd name="T2" fmla="*/ 120 w 198"/>
                <a:gd name="T3" fmla="*/ 0 h 184"/>
                <a:gd name="T4" fmla="*/ 120 w 198"/>
                <a:gd name="T5" fmla="*/ 7 h 184"/>
                <a:gd name="T6" fmla="*/ 168 w 198"/>
                <a:gd name="T7" fmla="*/ 7 h 184"/>
                <a:gd name="T8" fmla="*/ 191 w 198"/>
                <a:gd name="T9" fmla="*/ 30 h 184"/>
                <a:gd name="T10" fmla="*/ 179 w 198"/>
                <a:gd name="T11" fmla="*/ 153 h 184"/>
                <a:gd name="T12" fmla="*/ 141 w 198"/>
                <a:gd name="T13" fmla="*/ 176 h 184"/>
                <a:gd name="T14" fmla="*/ 130 w 198"/>
                <a:gd name="T15" fmla="*/ 176 h 184"/>
                <a:gd name="T16" fmla="*/ 130 w 198"/>
                <a:gd name="T17" fmla="*/ 147 h 184"/>
                <a:gd name="T18" fmla="*/ 126 w 198"/>
                <a:gd name="T19" fmla="*/ 144 h 184"/>
                <a:gd name="T20" fmla="*/ 123 w 198"/>
                <a:gd name="T21" fmla="*/ 147 h 184"/>
                <a:gd name="T22" fmla="*/ 123 w 198"/>
                <a:gd name="T23" fmla="*/ 176 h 184"/>
                <a:gd name="T24" fmla="*/ 105 w 198"/>
                <a:gd name="T25" fmla="*/ 176 h 184"/>
                <a:gd name="T26" fmla="*/ 105 w 198"/>
                <a:gd name="T27" fmla="*/ 137 h 184"/>
                <a:gd name="T28" fmla="*/ 101 w 198"/>
                <a:gd name="T29" fmla="*/ 133 h 184"/>
                <a:gd name="T30" fmla="*/ 98 w 198"/>
                <a:gd name="T31" fmla="*/ 137 h 184"/>
                <a:gd name="T32" fmla="*/ 98 w 198"/>
                <a:gd name="T33" fmla="*/ 176 h 184"/>
                <a:gd name="T34" fmla="*/ 80 w 198"/>
                <a:gd name="T35" fmla="*/ 176 h 184"/>
                <a:gd name="T36" fmla="*/ 80 w 198"/>
                <a:gd name="T37" fmla="*/ 147 h 184"/>
                <a:gd name="T38" fmla="*/ 76 w 198"/>
                <a:gd name="T39" fmla="*/ 144 h 184"/>
                <a:gd name="T40" fmla="*/ 72 w 198"/>
                <a:gd name="T41" fmla="*/ 147 h 184"/>
                <a:gd name="T42" fmla="*/ 72 w 198"/>
                <a:gd name="T43" fmla="*/ 176 h 184"/>
                <a:gd name="T44" fmla="*/ 54 w 198"/>
                <a:gd name="T45" fmla="*/ 176 h 184"/>
                <a:gd name="T46" fmla="*/ 20 w 198"/>
                <a:gd name="T47" fmla="*/ 153 h 184"/>
                <a:gd name="T48" fmla="*/ 8 w 198"/>
                <a:gd name="T49" fmla="*/ 30 h 184"/>
                <a:gd name="T50" fmla="*/ 30 w 198"/>
                <a:gd name="T51" fmla="*/ 7 h 184"/>
                <a:gd name="T52" fmla="*/ 122 w 198"/>
                <a:gd name="T53" fmla="*/ 7 h 184"/>
                <a:gd name="T54" fmla="*/ 122 w 198"/>
                <a:gd name="T55" fmla="*/ 0 h 184"/>
                <a:gd name="T56" fmla="*/ 30 w 198"/>
                <a:gd name="T57" fmla="*/ 0 h 184"/>
                <a:gd name="T58" fmla="*/ 0 w 198"/>
                <a:gd name="T59" fmla="*/ 30 h 184"/>
                <a:gd name="T60" fmla="*/ 12 w 198"/>
                <a:gd name="T61" fmla="*/ 154 h 184"/>
                <a:gd name="T62" fmla="*/ 12 w 198"/>
                <a:gd name="T63" fmla="*/ 155 h 184"/>
                <a:gd name="T64" fmla="*/ 54 w 198"/>
                <a:gd name="T65" fmla="*/ 184 h 184"/>
                <a:gd name="T66" fmla="*/ 141 w 198"/>
                <a:gd name="T67" fmla="*/ 184 h 184"/>
                <a:gd name="T68" fmla="*/ 187 w 198"/>
                <a:gd name="T69" fmla="*/ 155 h 184"/>
                <a:gd name="T70" fmla="*/ 187 w 198"/>
                <a:gd name="T71" fmla="*/ 155 h 184"/>
                <a:gd name="T72" fmla="*/ 198 w 198"/>
                <a:gd name="T73" fmla="*/ 30 h 184"/>
                <a:gd name="T74" fmla="*/ 198 w 198"/>
                <a:gd name="T75" fmla="*/ 30 h 184"/>
                <a:gd name="T76" fmla="*/ 168 w 198"/>
                <a:gd name="T7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8" h="184">
                  <a:moveTo>
                    <a:pt x="168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0" y="7"/>
                    <a:pt x="120" y="7"/>
                    <a:pt x="120" y="7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81" y="7"/>
                    <a:pt x="191" y="17"/>
                    <a:pt x="191" y="30"/>
                  </a:cubicBezTo>
                  <a:cubicBezTo>
                    <a:pt x="179" y="153"/>
                    <a:pt x="179" y="153"/>
                    <a:pt x="179" y="153"/>
                  </a:cubicBezTo>
                  <a:cubicBezTo>
                    <a:pt x="173" y="175"/>
                    <a:pt x="146" y="176"/>
                    <a:pt x="141" y="176"/>
                  </a:cubicBezTo>
                  <a:cubicBezTo>
                    <a:pt x="130" y="176"/>
                    <a:pt x="130" y="176"/>
                    <a:pt x="130" y="176"/>
                  </a:cubicBezTo>
                  <a:cubicBezTo>
                    <a:pt x="130" y="147"/>
                    <a:pt x="130" y="147"/>
                    <a:pt x="130" y="147"/>
                  </a:cubicBezTo>
                  <a:cubicBezTo>
                    <a:pt x="130" y="145"/>
                    <a:pt x="129" y="144"/>
                    <a:pt x="126" y="144"/>
                  </a:cubicBezTo>
                  <a:cubicBezTo>
                    <a:pt x="124" y="144"/>
                    <a:pt x="123" y="145"/>
                    <a:pt x="123" y="147"/>
                  </a:cubicBezTo>
                  <a:cubicBezTo>
                    <a:pt x="123" y="176"/>
                    <a:pt x="123" y="176"/>
                    <a:pt x="123" y="176"/>
                  </a:cubicBezTo>
                  <a:cubicBezTo>
                    <a:pt x="105" y="176"/>
                    <a:pt x="105" y="176"/>
                    <a:pt x="105" y="176"/>
                  </a:cubicBezTo>
                  <a:cubicBezTo>
                    <a:pt x="105" y="137"/>
                    <a:pt x="105" y="137"/>
                    <a:pt x="105" y="137"/>
                  </a:cubicBezTo>
                  <a:cubicBezTo>
                    <a:pt x="105" y="135"/>
                    <a:pt x="103" y="133"/>
                    <a:pt x="101" y="133"/>
                  </a:cubicBezTo>
                  <a:cubicBezTo>
                    <a:pt x="99" y="133"/>
                    <a:pt x="98" y="135"/>
                    <a:pt x="98" y="137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80" y="176"/>
                    <a:pt x="80" y="176"/>
                    <a:pt x="80" y="176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0" y="145"/>
                    <a:pt x="78" y="144"/>
                    <a:pt x="76" y="144"/>
                  </a:cubicBezTo>
                  <a:cubicBezTo>
                    <a:pt x="74" y="144"/>
                    <a:pt x="72" y="145"/>
                    <a:pt x="72" y="147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54" y="176"/>
                    <a:pt x="54" y="176"/>
                    <a:pt x="54" y="176"/>
                  </a:cubicBezTo>
                  <a:cubicBezTo>
                    <a:pt x="40" y="176"/>
                    <a:pt x="23" y="170"/>
                    <a:pt x="20" y="153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17"/>
                    <a:pt x="18" y="7"/>
                    <a:pt x="30" y="7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6" y="176"/>
                    <a:pt x="37" y="184"/>
                    <a:pt x="54" y="184"/>
                  </a:cubicBezTo>
                  <a:cubicBezTo>
                    <a:pt x="141" y="184"/>
                    <a:pt x="141" y="184"/>
                    <a:pt x="141" y="184"/>
                  </a:cubicBezTo>
                  <a:cubicBezTo>
                    <a:pt x="159" y="184"/>
                    <a:pt x="181" y="176"/>
                    <a:pt x="187" y="155"/>
                  </a:cubicBezTo>
                  <a:cubicBezTo>
                    <a:pt x="187" y="155"/>
                    <a:pt x="187" y="155"/>
                    <a:pt x="187" y="155"/>
                  </a:cubicBezTo>
                  <a:cubicBezTo>
                    <a:pt x="198" y="30"/>
                    <a:pt x="198" y="30"/>
                    <a:pt x="198" y="30"/>
                  </a:cubicBezTo>
                  <a:cubicBezTo>
                    <a:pt x="198" y="30"/>
                    <a:pt x="198" y="30"/>
                    <a:pt x="198" y="30"/>
                  </a:cubicBezTo>
                  <a:cubicBezTo>
                    <a:pt x="198" y="13"/>
                    <a:pt x="185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Oval 124"/>
            <p:cNvSpPr>
              <a:spLocks noChangeArrowheads="1"/>
            </p:cNvSpPr>
            <p:nvPr/>
          </p:nvSpPr>
          <p:spPr bwMode="auto">
            <a:xfrm>
              <a:off x="4435475" y="4235450"/>
              <a:ext cx="49213" cy="44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125"/>
            <p:cNvSpPr>
              <a:spLocks/>
            </p:cNvSpPr>
            <p:nvPr/>
          </p:nvSpPr>
          <p:spPr bwMode="auto">
            <a:xfrm>
              <a:off x="4432300" y="4095750"/>
              <a:ext cx="71438" cy="123825"/>
            </a:xfrm>
            <a:custGeom>
              <a:avLst/>
              <a:gdLst>
                <a:gd name="T0" fmla="*/ 2 w 19"/>
                <a:gd name="T1" fmla="*/ 2 h 33"/>
                <a:gd name="T2" fmla="*/ 6 w 19"/>
                <a:gd name="T3" fmla="*/ 21 h 33"/>
                <a:gd name="T4" fmla="*/ 6 w 19"/>
                <a:gd name="T5" fmla="*/ 33 h 33"/>
                <a:gd name="T6" fmla="*/ 11 w 19"/>
                <a:gd name="T7" fmla="*/ 33 h 33"/>
                <a:gd name="T8" fmla="*/ 13 w 19"/>
                <a:gd name="T9" fmla="*/ 21 h 33"/>
                <a:gd name="T10" fmla="*/ 5 w 19"/>
                <a:gd name="T11" fmla="*/ 2 h 33"/>
                <a:gd name="T12" fmla="*/ 0 w 19"/>
                <a:gd name="T13" fmla="*/ 0 h 33"/>
                <a:gd name="T14" fmla="*/ 2 w 19"/>
                <a:gd name="T15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3">
                  <a:moveTo>
                    <a:pt x="2" y="2"/>
                  </a:moveTo>
                  <a:cubicBezTo>
                    <a:pt x="7" y="6"/>
                    <a:pt x="12" y="9"/>
                    <a:pt x="6" y="21"/>
                  </a:cubicBezTo>
                  <a:cubicBezTo>
                    <a:pt x="4" y="26"/>
                    <a:pt x="5" y="30"/>
                    <a:pt x="6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9" y="29"/>
                    <a:pt x="11" y="26"/>
                    <a:pt x="13" y="21"/>
                  </a:cubicBezTo>
                  <a:cubicBezTo>
                    <a:pt x="19" y="9"/>
                    <a:pt x="7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6" name="组合 275"/>
          <p:cNvGrpSpPr/>
          <p:nvPr/>
        </p:nvGrpSpPr>
        <p:grpSpPr>
          <a:xfrm>
            <a:off x="8733688" y="2989780"/>
            <a:ext cx="639972" cy="639972"/>
            <a:chOff x="8655050" y="2894013"/>
            <a:chExt cx="657225" cy="6572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0" name="Freeform 126"/>
            <p:cNvSpPr>
              <a:spLocks noEditPoints="1"/>
            </p:cNvSpPr>
            <p:nvPr/>
          </p:nvSpPr>
          <p:spPr bwMode="auto">
            <a:xfrm>
              <a:off x="8655050" y="2894013"/>
              <a:ext cx="657225" cy="657225"/>
            </a:xfrm>
            <a:custGeom>
              <a:avLst/>
              <a:gdLst>
                <a:gd name="T0" fmla="*/ 170 w 175"/>
                <a:gd name="T1" fmla="*/ 23 h 175"/>
                <a:gd name="T2" fmla="*/ 137 w 175"/>
                <a:gd name="T3" fmla="*/ 9 h 175"/>
                <a:gd name="T4" fmla="*/ 113 w 175"/>
                <a:gd name="T5" fmla="*/ 7 h 175"/>
                <a:gd name="T6" fmla="*/ 108 w 175"/>
                <a:gd name="T7" fmla="*/ 15 h 175"/>
                <a:gd name="T8" fmla="*/ 85 w 175"/>
                <a:gd name="T9" fmla="*/ 17 h 175"/>
                <a:gd name="T10" fmla="*/ 100 w 175"/>
                <a:gd name="T11" fmla="*/ 53 h 175"/>
                <a:gd name="T12" fmla="*/ 38 w 175"/>
                <a:gd name="T13" fmla="*/ 86 h 175"/>
                <a:gd name="T14" fmla="*/ 15 w 175"/>
                <a:gd name="T15" fmla="*/ 87 h 175"/>
                <a:gd name="T16" fmla="*/ 8 w 175"/>
                <a:gd name="T17" fmla="*/ 112 h 175"/>
                <a:gd name="T18" fmla="*/ 4 w 175"/>
                <a:gd name="T19" fmla="*/ 133 h 175"/>
                <a:gd name="T20" fmla="*/ 5 w 175"/>
                <a:gd name="T21" fmla="*/ 152 h 175"/>
                <a:gd name="T22" fmla="*/ 38 w 175"/>
                <a:gd name="T23" fmla="*/ 166 h 175"/>
                <a:gd name="T24" fmla="*/ 61 w 175"/>
                <a:gd name="T25" fmla="*/ 168 h 175"/>
                <a:gd name="T26" fmla="*/ 67 w 175"/>
                <a:gd name="T27" fmla="*/ 160 h 175"/>
                <a:gd name="T28" fmla="*/ 89 w 175"/>
                <a:gd name="T29" fmla="*/ 158 h 175"/>
                <a:gd name="T30" fmla="*/ 74 w 175"/>
                <a:gd name="T31" fmla="*/ 122 h 175"/>
                <a:gd name="T32" fmla="*/ 136 w 175"/>
                <a:gd name="T33" fmla="*/ 89 h 175"/>
                <a:gd name="T34" fmla="*/ 159 w 175"/>
                <a:gd name="T35" fmla="*/ 88 h 175"/>
                <a:gd name="T36" fmla="*/ 166 w 175"/>
                <a:gd name="T37" fmla="*/ 63 h 175"/>
                <a:gd name="T38" fmla="*/ 170 w 175"/>
                <a:gd name="T39" fmla="*/ 42 h 175"/>
                <a:gd name="T40" fmla="*/ 147 w 175"/>
                <a:gd name="T41" fmla="*/ 11 h 175"/>
                <a:gd name="T42" fmla="*/ 160 w 175"/>
                <a:gd name="T43" fmla="*/ 33 h 175"/>
                <a:gd name="T44" fmla="*/ 147 w 175"/>
                <a:gd name="T45" fmla="*/ 11 h 175"/>
                <a:gd name="T46" fmla="*/ 11 w 175"/>
                <a:gd name="T47" fmla="*/ 147 h 175"/>
                <a:gd name="T48" fmla="*/ 32 w 175"/>
                <a:gd name="T49" fmla="*/ 161 h 175"/>
                <a:gd name="T50" fmla="*/ 57 w 175"/>
                <a:gd name="T51" fmla="*/ 161 h 175"/>
                <a:gd name="T52" fmla="*/ 47 w 175"/>
                <a:gd name="T53" fmla="*/ 165 h 175"/>
                <a:gd name="T54" fmla="*/ 16 w 175"/>
                <a:gd name="T55" fmla="*/ 135 h 175"/>
                <a:gd name="T56" fmla="*/ 12 w 175"/>
                <a:gd name="T57" fmla="*/ 119 h 175"/>
                <a:gd name="T58" fmla="*/ 22 w 175"/>
                <a:gd name="T59" fmla="*/ 115 h 175"/>
                <a:gd name="T60" fmla="*/ 57 w 175"/>
                <a:gd name="T61" fmla="*/ 161 h 175"/>
                <a:gd name="T62" fmla="*/ 84 w 175"/>
                <a:gd name="T63" fmla="*/ 153 h 175"/>
                <a:gd name="T64" fmla="*/ 71 w 175"/>
                <a:gd name="T65" fmla="*/ 154 h 175"/>
                <a:gd name="T66" fmla="*/ 27 w 175"/>
                <a:gd name="T67" fmla="*/ 110 h 175"/>
                <a:gd name="T68" fmla="*/ 20 w 175"/>
                <a:gd name="T69" fmla="*/ 93 h 175"/>
                <a:gd name="T70" fmla="*/ 33 w 175"/>
                <a:gd name="T71" fmla="*/ 91 h 175"/>
                <a:gd name="T72" fmla="*/ 50 w 175"/>
                <a:gd name="T73" fmla="*/ 109 h 175"/>
                <a:gd name="T74" fmla="*/ 69 w 175"/>
                <a:gd name="T75" fmla="*/ 116 h 175"/>
                <a:gd name="T76" fmla="*/ 105 w 175"/>
                <a:gd name="T77" fmla="*/ 59 h 175"/>
                <a:gd name="T78" fmla="*/ 69 w 175"/>
                <a:gd name="T79" fmla="*/ 116 h 175"/>
                <a:gd name="T80" fmla="*/ 161 w 175"/>
                <a:gd name="T81" fmla="*/ 58 h 175"/>
                <a:gd name="T82" fmla="*/ 148 w 175"/>
                <a:gd name="T83" fmla="*/ 56 h 175"/>
                <a:gd name="T84" fmla="*/ 147 w 175"/>
                <a:gd name="T85" fmla="*/ 65 h 175"/>
                <a:gd name="T86" fmla="*/ 154 w 175"/>
                <a:gd name="T87" fmla="*/ 83 h 175"/>
                <a:gd name="T88" fmla="*/ 142 w 175"/>
                <a:gd name="T89" fmla="*/ 84 h 175"/>
                <a:gd name="T90" fmla="*/ 124 w 175"/>
                <a:gd name="T91" fmla="*/ 66 h 175"/>
                <a:gd name="T92" fmla="*/ 91 w 175"/>
                <a:gd name="T93" fmla="*/ 33 h 175"/>
                <a:gd name="T94" fmla="*/ 92 w 175"/>
                <a:gd name="T95" fmla="*/ 21 h 175"/>
                <a:gd name="T96" fmla="*/ 110 w 175"/>
                <a:gd name="T97" fmla="*/ 28 h 175"/>
                <a:gd name="T98" fmla="*/ 122 w 175"/>
                <a:gd name="T99" fmla="*/ 29 h 175"/>
                <a:gd name="T100" fmla="*/ 117 w 175"/>
                <a:gd name="T101" fmla="*/ 14 h 175"/>
                <a:gd name="T102" fmla="*/ 127 w 175"/>
                <a:gd name="T103" fmla="*/ 10 h 175"/>
                <a:gd name="T104" fmla="*/ 158 w 175"/>
                <a:gd name="T105" fmla="*/ 41 h 175"/>
                <a:gd name="T106" fmla="*/ 165 w 175"/>
                <a:gd name="T107" fmla="*/ 4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5" h="175">
                  <a:moveTo>
                    <a:pt x="166" y="38"/>
                  </a:moveTo>
                  <a:cubicBezTo>
                    <a:pt x="170" y="33"/>
                    <a:pt x="173" y="27"/>
                    <a:pt x="170" y="23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48" y="2"/>
                    <a:pt x="142" y="5"/>
                    <a:pt x="137" y="9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28" y="0"/>
                    <a:pt x="119" y="1"/>
                    <a:pt x="113" y="7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10" y="11"/>
                    <a:pt x="108" y="13"/>
                    <a:pt x="108" y="15"/>
                  </a:cubicBezTo>
                  <a:cubicBezTo>
                    <a:pt x="102" y="10"/>
                    <a:pt x="93" y="10"/>
                    <a:pt x="87" y="16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79" y="23"/>
                    <a:pt x="79" y="33"/>
                    <a:pt x="85" y="38"/>
                  </a:cubicBezTo>
                  <a:cubicBezTo>
                    <a:pt x="100" y="53"/>
                    <a:pt x="100" y="53"/>
                    <a:pt x="100" y="53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2" y="80"/>
                    <a:pt x="23" y="80"/>
                    <a:pt x="17" y="86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9" y="93"/>
                    <a:pt x="9" y="102"/>
                    <a:pt x="15" y="108"/>
                  </a:cubicBezTo>
                  <a:cubicBezTo>
                    <a:pt x="12" y="109"/>
                    <a:pt x="10" y="110"/>
                    <a:pt x="8" y="112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1" y="120"/>
                    <a:pt x="0" y="128"/>
                    <a:pt x="4" y="133"/>
                  </a:cubicBezTo>
                  <a:cubicBezTo>
                    <a:pt x="9" y="137"/>
                    <a:pt x="9" y="137"/>
                    <a:pt x="9" y="137"/>
                  </a:cubicBezTo>
                  <a:cubicBezTo>
                    <a:pt x="4" y="142"/>
                    <a:pt x="1" y="148"/>
                    <a:pt x="5" y="152"/>
                  </a:cubicBezTo>
                  <a:cubicBezTo>
                    <a:pt x="23" y="170"/>
                    <a:pt x="23" y="170"/>
                    <a:pt x="23" y="170"/>
                  </a:cubicBezTo>
                  <a:cubicBezTo>
                    <a:pt x="26" y="174"/>
                    <a:pt x="33" y="171"/>
                    <a:pt x="38" y="166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6" y="175"/>
                    <a:pt x="55" y="174"/>
                    <a:pt x="61" y="168"/>
                  </a:cubicBezTo>
                  <a:cubicBezTo>
                    <a:pt x="62" y="167"/>
                    <a:pt x="62" y="167"/>
                    <a:pt x="62" y="167"/>
                  </a:cubicBezTo>
                  <a:cubicBezTo>
                    <a:pt x="64" y="165"/>
                    <a:pt x="66" y="162"/>
                    <a:pt x="67" y="160"/>
                  </a:cubicBezTo>
                  <a:cubicBezTo>
                    <a:pt x="72" y="165"/>
                    <a:pt x="82" y="165"/>
                    <a:pt x="87" y="160"/>
                  </a:cubicBezTo>
                  <a:cubicBezTo>
                    <a:pt x="89" y="158"/>
                    <a:pt x="89" y="158"/>
                    <a:pt x="89" y="158"/>
                  </a:cubicBezTo>
                  <a:cubicBezTo>
                    <a:pt x="95" y="152"/>
                    <a:pt x="95" y="143"/>
                    <a:pt x="89" y="137"/>
                  </a:cubicBezTo>
                  <a:cubicBezTo>
                    <a:pt x="74" y="122"/>
                    <a:pt x="74" y="122"/>
                    <a:pt x="74" y="122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36" y="89"/>
                    <a:pt x="136" y="89"/>
                    <a:pt x="136" y="89"/>
                  </a:cubicBezTo>
                  <a:cubicBezTo>
                    <a:pt x="142" y="95"/>
                    <a:pt x="152" y="95"/>
                    <a:pt x="158" y="89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65" y="82"/>
                    <a:pt x="165" y="73"/>
                    <a:pt x="160" y="67"/>
                  </a:cubicBezTo>
                  <a:cubicBezTo>
                    <a:pt x="162" y="66"/>
                    <a:pt x="164" y="65"/>
                    <a:pt x="166" y="63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74" y="55"/>
                    <a:pt x="175" y="47"/>
                    <a:pt x="170" y="42"/>
                  </a:cubicBezTo>
                  <a:lnTo>
                    <a:pt x="166" y="38"/>
                  </a:lnTo>
                  <a:close/>
                  <a:moveTo>
                    <a:pt x="147" y="11"/>
                  </a:moveTo>
                  <a:cubicBezTo>
                    <a:pt x="164" y="28"/>
                    <a:pt x="164" y="28"/>
                    <a:pt x="164" y="28"/>
                  </a:cubicBezTo>
                  <a:cubicBezTo>
                    <a:pt x="163" y="29"/>
                    <a:pt x="162" y="31"/>
                    <a:pt x="160" y="33"/>
                  </a:cubicBezTo>
                  <a:cubicBezTo>
                    <a:pt x="142" y="14"/>
                    <a:pt x="142" y="14"/>
                    <a:pt x="142" y="14"/>
                  </a:cubicBezTo>
                  <a:cubicBezTo>
                    <a:pt x="144" y="12"/>
                    <a:pt x="146" y="11"/>
                    <a:pt x="147" y="11"/>
                  </a:cubicBezTo>
                  <a:close/>
                  <a:moveTo>
                    <a:pt x="27" y="164"/>
                  </a:moveTo>
                  <a:cubicBezTo>
                    <a:pt x="11" y="147"/>
                    <a:pt x="11" y="147"/>
                    <a:pt x="11" y="147"/>
                  </a:cubicBezTo>
                  <a:cubicBezTo>
                    <a:pt x="11" y="146"/>
                    <a:pt x="12" y="145"/>
                    <a:pt x="14" y="143"/>
                  </a:cubicBezTo>
                  <a:cubicBezTo>
                    <a:pt x="32" y="161"/>
                    <a:pt x="32" y="161"/>
                    <a:pt x="32" y="161"/>
                  </a:cubicBezTo>
                  <a:cubicBezTo>
                    <a:pt x="30" y="163"/>
                    <a:pt x="28" y="164"/>
                    <a:pt x="27" y="164"/>
                  </a:cubicBezTo>
                  <a:close/>
                  <a:moveTo>
                    <a:pt x="57" y="161"/>
                  </a:moveTo>
                  <a:cubicBezTo>
                    <a:pt x="56" y="163"/>
                    <a:pt x="56" y="163"/>
                    <a:pt x="56" y="163"/>
                  </a:cubicBezTo>
                  <a:cubicBezTo>
                    <a:pt x="52" y="166"/>
                    <a:pt x="48" y="167"/>
                    <a:pt x="47" y="165"/>
                  </a:cubicBezTo>
                  <a:cubicBezTo>
                    <a:pt x="40" y="158"/>
                    <a:pt x="40" y="158"/>
                    <a:pt x="40" y="158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0" y="128"/>
                    <a:pt x="10" y="128"/>
                    <a:pt x="10" y="128"/>
                  </a:cubicBezTo>
                  <a:cubicBezTo>
                    <a:pt x="8" y="126"/>
                    <a:pt x="9" y="122"/>
                    <a:pt x="12" y="119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6" y="114"/>
                    <a:pt x="20" y="114"/>
                    <a:pt x="22" y="115"/>
                  </a:cubicBezTo>
                  <a:cubicBezTo>
                    <a:pt x="59" y="153"/>
                    <a:pt x="59" y="153"/>
                    <a:pt x="59" y="153"/>
                  </a:cubicBezTo>
                  <a:cubicBezTo>
                    <a:pt x="61" y="154"/>
                    <a:pt x="60" y="158"/>
                    <a:pt x="57" y="161"/>
                  </a:cubicBezTo>
                  <a:close/>
                  <a:moveTo>
                    <a:pt x="84" y="142"/>
                  </a:moveTo>
                  <a:cubicBezTo>
                    <a:pt x="87" y="145"/>
                    <a:pt x="87" y="150"/>
                    <a:pt x="84" y="153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79" y="157"/>
                    <a:pt x="74" y="157"/>
                    <a:pt x="71" y="154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27" y="110"/>
                    <a:pt x="27" y="110"/>
                    <a:pt x="27" y="110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17" y="100"/>
                    <a:pt x="17" y="96"/>
                    <a:pt x="20" y="93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25" y="88"/>
                    <a:pt x="30" y="88"/>
                    <a:pt x="33" y="91"/>
                  </a:cubicBezTo>
                  <a:cubicBezTo>
                    <a:pt x="50" y="109"/>
                    <a:pt x="50" y="109"/>
                    <a:pt x="50" y="109"/>
                  </a:cubicBezTo>
                  <a:cubicBezTo>
                    <a:pt x="50" y="109"/>
                    <a:pt x="50" y="109"/>
                    <a:pt x="50" y="109"/>
                  </a:cubicBezTo>
                  <a:lnTo>
                    <a:pt x="84" y="142"/>
                  </a:lnTo>
                  <a:close/>
                  <a:moveTo>
                    <a:pt x="69" y="116"/>
                  </a:moveTo>
                  <a:cubicBezTo>
                    <a:pt x="58" y="106"/>
                    <a:pt x="58" y="106"/>
                    <a:pt x="58" y="106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16" y="69"/>
                    <a:pt x="116" y="69"/>
                    <a:pt x="116" y="69"/>
                  </a:cubicBezTo>
                  <a:lnTo>
                    <a:pt x="69" y="116"/>
                  </a:lnTo>
                  <a:close/>
                  <a:moveTo>
                    <a:pt x="163" y="56"/>
                  </a:moveTo>
                  <a:cubicBezTo>
                    <a:pt x="161" y="58"/>
                    <a:pt x="161" y="58"/>
                    <a:pt x="161" y="58"/>
                  </a:cubicBezTo>
                  <a:cubicBezTo>
                    <a:pt x="158" y="61"/>
                    <a:pt x="154" y="61"/>
                    <a:pt x="152" y="60"/>
                  </a:cubicBezTo>
                  <a:cubicBezTo>
                    <a:pt x="148" y="56"/>
                    <a:pt x="148" y="56"/>
                    <a:pt x="148" y="56"/>
                  </a:cubicBezTo>
                  <a:cubicBezTo>
                    <a:pt x="143" y="61"/>
                    <a:pt x="143" y="61"/>
                    <a:pt x="143" y="61"/>
                  </a:cubicBezTo>
                  <a:cubicBezTo>
                    <a:pt x="147" y="65"/>
                    <a:pt x="147" y="65"/>
                    <a:pt x="147" y="65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7" y="75"/>
                    <a:pt x="157" y="80"/>
                    <a:pt x="154" y="83"/>
                  </a:cubicBezTo>
                  <a:cubicBezTo>
                    <a:pt x="152" y="84"/>
                    <a:pt x="152" y="84"/>
                    <a:pt x="152" y="84"/>
                  </a:cubicBezTo>
                  <a:cubicBezTo>
                    <a:pt x="149" y="87"/>
                    <a:pt x="145" y="87"/>
                    <a:pt x="142" y="84"/>
                  </a:cubicBezTo>
                  <a:cubicBezTo>
                    <a:pt x="124" y="66"/>
                    <a:pt x="124" y="66"/>
                    <a:pt x="124" y="66"/>
                  </a:cubicBezTo>
                  <a:cubicBezTo>
                    <a:pt x="124" y="66"/>
                    <a:pt x="124" y="66"/>
                    <a:pt x="124" y="66"/>
                  </a:cubicBezTo>
                  <a:cubicBezTo>
                    <a:pt x="124" y="66"/>
                    <a:pt x="124" y="66"/>
                    <a:pt x="124" y="66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88" y="30"/>
                    <a:pt x="88" y="25"/>
                    <a:pt x="91" y="22"/>
                  </a:cubicBezTo>
                  <a:cubicBezTo>
                    <a:pt x="92" y="21"/>
                    <a:pt x="92" y="21"/>
                    <a:pt x="92" y="21"/>
                  </a:cubicBezTo>
                  <a:cubicBezTo>
                    <a:pt x="95" y="18"/>
                    <a:pt x="100" y="18"/>
                    <a:pt x="103" y="21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6" y="34"/>
                    <a:pt x="116" y="34"/>
                    <a:pt x="116" y="34"/>
                  </a:cubicBezTo>
                  <a:cubicBezTo>
                    <a:pt x="122" y="29"/>
                    <a:pt x="122" y="29"/>
                    <a:pt x="122" y="29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3" y="21"/>
                    <a:pt x="114" y="17"/>
                    <a:pt x="117" y="14"/>
                  </a:cubicBezTo>
                  <a:cubicBezTo>
                    <a:pt x="119" y="12"/>
                    <a:pt x="119" y="12"/>
                    <a:pt x="119" y="12"/>
                  </a:cubicBezTo>
                  <a:cubicBezTo>
                    <a:pt x="122" y="9"/>
                    <a:pt x="126" y="9"/>
                    <a:pt x="127" y="10"/>
                  </a:cubicBezTo>
                  <a:cubicBezTo>
                    <a:pt x="134" y="17"/>
                    <a:pt x="134" y="17"/>
                    <a:pt x="134" y="17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6" y="49"/>
                    <a:pt x="166" y="53"/>
                    <a:pt x="163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127"/>
            <p:cNvSpPr>
              <a:spLocks/>
            </p:cNvSpPr>
            <p:nvPr/>
          </p:nvSpPr>
          <p:spPr bwMode="auto">
            <a:xfrm>
              <a:off x="9105900" y="3017838"/>
              <a:ext cx="115888" cy="93663"/>
            </a:xfrm>
            <a:custGeom>
              <a:avLst/>
              <a:gdLst>
                <a:gd name="T0" fmla="*/ 28 w 31"/>
                <a:gd name="T1" fmla="*/ 18 h 25"/>
                <a:gd name="T2" fmla="*/ 11 w 31"/>
                <a:gd name="T3" fmla="*/ 8 h 25"/>
                <a:gd name="T4" fmla="*/ 3 w 31"/>
                <a:gd name="T5" fmla="*/ 0 h 25"/>
                <a:gd name="T6" fmla="*/ 0 w 31"/>
                <a:gd name="T7" fmla="*/ 3 h 25"/>
                <a:gd name="T8" fmla="*/ 7 w 31"/>
                <a:gd name="T9" fmla="*/ 13 h 25"/>
                <a:gd name="T10" fmla="*/ 26 w 31"/>
                <a:gd name="T11" fmla="*/ 20 h 25"/>
                <a:gd name="T12" fmla="*/ 31 w 31"/>
                <a:gd name="T13" fmla="*/ 18 h 25"/>
                <a:gd name="T14" fmla="*/ 28 w 31"/>
                <a:gd name="T15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5">
                  <a:moveTo>
                    <a:pt x="28" y="18"/>
                  </a:moveTo>
                  <a:cubicBezTo>
                    <a:pt x="22" y="19"/>
                    <a:pt x="16" y="21"/>
                    <a:pt x="11" y="8"/>
                  </a:cubicBezTo>
                  <a:cubicBezTo>
                    <a:pt x="9" y="3"/>
                    <a:pt x="6" y="1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4"/>
                    <a:pt x="5" y="8"/>
                    <a:pt x="7" y="13"/>
                  </a:cubicBezTo>
                  <a:cubicBezTo>
                    <a:pt x="11" y="25"/>
                    <a:pt x="24" y="21"/>
                    <a:pt x="26" y="20"/>
                  </a:cubicBezTo>
                  <a:cubicBezTo>
                    <a:pt x="29" y="19"/>
                    <a:pt x="31" y="18"/>
                    <a:pt x="31" y="18"/>
                  </a:cubicBezTo>
                  <a:lnTo>
                    <a:pt x="2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8" name="组合 287"/>
          <p:cNvGrpSpPr/>
          <p:nvPr/>
        </p:nvGrpSpPr>
        <p:grpSpPr>
          <a:xfrm>
            <a:off x="948907" y="3969834"/>
            <a:ext cx="675527" cy="673980"/>
            <a:chOff x="660400" y="3900488"/>
            <a:chExt cx="693738" cy="69215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2" name="Freeform 128"/>
            <p:cNvSpPr>
              <a:spLocks/>
            </p:cNvSpPr>
            <p:nvPr/>
          </p:nvSpPr>
          <p:spPr bwMode="auto">
            <a:xfrm>
              <a:off x="727075" y="4562475"/>
              <a:ext cx="458788" cy="30163"/>
            </a:xfrm>
            <a:custGeom>
              <a:avLst/>
              <a:gdLst>
                <a:gd name="T0" fmla="*/ 118 w 122"/>
                <a:gd name="T1" fmla="*/ 0 h 8"/>
                <a:gd name="T2" fmla="*/ 4 w 122"/>
                <a:gd name="T3" fmla="*/ 0 h 8"/>
                <a:gd name="T4" fmla="*/ 0 w 122"/>
                <a:gd name="T5" fmla="*/ 4 h 8"/>
                <a:gd name="T6" fmla="*/ 4 w 122"/>
                <a:gd name="T7" fmla="*/ 8 h 8"/>
                <a:gd name="T8" fmla="*/ 118 w 122"/>
                <a:gd name="T9" fmla="*/ 8 h 8"/>
                <a:gd name="T10" fmla="*/ 122 w 122"/>
                <a:gd name="T11" fmla="*/ 4 h 8"/>
                <a:gd name="T12" fmla="*/ 118 w 122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8">
                  <a:moveTo>
                    <a:pt x="118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20" y="8"/>
                    <a:pt x="122" y="6"/>
                    <a:pt x="122" y="4"/>
                  </a:cubicBezTo>
                  <a:cubicBezTo>
                    <a:pt x="122" y="2"/>
                    <a:pt x="120" y="0"/>
                    <a:pt x="1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129"/>
            <p:cNvSpPr>
              <a:spLocks/>
            </p:cNvSpPr>
            <p:nvPr/>
          </p:nvSpPr>
          <p:spPr bwMode="auto">
            <a:xfrm>
              <a:off x="674688" y="3900488"/>
              <a:ext cx="679450" cy="642938"/>
            </a:xfrm>
            <a:custGeom>
              <a:avLst/>
              <a:gdLst>
                <a:gd name="T0" fmla="*/ 179 w 181"/>
                <a:gd name="T1" fmla="*/ 1 h 171"/>
                <a:gd name="T2" fmla="*/ 174 w 181"/>
                <a:gd name="T3" fmla="*/ 3 h 171"/>
                <a:gd name="T4" fmla="*/ 165 w 181"/>
                <a:gd name="T5" fmla="*/ 21 h 171"/>
                <a:gd name="T6" fmla="*/ 134 w 181"/>
                <a:gd name="T7" fmla="*/ 21 h 171"/>
                <a:gd name="T8" fmla="*/ 130 w 181"/>
                <a:gd name="T9" fmla="*/ 25 h 171"/>
                <a:gd name="T10" fmla="*/ 134 w 181"/>
                <a:gd name="T11" fmla="*/ 29 h 171"/>
                <a:gd name="T12" fmla="*/ 143 w 181"/>
                <a:gd name="T13" fmla="*/ 29 h 171"/>
                <a:gd name="T14" fmla="*/ 118 w 181"/>
                <a:gd name="T15" fmla="*/ 106 h 171"/>
                <a:gd name="T16" fmla="*/ 84 w 181"/>
                <a:gd name="T17" fmla="*/ 77 h 171"/>
                <a:gd name="T18" fmla="*/ 57 w 181"/>
                <a:gd name="T19" fmla="*/ 70 h 171"/>
                <a:gd name="T20" fmla="*/ 50 w 181"/>
                <a:gd name="T21" fmla="*/ 70 h 171"/>
                <a:gd name="T22" fmla="*/ 37 w 181"/>
                <a:gd name="T23" fmla="*/ 35 h 171"/>
                <a:gd name="T24" fmla="*/ 54 w 181"/>
                <a:gd name="T25" fmla="*/ 35 h 171"/>
                <a:gd name="T26" fmla="*/ 58 w 181"/>
                <a:gd name="T27" fmla="*/ 32 h 171"/>
                <a:gd name="T28" fmla="*/ 54 w 181"/>
                <a:gd name="T29" fmla="*/ 28 h 171"/>
                <a:gd name="T30" fmla="*/ 4 w 181"/>
                <a:gd name="T31" fmla="*/ 28 h 171"/>
                <a:gd name="T32" fmla="*/ 0 w 181"/>
                <a:gd name="T33" fmla="*/ 32 h 171"/>
                <a:gd name="T34" fmla="*/ 4 w 181"/>
                <a:gd name="T35" fmla="*/ 35 h 171"/>
                <a:gd name="T36" fmla="*/ 29 w 181"/>
                <a:gd name="T37" fmla="*/ 35 h 171"/>
                <a:gd name="T38" fmla="*/ 43 w 181"/>
                <a:gd name="T39" fmla="*/ 71 h 171"/>
                <a:gd name="T40" fmla="*/ 7 w 181"/>
                <a:gd name="T41" fmla="*/ 99 h 171"/>
                <a:gd name="T42" fmla="*/ 5 w 181"/>
                <a:gd name="T43" fmla="*/ 103 h 171"/>
                <a:gd name="T44" fmla="*/ 13 w 181"/>
                <a:gd name="T45" fmla="*/ 103 h 171"/>
                <a:gd name="T46" fmla="*/ 13 w 181"/>
                <a:gd name="T47" fmla="*/ 102 h 171"/>
                <a:gd name="T48" fmla="*/ 44 w 181"/>
                <a:gd name="T49" fmla="*/ 78 h 171"/>
                <a:gd name="T50" fmla="*/ 57 w 181"/>
                <a:gd name="T51" fmla="*/ 77 h 171"/>
                <a:gd name="T52" fmla="*/ 79 w 181"/>
                <a:gd name="T53" fmla="*/ 83 h 171"/>
                <a:gd name="T54" fmla="*/ 117 w 181"/>
                <a:gd name="T55" fmla="*/ 115 h 171"/>
                <a:gd name="T56" fmla="*/ 117 w 181"/>
                <a:gd name="T57" fmla="*/ 115 h 171"/>
                <a:gd name="T58" fmla="*/ 132 w 181"/>
                <a:gd name="T59" fmla="*/ 127 h 171"/>
                <a:gd name="T60" fmla="*/ 138 w 181"/>
                <a:gd name="T61" fmla="*/ 145 h 171"/>
                <a:gd name="T62" fmla="*/ 119 w 181"/>
                <a:gd name="T63" fmla="*/ 164 h 171"/>
                <a:gd name="T64" fmla="*/ 51 w 181"/>
                <a:gd name="T65" fmla="*/ 164 h 171"/>
                <a:gd name="T66" fmla="*/ 13 w 181"/>
                <a:gd name="T67" fmla="*/ 140 h 171"/>
                <a:gd name="T68" fmla="*/ 5 w 181"/>
                <a:gd name="T69" fmla="*/ 140 h 171"/>
                <a:gd name="T70" fmla="*/ 51 w 181"/>
                <a:gd name="T71" fmla="*/ 171 h 171"/>
                <a:gd name="T72" fmla="*/ 119 w 181"/>
                <a:gd name="T73" fmla="*/ 171 h 171"/>
                <a:gd name="T74" fmla="*/ 146 w 181"/>
                <a:gd name="T75" fmla="*/ 145 h 171"/>
                <a:gd name="T76" fmla="*/ 137 w 181"/>
                <a:gd name="T77" fmla="*/ 122 h 171"/>
                <a:gd name="T78" fmla="*/ 137 w 181"/>
                <a:gd name="T79" fmla="*/ 121 h 171"/>
                <a:gd name="T80" fmla="*/ 124 w 181"/>
                <a:gd name="T81" fmla="*/ 111 h 171"/>
                <a:gd name="T82" fmla="*/ 151 w 181"/>
                <a:gd name="T83" fmla="*/ 29 h 171"/>
                <a:gd name="T84" fmla="*/ 168 w 181"/>
                <a:gd name="T85" fmla="*/ 29 h 171"/>
                <a:gd name="T86" fmla="*/ 171 w 181"/>
                <a:gd name="T87" fmla="*/ 26 h 171"/>
                <a:gd name="T88" fmla="*/ 181 w 181"/>
                <a:gd name="T89" fmla="*/ 6 h 171"/>
                <a:gd name="T90" fmla="*/ 179 w 181"/>
                <a:gd name="T91" fmla="*/ 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1" h="171">
                  <a:moveTo>
                    <a:pt x="179" y="1"/>
                  </a:moveTo>
                  <a:cubicBezTo>
                    <a:pt x="177" y="0"/>
                    <a:pt x="175" y="1"/>
                    <a:pt x="174" y="3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132" y="21"/>
                    <a:pt x="130" y="23"/>
                    <a:pt x="130" y="25"/>
                  </a:cubicBezTo>
                  <a:cubicBezTo>
                    <a:pt x="130" y="27"/>
                    <a:pt x="132" y="29"/>
                    <a:pt x="134" y="29"/>
                  </a:cubicBezTo>
                  <a:cubicBezTo>
                    <a:pt x="143" y="29"/>
                    <a:pt x="143" y="29"/>
                    <a:pt x="143" y="29"/>
                  </a:cubicBezTo>
                  <a:cubicBezTo>
                    <a:pt x="118" y="106"/>
                    <a:pt x="118" y="106"/>
                    <a:pt x="118" y="106"/>
                  </a:cubicBezTo>
                  <a:cubicBezTo>
                    <a:pt x="104" y="94"/>
                    <a:pt x="86" y="79"/>
                    <a:pt x="84" y="77"/>
                  </a:cubicBezTo>
                  <a:cubicBezTo>
                    <a:pt x="81" y="75"/>
                    <a:pt x="74" y="70"/>
                    <a:pt x="57" y="70"/>
                  </a:cubicBezTo>
                  <a:cubicBezTo>
                    <a:pt x="55" y="70"/>
                    <a:pt x="53" y="70"/>
                    <a:pt x="50" y="70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6" y="35"/>
                    <a:pt x="58" y="34"/>
                    <a:pt x="58" y="32"/>
                  </a:cubicBezTo>
                  <a:cubicBezTo>
                    <a:pt x="58" y="30"/>
                    <a:pt x="56" y="28"/>
                    <a:pt x="5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28"/>
                    <a:pt x="0" y="30"/>
                    <a:pt x="0" y="32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20" y="74"/>
                    <a:pt x="7" y="98"/>
                    <a:pt x="7" y="99"/>
                  </a:cubicBezTo>
                  <a:cubicBezTo>
                    <a:pt x="7" y="99"/>
                    <a:pt x="6" y="100"/>
                    <a:pt x="5" y="103"/>
                  </a:cubicBezTo>
                  <a:cubicBezTo>
                    <a:pt x="13" y="103"/>
                    <a:pt x="13" y="103"/>
                    <a:pt x="13" y="103"/>
                  </a:cubicBezTo>
                  <a:cubicBezTo>
                    <a:pt x="13" y="102"/>
                    <a:pt x="13" y="102"/>
                    <a:pt x="13" y="102"/>
                  </a:cubicBezTo>
                  <a:cubicBezTo>
                    <a:pt x="13" y="102"/>
                    <a:pt x="25" y="81"/>
                    <a:pt x="44" y="78"/>
                  </a:cubicBezTo>
                  <a:cubicBezTo>
                    <a:pt x="49" y="78"/>
                    <a:pt x="53" y="77"/>
                    <a:pt x="57" y="77"/>
                  </a:cubicBezTo>
                  <a:cubicBezTo>
                    <a:pt x="71" y="77"/>
                    <a:pt x="77" y="81"/>
                    <a:pt x="79" y="83"/>
                  </a:cubicBezTo>
                  <a:cubicBezTo>
                    <a:pt x="81" y="85"/>
                    <a:pt x="101" y="101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22" y="119"/>
                    <a:pt x="127" y="123"/>
                    <a:pt x="132" y="127"/>
                  </a:cubicBezTo>
                  <a:cubicBezTo>
                    <a:pt x="133" y="128"/>
                    <a:pt x="139" y="136"/>
                    <a:pt x="138" y="145"/>
                  </a:cubicBezTo>
                  <a:cubicBezTo>
                    <a:pt x="138" y="154"/>
                    <a:pt x="126" y="164"/>
                    <a:pt x="119" y="164"/>
                  </a:cubicBezTo>
                  <a:cubicBezTo>
                    <a:pt x="51" y="164"/>
                    <a:pt x="51" y="164"/>
                    <a:pt x="51" y="164"/>
                  </a:cubicBezTo>
                  <a:cubicBezTo>
                    <a:pt x="50" y="163"/>
                    <a:pt x="26" y="162"/>
                    <a:pt x="13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18" y="169"/>
                    <a:pt x="49" y="171"/>
                    <a:pt x="51" y="171"/>
                  </a:cubicBezTo>
                  <a:cubicBezTo>
                    <a:pt x="119" y="171"/>
                    <a:pt x="119" y="171"/>
                    <a:pt x="119" y="171"/>
                  </a:cubicBezTo>
                  <a:cubicBezTo>
                    <a:pt x="130" y="171"/>
                    <a:pt x="145" y="158"/>
                    <a:pt x="146" y="145"/>
                  </a:cubicBezTo>
                  <a:cubicBezTo>
                    <a:pt x="146" y="133"/>
                    <a:pt x="137" y="122"/>
                    <a:pt x="137" y="122"/>
                  </a:cubicBezTo>
                  <a:cubicBezTo>
                    <a:pt x="137" y="122"/>
                    <a:pt x="137" y="121"/>
                    <a:pt x="137" y="121"/>
                  </a:cubicBezTo>
                  <a:cubicBezTo>
                    <a:pt x="136" y="121"/>
                    <a:pt x="131" y="117"/>
                    <a:pt x="124" y="111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68" y="29"/>
                    <a:pt x="168" y="29"/>
                    <a:pt x="168" y="29"/>
                  </a:cubicBezTo>
                  <a:cubicBezTo>
                    <a:pt x="169" y="29"/>
                    <a:pt x="170" y="28"/>
                    <a:pt x="171" y="26"/>
                  </a:cubicBezTo>
                  <a:cubicBezTo>
                    <a:pt x="181" y="6"/>
                    <a:pt x="181" y="6"/>
                    <a:pt x="181" y="6"/>
                  </a:cubicBezTo>
                  <a:cubicBezTo>
                    <a:pt x="181" y="4"/>
                    <a:pt x="181" y="2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130"/>
            <p:cNvSpPr>
              <a:spLocks noEditPoints="1"/>
            </p:cNvSpPr>
            <p:nvPr/>
          </p:nvSpPr>
          <p:spPr bwMode="auto">
            <a:xfrm>
              <a:off x="814388" y="4287838"/>
              <a:ext cx="236538" cy="211138"/>
            </a:xfrm>
            <a:custGeom>
              <a:avLst/>
              <a:gdLst>
                <a:gd name="T0" fmla="*/ 18 w 63"/>
                <a:gd name="T1" fmla="*/ 0 h 56"/>
                <a:gd name="T2" fmla="*/ 0 w 63"/>
                <a:gd name="T3" fmla="*/ 19 h 56"/>
                <a:gd name="T4" fmla="*/ 18 w 63"/>
                <a:gd name="T5" fmla="*/ 37 h 56"/>
                <a:gd name="T6" fmla="*/ 25 w 63"/>
                <a:gd name="T7" fmla="*/ 36 h 56"/>
                <a:gd name="T8" fmla="*/ 36 w 63"/>
                <a:gd name="T9" fmla="*/ 48 h 56"/>
                <a:gd name="T10" fmla="*/ 30 w 63"/>
                <a:gd name="T11" fmla="*/ 48 h 56"/>
                <a:gd name="T12" fmla="*/ 26 w 63"/>
                <a:gd name="T13" fmla="*/ 52 h 56"/>
                <a:gd name="T14" fmla="*/ 30 w 63"/>
                <a:gd name="T15" fmla="*/ 56 h 56"/>
                <a:gd name="T16" fmla="*/ 59 w 63"/>
                <a:gd name="T17" fmla="*/ 56 h 56"/>
                <a:gd name="T18" fmla="*/ 63 w 63"/>
                <a:gd name="T19" fmla="*/ 52 h 56"/>
                <a:gd name="T20" fmla="*/ 59 w 63"/>
                <a:gd name="T21" fmla="*/ 48 h 56"/>
                <a:gd name="T22" fmla="*/ 46 w 63"/>
                <a:gd name="T23" fmla="*/ 48 h 56"/>
                <a:gd name="T24" fmla="*/ 46 w 63"/>
                <a:gd name="T25" fmla="*/ 48 h 56"/>
                <a:gd name="T26" fmla="*/ 32 w 63"/>
                <a:gd name="T27" fmla="*/ 31 h 56"/>
                <a:gd name="T28" fmla="*/ 37 w 63"/>
                <a:gd name="T29" fmla="*/ 19 h 56"/>
                <a:gd name="T30" fmla="*/ 18 w 63"/>
                <a:gd name="T31" fmla="*/ 0 h 56"/>
                <a:gd name="T32" fmla="*/ 18 w 63"/>
                <a:gd name="T33" fmla="*/ 30 h 56"/>
                <a:gd name="T34" fmla="*/ 7 w 63"/>
                <a:gd name="T35" fmla="*/ 19 h 56"/>
                <a:gd name="T36" fmla="*/ 18 w 63"/>
                <a:gd name="T37" fmla="*/ 8 h 56"/>
                <a:gd name="T38" fmla="*/ 29 w 63"/>
                <a:gd name="T39" fmla="*/ 19 h 56"/>
                <a:gd name="T40" fmla="*/ 18 w 63"/>
                <a:gd name="T41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3" h="56">
                  <a:moveTo>
                    <a:pt x="18" y="0"/>
                  </a:moveTo>
                  <a:cubicBezTo>
                    <a:pt x="8" y="0"/>
                    <a:pt x="0" y="8"/>
                    <a:pt x="0" y="19"/>
                  </a:cubicBezTo>
                  <a:cubicBezTo>
                    <a:pt x="0" y="29"/>
                    <a:pt x="8" y="37"/>
                    <a:pt x="18" y="37"/>
                  </a:cubicBezTo>
                  <a:cubicBezTo>
                    <a:pt x="21" y="37"/>
                    <a:pt x="23" y="36"/>
                    <a:pt x="25" y="36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8" y="48"/>
                    <a:pt x="26" y="50"/>
                    <a:pt x="26" y="52"/>
                  </a:cubicBezTo>
                  <a:cubicBezTo>
                    <a:pt x="26" y="54"/>
                    <a:pt x="28" y="56"/>
                    <a:pt x="30" y="56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61" y="56"/>
                    <a:pt x="63" y="54"/>
                    <a:pt x="63" y="52"/>
                  </a:cubicBezTo>
                  <a:cubicBezTo>
                    <a:pt x="63" y="50"/>
                    <a:pt x="61" y="48"/>
                    <a:pt x="59" y="48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5" y="28"/>
                    <a:pt x="37" y="24"/>
                    <a:pt x="37" y="19"/>
                  </a:cubicBezTo>
                  <a:cubicBezTo>
                    <a:pt x="37" y="8"/>
                    <a:pt x="29" y="0"/>
                    <a:pt x="18" y="0"/>
                  </a:cubicBezTo>
                  <a:close/>
                  <a:moveTo>
                    <a:pt x="18" y="30"/>
                  </a:moveTo>
                  <a:cubicBezTo>
                    <a:pt x="12" y="30"/>
                    <a:pt x="7" y="25"/>
                    <a:pt x="7" y="19"/>
                  </a:cubicBezTo>
                  <a:cubicBezTo>
                    <a:pt x="7" y="13"/>
                    <a:pt x="12" y="8"/>
                    <a:pt x="18" y="8"/>
                  </a:cubicBezTo>
                  <a:cubicBezTo>
                    <a:pt x="24" y="8"/>
                    <a:pt x="29" y="13"/>
                    <a:pt x="29" y="19"/>
                  </a:cubicBezTo>
                  <a:cubicBezTo>
                    <a:pt x="29" y="25"/>
                    <a:pt x="24" y="30"/>
                    <a:pt x="18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131"/>
            <p:cNvSpPr>
              <a:spLocks/>
            </p:cNvSpPr>
            <p:nvPr/>
          </p:nvSpPr>
          <p:spPr bwMode="auto">
            <a:xfrm>
              <a:off x="660400" y="4295775"/>
              <a:ext cx="71438" cy="123825"/>
            </a:xfrm>
            <a:custGeom>
              <a:avLst/>
              <a:gdLst>
                <a:gd name="T0" fmla="*/ 17 w 19"/>
                <a:gd name="T1" fmla="*/ 31 h 33"/>
                <a:gd name="T2" fmla="*/ 12 w 19"/>
                <a:gd name="T3" fmla="*/ 11 h 33"/>
                <a:gd name="T4" fmla="*/ 12 w 19"/>
                <a:gd name="T5" fmla="*/ 0 h 33"/>
                <a:gd name="T6" fmla="*/ 8 w 19"/>
                <a:gd name="T7" fmla="*/ 0 h 33"/>
                <a:gd name="T8" fmla="*/ 5 w 19"/>
                <a:gd name="T9" fmla="*/ 12 h 33"/>
                <a:gd name="T10" fmla="*/ 14 w 19"/>
                <a:gd name="T11" fmla="*/ 31 h 33"/>
                <a:gd name="T12" fmla="*/ 19 w 19"/>
                <a:gd name="T13" fmla="*/ 33 h 33"/>
                <a:gd name="T14" fmla="*/ 17 w 19"/>
                <a:gd name="T15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3">
                  <a:moveTo>
                    <a:pt x="17" y="31"/>
                  </a:moveTo>
                  <a:cubicBezTo>
                    <a:pt x="11" y="27"/>
                    <a:pt x="6" y="24"/>
                    <a:pt x="12" y="11"/>
                  </a:cubicBezTo>
                  <a:cubicBezTo>
                    <a:pt x="14" y="7"/>
                    <a:pt x="14" y="3"/>
                    <a:pt x="1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3"/>
                    <a:pt x="8" y="7"/>
                    <a:pt x="5" y="12"/>
                  </a:cubicBezTo>
                  <a:cubicBezTo>
                    <a:pt x="0" y="24"/>
                    <a:pt x="12" y="30"/>
                    <a:pt x="14" y="31"/>
                  </a:cubicBezTo>
                  <a:cubicBezTo>
                    <a:pt x="16" y="32"/>
                    <a:pt x="19" y="33"/>
                    <a:pt x="19" y="33"/>
                  </a:cubicBezTo>
                  <a:lnTo>
                    <a:pt x="17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9" name="组合 258"/>
          <p:cNvGrpSpPr/>
          <p:nvPr/>
        </p:nvGrpSpPr>
        <p:grpSpPr>
          <a:xfrm>
            <a:off x="10817461" y="2023638"/>
            <a:ext cx="723448" cy="724993"/>
            <a:chOff x="10795000" y="1901825"/>
            <a:chExt cx="742951" cy="74453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6" name="Freeform 132"/>
            <p:cNvSpPr>
              <a:spLocks noEditPoints="1"/>
            </p:cNvSpPr>
            <p:nvPr/>
          </p:nvSpPr>
          <p:spPr bwMode="auto">
            <a:xfrm>
              <a:off x="11237913" y="1901825"/>
              <a:ext cx="201613" cy="176213"/>
            </a:xfrm>
            <a:custGeom>
              <a:avLst/>
              <a:gdLst>
                <a:gd name="T0" fmla="*/ 3 w 54"/>
                <a:gd name="T1" fmla="*/ 44 h 47"/>
                <a:gd name="T2" fmla="*/ 20 w 54"/>
                <a:gd name="T3" fmla="*/ 47 h 47"/>
                <a:gd name="T4" fmla="*/ 54 w 54"/>
                <a:gd name="T5" fmla="*/ 6 h 47"/>
                <a:gd name="T6" fmla="*/ 51 w 54"/>
                <a:gd name="T7" fmla="*/ 3 h 47"/>
                <a:gd name="T8" fmla="*/ 11 w 54"/>
                <a:gd name="T9" fmla="*/ 12 h 47"/>
                <a:gd name="T10" fmla="*/ 0 w 54"/>
                <a:gd name="T11" fmla="*/ 41 h 47"/>
                <a:gd name="T12" fmla="*/ 3 w 54"/>
                <a:gd name="T13" fmla="*/ 44 h 47"/>
                <a:gd name="T14" fmla="*/ 16 w 54"/>
                <a:gd name="T15" fmla="*/ 17 h 47"/>
                <a:gd name="T16" fmla="*/ 46 w 54"/>
                <a:gd name="T17" fmla="*/ 9 h 47"/>
                <a:gd name="T18" fmla="*/ 20 w 54"/>
                <a:gd name="T19" fmla="*/ 39 h 47"/>
                <a:gd name="T20" fmla="*/ 8 w 54"/>
                <a:gd name="T21" fmla="*/ 38 h 47"/>
                <a:gd name="T22" fmla="*/ 16 w 54"/>
                <a:gd name="T23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" h="47">
                  <a:moveTo>
                    <a:pt x="3" y="44"/>
                  </a:moveTo>
                  <a:cubicBezTo>
                    <a:pt x="9" y="46"/>
                    <a:pt x="15" y="47"/>
                    <a:pt x="20" y="47"/>
                  </a:cubicBezTo>
                  <a:cubicBezTo>
                    <a:pt x="34" y="47"/>
                    <a:pt x="52" y="40"/>
                    <a:pt x="54" y="6"/>
                  </a:cubicBezTo>
                  <a:cubicBezTo>
                    <a:pt x="54" y="5"/>
                    <a:pt x="53" y="3"/>
                    <a:pt x="51" y="3"/>
                  </a:cubicBezTo>
                  <a:cubicBezTo>
                    <a:pt x="33" y="0"/>
                    <a:pt x="20" y="3"/>
                    <a:pt x="11" y="12"/>
                  </a:cubicBezTo>
                  <a:cubicBezTo>
                    <a:pt x="0" y="23"/>
                    <a:pt x="0" y="40"/>
                    <a:pt x="0" y="41"/>
                  </a:cubicBezTo>
                  <a:cubicBezTo>
                    <a:pt x="0" y="42"/>
                    <a:pt x="1" y="44"/>
                    <a:pt x="3" y="44"/>
                  </a:cubicBezTo>
                  <a:close/>
                  <a:moveTo>
                    <a:pt x="16" y="17"/>
                  </a:moveTo>
                  <a:cubicBezTo>
                    <a:pt x="23" y="10"/>
                    <a:pt x="33" y="8"/>
                    <a:pt x="46" y="9"/>
                  </a:cubicBezTo>
                  <a:cubicBezTo>
                    <a:pt x="45" y="29"/>
                    <a:pt x="36" y="39"/>
                    <a:pt x="20" y="39"/>
                  </a:cubicBezTo>
                  <a:cubicBezTo>
                    <a:pt x="16" y="39"/>
                    <a:pt x="12" y="39"/>
                    <a:pt x="8" y="38"/>
                  </a:cubicBezTo>
                  <a:cubicBezTo>
                    <a:pt x="8" y="33"/>
                    <a:pt x="10" y="24"/>
                    <a:pt x="1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133"/>
            <p:cNvSpPr>
              <a:spLocks noEditPoints="1"/>
            </p:cNvSpPr>
            <p:nvPr/>
          </p:nvSpPr>
          <p:spPr bwMode="auto">
            <a:xfrm>
              <a:off x="10795000" y="2006600"/>
              <a:ext cx="723900" cy="639763"/>
            </a:xfrm>
            <a:custGeom>
              <a:avLst/>
              <a:gdLst>
                <a:gd name="T0" fmla="*/ 111 w 193"/>
                <a:gd name="T1" fmla="*/ 161 h 170"/>
                <a:gd name="T2" fmla="*/ 149 w 193"/>
                <a:gd name="T3" fmla="*/ 166 h 170"/>
                <a:gd name="T4" fmla="*/ 185 w 193"/>
                <a:gd name="T5" fmla="*/ 104 h 170"/>
                <a:gd name="T6" fmla="*/ 113 w 193"/>
                <a:gd name="T7" fmla="*/ 154 h 170"/>
                <a:gd name="T8" fmla="*/ 79 w 193"/>
                <a:gd name="T9" fmla="*/ 160 h 170"/>
                <a:gd name="T10" fmla="*/ 123 w 193"/>
                <a:gd name="T11" fmla="*/ 134 h 170"/>
                <a:gd name="T12" fmla="*/ 127 w 193"/>
                <a:gd name="T13" fmla="*/ 87 h 170"/>
                <a:gd name="T14" fmla="*/ 34 w 193"/>
                <a:gd name="T15" fmla="*/ 84 h 170"/>
                <a:gd name="T16" fmla="*/ 109 w 193"/>
                <a:gd name="T17" fmla="*/ 40 h 170"/>
                <a:gd name="T18" fmla="*/ 172 w 193"/>
                <a:gd name="T19" fmla="*/ 43 h 170"/>
                <a:gd name="T20" fmla="*/ 193 w 193"/>
                <a:gd name="T21" fmla="*/ 66 h 170"/>
                <a:gd name="T22" fmla="*/ 115 w 193"/>
                <a:gd name="T23" fmla="*/ 31 h 170"/>
                <a:gd name="T24" fmla="*/ 100 w 193"/>
                <a:gd name="T25" fmla="*/ 0 h 170"/>
                <a:gd name="T26" fmla="*/ 89 w 193"/>
                <a:gd name="T27" fmla="*/ 20 h 170"/>
                <a:gd name="T28" fmla="*/ 100 w 193"/>
                <a:gd name="T29" fmla="*/ 8 h 170"/>
                <a:gd name="T30" fmla="*/ 107 w 193"/>
                <a:gd name="T31" fmla="*/ 31 h 170"/>
                <a:gd name="T32" fmla="*/ 38 w 193"/>
                <a:gd name="T33" fmla="*/ 46 h 170"/>
                <a:gd name="T34" fmla="*/ 0 w 193"/>
                <a:gd name="T35" fmla="*/ 67 h 170"/>
                <a:gd name="T36" fmla="*/ 29 w 193"/>
                <a:gd name="T37" fmla="*/ 134 h 170"/>
                <a:gd name="T38" fmla="*/ 41 w 193"/>
                <a:gd name="T39" fmla="*/ 134 h 170"/>
                <a:gd name="T40" fmla="*/ 10 w 193"/>
                <a:gd name="T41" fmla="*/ 61 h 170"/>
                <a:gd name="T42" fmla="*/ 26 w 193"/>
                <a:gd name="T43" fmla="*/ 84 h 170"/>
                <a:gd name="T44" fmla="*/ 8 w 193"/>
                <a:gd name="T45" fmla="*/ 67 h 170"/>
                <a:gd name="T46" fmla="*/ 8 w 193"/>
                <a:gd name="T47" fmla="*/ 110 h 170"/>
                <a:gd name="T48" fmla="*/ 18 w 193"/>
                <a:gd name="T49" fmla="*/ 90 h 170"/>
                <a:gd name="T50" fmla="*/ 21 w 193"/>
                <a:gd name="T51" fmla="*/ 109 h 170"/>
                <a:gd name="T52" fmla="*/ 25 w 193"/>
                <a:gd name="T53" fmla="*/ 91 h 170"/>
                <a:gd name="T54" fmla="*/ 39 w 193"/>
                <a:gd name="T55" fmla="*/ 91 h 170"/>
                <a:gd name="T56" fmla="*/ 43 w 193"/>
                <a:gd name="T57" fmla="*/ 109 h 170"/>
                <a:gd name="T58" fmla="*/ 46 w 193"/>
                <a:gd name="T59" fmla="*/ 91 h 170"/>
                <a:gd name="T60" fmla="*/ 60 w 193"/>
                <a:gd name="T61" fmla="*/ 105 h 170"/>
                <a:gd name="T62" fmla="*/ 67 w 193"/>
                <a:gd name="T63" fmla="*/ 105 h 170"/>
                <a:gd name="T64" fmla="*/ 81 w 193"/>
                <a:gd name="T65" fmla="*/ 91 h 170"/>
                <a:gd name="T66" fmla="*/ 84 w 193"/>
                <a:gd name="T67" fmla="*/ 109 h 170"/>
                <a:gd name="T68" fmla="*/ 88 w 193"/>
                <a:gd name="T69" fmla="*/ 91 h 170"/>
                <a:gd name="T70" fmla="*/ 101 w 193"/>
                <a:gd name="T71" fmla="*/ 105 h 170"/>
                <a:gd name="T72" fmla="*/ 108 w 193"/>
                <a:gd name="T73" fmla="*/ 105 h 170"/>
                <a:gd name="T74" fmla="*/ 119 w 193"/>
                <a:gd name="T75" fmla="*/ 91 h 170"/>
                <a:gd name="T76" fmla="*/ 30 w 193"/>
                <a:gd name="T77" fmla="*/ 1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3" h="170">
                  <a:moveTo>
                    <a:pt x="77" y="167"/>
                  </a:moveTo>
                  <a:cubicBezTo>
                    <a:pt x="88" y="170"/>
                    <a:pt x="99" y="168"/>
                    <a:pt x="111" y="161"/>
                  </a:cubicBezTo>
                  <a:cubicBezTo>
                    <a:pt x="119" y="166"/>
                    <a:pt x="127" y="169"/>
                    <a:pt x="135" y="169"/>
                  </a:cubicBezTo>
                  <a:cubicBezTo>
                    <a:pt x="140" y="169"/>
                    <a:pt x="144" y="168"/>
                    <a:pt x="149" y="166"/>
                  </a:cubicBezTo>
                  <a:cubicBezTo>
                    <a:pt x="178" y="154"/>
                    <a:pt x="191" y="110"/>
                    <a:pt x="192" y="104"/>
                  </a:cubicBezTo>
                  <a:cubicBezTo>
                    <a:pt x="185" y="104"/>
                    <a:pt x="185" y="104"/>
                    <a:pt x="185" y="104"/>
                  </a:cubicBezTo>
                  <a:cubicBezTo>
                    <a:pt x="182" y="113"/>
                    <a:pt x="169" y="150"/>
                    <a:pt x="146" y="159"/>
                  </a:cubicBezTo>
                  <a:cubicBezTo>
                    <a:pt x="136" y="163"/>
                    <a:pt x="125" y="161"/>
                    <a:pt x="113" y="154"/>
                  </a:cubicBezTo>
                  <a:cubicBezTo>
                    <a:pt x="112" y="153"/>
                    <a:pt x="110" y="153"/>
                    <a:pt x="109" y="154"/>
                  </a:cubicBezTo>
                  <a:cubicBezTo>
                    <a:pt x="98" y="161"/>
                    <a:pt x="88" y="163"/>
                    <a:pt x="79" y="160"/>
                  </a:cubicBezTo>
                  <a:cubicBezTo>
                    <a:pt x="66" y="157"/>
                    <a:pt x="57" y="145"/>
                    <a:pt x="50" y="134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5" y="134"/>
                    <a:pt x="127" y="132"/>
                    <a:pt x="127" y="130"/>
                  </a:cubicBezTo>
                  <a:cubicBezTo>
                    <a:pt x="127" y="87"/>
                    <a:pt x="127" y="87"/>
                    <a:pt x="127" y="87"/>
                  </a:cubicBezTo>
                  <a:cubicBezTo>
                    <a:pt x="127" y="85"/>
                    <a:pt x="125" y="84"/>
                    <a:pt x="123" y="84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3" y="68"/>
                    <a:pt x="39" y="55"/>
                    <a:pt x="50" y="43"/>
                  </a:cubicBezTo>
                  <a:cubicBezTo>
                    <a:pt x="72" y="19"/>
                    <a:pt x="107" y="39"/>
                    <a:pt x="109" y="40"/>
                  </a:cubicBezTo>
                  <a:cubicBezTo>
                    <a:pt x="110" y="41"/>
                    <a:pt x="112" y="41"/>
                    <a:pt x="113" y="40"/>
                  </a:cubicBezTo>
                  <a:cubicBezTo>
                    <a:pt x="114" y="39"/>
                    <a:pt x="149" y="19"/>
                    <a:pt x="172" y="43"/>
                  </a:cubicBezTo>
                  <a:cubicBezTo>
                    <a:pt x="179" y="51"/>
                    <a:pt x="183" y="59"/>
                    <a:pt x="186" y="66"/>
                  </a:cubicBezTo>
                  <a:cubicBezTo>
                    <a:pt x="193" y="66"/>
                    <a:pt x="193" y="66"/>
                    <a:pt x="193" y="66"/>
                  </a:cubicBezTo>
                  <a:cubicBezTo>
                    <a:pt x="191" y="56"/>
                    <a:pt x="185" y="46"/>
                    <a:pt x="177" y="38"/>
                  </a:cubicBezTo>
                  <a:cubicBezTo>
                    <a:pt x="156" y="16"/>
                    <a:pt x="127" y="26"/>
                    <a:pt x="115" y="31"/>
                  </a:cubicBezTo>
                  <a:cubicBezTo>
                    <a:pt x="115" y="16"/>
                    <a:pt x="115" y="16"/>
                    <a:pt x="115" y="16"/>
                  </a:cubicBezTo>
                  <a:cubicBezTo>
                    <a:pt x="115" y="10"/>
                    <a:pt x="111" y="0"/>
                    <a:pt x="100" y="0"/>
                  </a:cubicBezTo>
                  <a:cubicBezTo>
                    <a:pt x="89" y="0"/>
                    <a:pt x="86" y="10"/>
                    <a:pt x="85" y="16"/>
                  </a:cubicBezTo>
                  <a:cubicBezTo>
                    <a:pt x="85" y="18"/>
                    <a:pt x="87" y="20"/>
                    <a:pt x="89" y="20"/>
                  </a:cubicBezTo>
                  <a:cubicBezTo>
                    <a:pt x="91" y="20"/>
                    <a:pt x="93" y="18"/>
                    <a:pt x="93" y="16"/>
                  </a:cubicBezTo>
                  <a:cubicBezTo>
                    <a:pt x="93" y="15"/>
                    <a:pt x="93" y="8"/>
                    <a:pt x="100" y="8"/>
                  </a:cubicBezTo>
                  <a:cubicBezTo>
                    <a:pt x="107" y="8"/>
                    <a:pt x="107" y="15"/>
                    <a:pt x="107" y="16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95" y="26"/>
                    <a:pt x="65" y="16"/>
                    <a:pt x="45" y="38"/>
                  </a:cubicBezTo>
                  <a:cubicBezTo>
                    <a:pt x="42" y="40"/>
                    <a:pt x="40" y="43"/>
                    <a:pt x="38" y="46"/>
                  </a:cubicBezTo>
                  <a:cubicBezTo>
                    <a:pt x="32" y="46"/>
                    <a:pt x="14" y="47"/>
                    <a:pt x="5" y="55"/>
                  </a:cubicBezTo>
                  <a:cubicBezTo>
                    <a:pt x="2" y="59"/>
                    <a:pt x="0" y="62"/>
                    <a:pt x="0" y="67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29"/>
                    <a:pt x="28" y="134"/>
                    <a:pt x="29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41" y="134"/>
                    <a:pt x="41" y="134"/>
                    <a:pt x="41" y="134"/>
                  </a:cubicBezTo>
                  <a:cubicBezTo>
                    <a:pt x="51" y="152"/>
                    <a:pt x="64" y="164"/>
                    <a:pt x="77" y="167"/>
                  </a:cubicBezTo>
                  <a:close/>
                  <a:moveTo>
                    <a:pt x="10" y="61"/>
                  </a:moveTo>
                  <a:cubicBezTo>
                    <a:pt x="15" y="56"/>
                    <a:pt x="26" y="54"/>
                    <a:pt x="33" y="54"/>
                  </a:cubicBezTo>
                  <a:cubicBezTo>
                    <a:pt x="28" y="63"/>
                    <a:pt x="26" y="73"/>
                    <a:pt x="26" y="84"/>
                  </a:cubicBezTo>
                  <a:cubicBezTo>
                    <a:pt x="22" y="84"/>
                    <a:pt x="16" y="83"/>
                    <a:pt x="12" y="79"/>
                  </a:cubicBezTo>
                  <a:cubicBezTo>
                    <a:pt x="9" y="76"/>
                    <a:pt x="8" y="72"/>
                    <a:pt x="8" y="67"/>
                  </a:cubicBezTo>
                  <a:cubicBezTo>
                    <a:pt x="8" y="65"/>
                    <a:pt x="8" y="63"/>
                    <a:pt x="10" y="61"/>
                  </a:cubicBezTo>
                  <a:close/>
                  <a:moveTo>
                    <a:pt x="8" y="110"/>
                  </a:moveTo>
                  <a:cubicBezTo>
                    <a:pt x="8" y="85"/>
                    <a:pt x="8" y="85"/>
                    <a:pt x="8" y="85"/>
                  </a:cubicBezTo>
                  <a:cubicBezTo>
                    <a:pt x="11" y="87"/>
                    <a:pt x="14" y="89"/>
                    <a:pt x="18" y="90"/>
                  </a:cubicBezTo>
                  <a:cubicBezTo>
                    <a:pt x="18" y="105"/>
                    <a:pt x="18" y="105"/>
                    <a:pt x="18" y="105"/>
                  </a:cubicBezTo>
                  <a:cubicBezTo>
                    <a:pt x="18" y="107"/>
                    <a:pt x="19" y="109"/>
                    <a:pt x="21" y="109"/>
                  </a:cubicBezTo>
                  <a:cubicBezTo>
                    <a:pt x="23" y="109"/>
                    <a:pt x="25" y="107"/>
                    <a:pt x="25" y="105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27" y="91"/>
                    <a:pt x="29" y="91"/>
                    <a:pt x="30" y="91"/>
                  </a:cubicBezTo>
                  <a:cubicBezTo>
                    <a:pt x="39" y="91"/>
                    <a:pt x="39" y="91"/>
                    <a:pt x="39" y="91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07"/>
                    <a:pt x="41" y="109"/>
                    <a:pt x="43" y="109"/>
                  </a:cubicBezTo>
                  <a:cubicBezTo>
                    <a:pt x="45" y="109"/>
                    <a:pt x="46" y="107"/>
                    <a:pt x="46" y="105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7"/>
                    <a:pt x="61" y="109"/>
                    <a:pt x="63" y="109"/>
                  </a:cubicBezTo>
                  <a:cubicBezTo>
                    <a:pt x="65" y="109"/>
                    <a:pt x="67" y="107"/>
                    <a:pt x="67" y="105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81" y="91"/>
                    <a:pt x="81" y="91"/>
                    <a:pt x="81" y="91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1" y="107"/>
                    <a:pt x="82" y="109"/>
                    <a:pt x="84" y="109"/>
                  </a:cubicBezTo>
                  <a:cubicBezTo>
                    <a:pt x="86" y="109"/>
                    <a:pt x="88" y="107"/>
                    <a:pt x="88" y="105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1" y="105"/>
                    <a:pt x="101" y="105"/>
                    <a:pt x="101" y="105"/>
                  </a:cubicBezTo>
                  <a:cubicBezTo>
                    <a:pt x="101" y="107"/>
                    <a:pt x="103" y="109"/>
                    <a:pt x="105" y="109"/>
                  </a:cubicBezTo>
                  <a:cubicBezTo>
                    <a:pt x="107" y="109"/>
                    <a:pt x="108" y="107"/>
                    <a:pt x="108" y="105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19" y="91"/>
                    <a:pt x="119" y="91"/>
                    <a:pt x="119" y="91"/>
                  </a:cubicBezTo>
                  <a:cubicBezTo>
                    <a:pt x="119" y="126"/>
                    <a:pt x="119" y="126"/>
                    <a:pt x="119" y="126"/>
                  </a:cubicBezTo>
                  <a:cubicBezTo>
                    <a:pt x="30" y="126"/>
                    <a:pt x="30" y="126"/>
                    <a:pt x="30" y="126"/>
                  </a:cubicBezTo>
                  <a:cubicBezTo>
                    <a:pt x="28" y="126"/>
                    <a:pt x="8" y="122"/>
                    <a:pt x="8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134"/>
            <p:cNvSpPr>
              <a:spLocks/>
            </p:cNvSpPr>
            <p:nvPr/>
          </p:nvSpPr>
          <p:spPr bwMode="auto">
            <a:xfrm>
              <a:off x="11466513" y="2270125"/>
              <a:ext cx="71438" cy="123825"/>
            </a:xfrm>
            <a:custGeom>
              <a:avLst/>
              <a:gdLst>
                <a:gd name="T0" fmla="*/ 17 w 19"/>
                <a:gd name="T1" fmla="*/ 31 h 33"/>
                <a:gd name="T2" fmla="*/ 13 w 19"/>
                <a:gd name="T3" fmla="*/ 11 h 33"/>
                <a:gd name="T4" fmla="*/ 13 w 19"/>
                <a:gd name="T5" fmla="*/ 0 h 33"/>
                <a:gd name="T6" fmla="*/ 8 w 19"/>
                <a:gd name="T7" fmla="*/ 0 h 33"/>
                <a:gd name="T8" fmla="*/ 6 w 19"/>
                <a:gd name="T9" fmla="*/ 12 h 33"/>
                <a:gd name="T10" fmla="*/ 14 w 19"/>
                <a:gd name="T11" fmla="*/ 31 h 33"/>
                <a:gd name="T12" fmla="*/ 19 w 19"/>
                <a:gd name="T13" fmla="*/ 33 h 33"/>
                <a:gd name="T14" fmla="*/ 17 w 19"/>
                <a:gd name="T15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3">
                  <a:moveTo>
                    <a:pt x="17" y="31"/>
                  </a:moveTo>
                  <a:cubicBezTo>
                    <a:pt x="12" y="27"/>
                    <a:pt x="7" y="24"/>
                    <a:pt x="13" y="11"/>
                  </a:cubicBezTo>
                  <a:cubicBezTo>
                    <a:pt x="15" y="6"/>
                    <a:pt x="14" y="3"/>
                    <a:pt x="1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3"/>
                    <a:pt x="8" y="7"/>
                    <a:pt x="6" y="12"/>
                  </a:cubicBezTo>
                  <a:cubicBezTo>
                    <a:pt x="0" y="24"/>
                    <a:pt x="12" y="30"/>
                    <a:pt x="14" y="31"/>
                  </a:cubicBezTo>
                  <a:cubicBezTo>
                    <a:pt x="17" y="32"/>
                    <a:pt x="19" y="33"/>
                    <a:pt x="19" y="33"/>
                  </a:cubicBezTo>
                  <a:lnTo>
                    <a:pt x="17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3" name="组合 272"/>
          <p:cNvGrpSpPr/>
          <p:nvPr/>
        </p:nvGrpSpPr>
        <p:grpSpPr>
          <a:xfrm>
            <a:off x="5476632" y="3011421"/>
            <a:ext cx="599781" cy="596689"/>
            <a:chOff x="5310188" y="2916238"/>
            <a:chExt cx="615950" cy="61277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9" name="Freeform 135"/>
            <p:cNvSpPr>
              <a:spLocks noEditPoints="1"/>
            </p:cNvSpPr>
            <p:nvPr/>
          </p:nvSpPr>
          <p:spPr bwMode="auto">
            <a:xfrm>
              <a:off x="5310188" y="2916238"/>
              <a:ext cx="615950" cy="612775"/>
            </a:xfrm>
            <a:custGeom>
              <a:avLst/>
              <a:gdLst>
                <a:gd name="T0" fmla="*/ 44 w 164"/>
                <a:gd name="T1" fmla="*/ 154 h 163"/>
                <a:gd name="T2" fmla="*/ 82 w 164"/>
                <a:gd name="T3" fmla="*/ 163 h 163"/>
                <a:gd name="T4" fmla="*/ 110 w 164"/>
                <a:gd name="T5" fmla="*/ 158 h 163"/>
                <a:gd name="T6" fmla="*/ 153 w 164"/>
                <a:gd name="T7" fmla="*/ 42 h 163"/>
                <a:gd name="T8" fmla="*/ 82 w 164"/>
                <a:gd name="T9" fmla="*/ 0 h 163"/>
                <a:gd name="T10" fmla="*/ 31 w 164"/>
                <a:gd name="T11" fmla="*/ 18 h 163"/>
                <a:gd name="T12" fmla="*/ 11 w 164"/>
                <a:gd name="T13" fmla="*/ 122 h 163"/>
                <a:gd name="T14" fmla="*/ 19 w 164"/>
                <a:gd name="T15" fmla="*/ 121 h 163"/>
                <a:gd name="T16" fmla="*/ 37 w 164"/>
                <a:gd name="T17" fmla="*/ 105 h 163"/>
                <a:gd name="T18" fmla="*/ 19 w 164"/>
                <a:gd name="T19" fmla="*/ 121 h 163"/>
                <a:gd name="T20" fmla="*/ 43 w 164"/>
                <a:gd name="T21" fmla="*/ 102 h 163"/>
                <a:gd name="T22" fmla="*/ 54 w 164"/>
                <a:gd name="T23" fmla="*/ 90 h 163"/>
                <a:gd name="T24" fmla="*/ 82 w 164"/>
                <a:gd name="T25" fmla="*/ 156 h 163"/>
                <a:gd name="T26" fmla="*/ 109 w 164"/>
                <a:gd name="T27" fmla="*/ 151 h 163"/>
                <a:gd name="T28" fmla="*/ 78 w 164"/>
                <a:gd name="T29" fmla="*/ 76 h 163"/>
                <a:gd name="T30" fmla="*/ 116 w 164"/>
                <a:gd name="T31" fmla="*/ 98 h 163"/>
                <a:gd name="T32" fmla="*/ 151 w 164"/>
                <a:gd name="T33" fmla="*/ 111 h 163"/>
                <a:gd name="T34" fmla="*/ 145 w 164"/>
                <a:gd name="T35" fmla="*/ 41 h 163"/>
                <a:gd name="T36" fmla="*/ 133 w 164"/>
                <a:gd name="T37" fmla="*/ 52 h 163"/>
                <a:gd name="T38" fmla="*/ 157 w 164"/>
                <a:gd name="T39" fmla="*/ 82 h 163"/>
                <a:gd name="T40" fmla="*/ 118 w 164"/>
                <a:gd name="T41" fmla="*/ 92 h 163"/>
                <a:gd name="T42" fmla="*/ 84 w 164"/>
                <a:gd name="T43" fmla="*/ 72 h 163"/>
                <a:gd name="T44" fmla="*/ 98 w 164"/>
                <a:gd name="T45" fmla="*/ 58 h 163"/>
                <a:gd name="T46" fmla="*/ 82 w 164"/>
                <a:gd name="T47" fmla="*/ 33 h 163"/>
                <a:gd name="T48" fmla="*/ 145 w 164"/>
                <a:gd name="T49" fmla="*/ 41 h 163"/>
                <a:gd name="T50" fmla="*/ 76 w 164"/>
                <a:gd name="T51" fmla="*/ 29 h 163"/>
                <a:gd name="T52" fmla="*/ 57 w 164"/>
                <a:gd name="T53" fmla="*/ 80 h 163"/>
                <a:gd name="T54" fmla="*/ 82 w 164"/>
                <a:gd name="T55" fmla="*/ 7 h 163"/>
                <a:gd name="T56" fmla="*/ 31 w 164"/>
                <a:gd name="T57" fmla="*/ 27 h 163"/>
                <a:gd name="T58" fmla="*/ 38 w 164"/>
                <a:gd name="T59" fmla="*/ 93 h 163"/>
                <a:gd name="T60" fmla="*/ 31 w 164"/>
                <a:gd name="T61" fmla="*/ 27 h 163"/>
                <a:gd name="T62" fmla="*/ 32 w 164"/>
                <a:gd name="T63" fmla="*/ 98 h 163"/>
                <a:gd name="T64" fmla="*/ 7 w 164"/>
                <a:gd name="T65" fmla="*/ 8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4" h="163">
                  <a:moveTo>
                    <a:pt x="12" y="123"/>
                  </a:moveTo>
                  <a:cubicBezTo>
                    <a:pt x="19" y="136"/>
                    <a:pt x="31" y="147"/>
                    <a:pt x="44" y="154"/>
                  </a:cubicBezTo>
                  <a:cubicBezTo>
                    <a:pt x="44" y="154"/>
                    <a:pt x="44" y="154"/>
                    <a:pt x="45" y="154"/>
                  </a:cubicBezTo>
                  <a:cubicBezTo>
                    <a:pt x="56" y="160"/>
                    <a:pt x="69" y="163"/>
                    <a:pt x="82" y="163"/>
                  </a:cubicBezTo>
                  <a:cubicBezTo>
                    <a:pt x="91" y="163"/>
                    <a:pt x="100" y="162"/>
                    <a:pt x="109" y="159"/>
                  </a:cubicBezTo>
                  <a:cubicBezTo>
                    <a:pt x="109" y="159"/>
                    <a:pt x="109" y="159"/>
                    <a:pt x="110" y="158"/>
                  </a:cubicBezTo>
                  <a:cubicBezTo>
                    <a:pt x="141" y="147"/>
                    <a:pt x="164" y="117"/>
                    <a:pt x="164" y="82"/>
                  </a:cubicBezTo>
                  <a:cubicBezTo>
                    <a:pt x="164" y="67"/>
                    <a:pt x="160" y="53"/>
                    <a:pt x="153" y="42"/>
                  </a:cubicBezTo>
                  <a:cubicBezTo>
                    <a:pt x="153" y="41"/>
                    <a:pt x="153" y="41"/>
                    <a:pt x="153" y="40"/>
                  </a:cubicBezTo>
                  <a:cubicBezTo>
                    <a:pt x="138" y="16"/>
                    <a:pt x="112" y="0"/>
                    <a:pt x="82" y="0"/>
                  </a:cubicBezTo>
                  <a:cubicBezTo>
                    <a:pt x="63" y="0"/>
                    <a:pt x="46" y="7"/>
                    <a:pt x="32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12" y="33"/>
                    <a:pt x="0" y="56"/>
                    <a:pt x="0" y="82"/>
                  </a:cubicBezTo>
                  <a:cubicBezTo>
                    <a:pt x="0" y="96"/>
                    <a:pt x="4" y="110"/>
                    <a:pt x="11" y="122"/>
                  </a:cubicBezTo>
                  <a:cubicBezTo>
                    <a:pt x="11" y="122"/>
                    <a:pt x="12" y="123"/>
                    <a:pt x="12" y="123"/>
                  </a:cubicBezTo>
                  <a:close/>
                  <a:moveTo>
                    <a:pt x="19" y="121"/>
                  </a:moveTo>
                  <a:cubicBezTo>
                    <a:pt x="21" y="118"/>
                    <a:pt x="27" y="112"/>
                    <a:pt x="36" y="104"/>
                  </a:cubicBezTo>
                  <a:cubicBezTo>
                    <a:pt x="36" y="104"/>
                    <a:pt x="36" y="105"/>
                    <a:pt x="37" y="105"/>
                  </a:cubicBezTo>
                  <a:cubicBezTo>
                    <a:pt x="42" y="118"/>
                    <a:pt x="43" y="136"/>
                    <a:pt x="43" y="145"/>
                  </a:cubicBezTo>
                  <a:cubicBezTo>
                    <a:pt x="33" y="139"/>
                    <a:pt x="25" y="131"/>
                    <a:pt x="19" y="121"/>
                  </a:cubicBezTo>
                  <a:close/>
                  <a:moveTo>
                    <a:pt x="49" y="149"/>
                  </a:moveTo>
                  <a:cubicBezTo>
                    <a:pt x="50" y="141"/>
                    <a:pt x="50" y="119"/>
                    <a:pt x="43" y="102"/>
                  </a:cubicBezTo>
                  <a:cubicBezTo>
                    <a:pt x="43" y="101"/>
                    <a:pt x="42" y="100"/>
                    <a:pt x="42" y="99"/>
                  </a:cubicBezTo>
                  <a:cubicBezTo>
                    <a:pt x="45" y="96"/>
                    <a:pt x="49" y="93"/>
                    <a:pt x="54" y="90"/>
                  </a:cubicBezTo>
                  <a:cubicBezTo>
                    <a:pt x="65" y="110"/>
                    <a:pt x="80" y="132"/>
                    <a:pt x="102" y="154"/>
                  </a:cubicBezTo>
                  <a:cubicBezTo>
                    <a:pt x="95" y="155"/>
                    <a:pt x="89" y="156"/>
                    <a:pt x="82" y="156"/>
                  </a:cubicBezTo>
                  <a:cubicBezTo>
                    <a:pt x="70" y="156"/>
                    <a:pt x="59" y="154"/>
                    <a:pt x="49" y="149"/>
                  </a:cubicBezTo>
                  <a:close/>
                  <a:moveTo>
                    <a:pt x="109" y="151"/>
                  </a:moveTo>
                  <a:cubicBezTo>
                    <a:pt x="86" y="129"/>
                    <a:pt x="71" y="106"/>
                    <a:pt x="60" y="86"/>
                  </a:cubicBezTo>
                  <a:cubicBezTo>
                    <a:pt x="65" y="83"/>
                    <a:pt x="71" y="79"/>
                    <a:pt x="78" y="76"/>
                  </a:cubicBezTo>
                  <a:cubicBezTo>
                    <a:pt x="84" y="84"/>
                    <a:pt x="90" y="92"/>
                    <a:pt x="105" y="96"/>
                  </a:cubicBezTo>
                  <a:cubicBezTo>
                    <a:pt x="109" y="97"/>
                    <a:pt x="113" y="97"/>
                    <a:pt x="116" y="98"/>
                  </a:cubicBezTo>
                  <a:cubicBezTo>
                    <a:pt x="133" y="102"/>
                    <a:pt x="146" y="106"/>
                    <a:pt x="151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43" y="130"/>
                    <a:pt x="128" y="144"/>
                    <a:pt x="109" y="151"/>
                  </a:cubicBezTo>
                  <a:close/>
                  <a:moveTo>
                    <a:pt x="145" y="41"/>
                  </a:moveTo>
                  <a:cubicBezTo>
                    <a:pt x="140" y="42"/>
                    <a:pt x="135" y="44"/>
                    <a:pt x="131" y="45"/>
                  </a:cubicBezTo>
                  <a:cubicBezTo>
                    <a:pt x="133" y="52"/>
                    <a:pt x="133" y="52"/>
                    <a:pt x="133" y="52"/>
                  </a:cubicBezTo>
                  <a:cubicBezTo>
                    <a:pt x="138" y="50"/>
                    <a:pt x="143" y="48"/>
                    <a:pt x="148" y="47"/>
                  </a:cubicBezTo>
                  <a:cubicBezTo>
                    <a:pt x="154" y="57"/>
                    <a:pt x="157" y="69"/>
                    <a:pt x="157" y="82"/>
                  </a:cubicBezTo>
                  <a:cubicBezTo>
                    <a:pt x="157" y="89"/>
                    <a:pt x="156" y="97"/>
                    <a:pt x="154" y="104"/>
                  </a:cubicBezTo>
                  <a:cubicBezTo>
                    <a:pt x="147" y="99"/>
                    <a:pt x="134" y="96"/>
                    <a:pt x="118" y="92"/>
                  </a:cubicBezTo>
                  <a:cubicBezTo>
                    <a:pt x="114" y="91"/>
                    <a:pt x="111" y="90"/>
                    <a:pt x="107" y="89"/>
                  </a:cubicBezTo>
                  <a:cubicBezTo>
                    <a:pt x="95" y="86"/>
                    <a:pt x="90" y="80"/>
                    <a:pt x="84" y="72"/>
                  </a:cubicBezTo>
                  <a:cubicBezTo>
                    <a:pt x="89" y="70"/>
                    <a:pt x="95" y="67"/>
                    <a:pt x="101" y="64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2" y="60"/>
                    <a:pt x="86" y="63"/>
                    <a:pt x="80" y="66"/>
                  </a:cubicBezTo>
                  <a:cubicBezTo>
                    <a:pt x="74" y="56"/>
                    <a:pt x="76" y="41"/>
                    <a:pt x="82" y="33"/>
                  </a:cubicBezTo>
                  <a:cubicBezTo>
                    <a:pt x="86" y="26"/>
                    <a:pt x="91" y="13"/>
                    <a:pt x="93" y="8"/>
                  </a:cubicBezTo>
                  <a:cubicBezTo>
                    <a:pt x="115" y="11"/>
                    <a:pt x="133" y="23"/>
                    <a:pt x="145" y="41"/>
                  </a:cubicBezTo>
                  <a:close/>
                  <a:moveTo>
                    <a:pt x="86" y="7"/>
                  </a:moveTo>
                  <a:cubicBezTo>
                    <a:pt x="84" y="13"/>
                    <a:pt x="80" y="23"/>
                    <a:pt x="76" y="29"/>
                  </a:cubicBezTo>
                  <a:cubicBezTo>
                    <a:pt x="70" y="39"/>
                    <a:pt x="67" y="57"/>
                    <a:pt x="74" y="69"/>
                  </a:cubicBezTo>
                  <a:cubicBezTo>
                    <a:pt x="68" y="73"/>
                    <a:pt x="62" y="76"/>
                    <a:pt x="57" y="80"/>
                  </a:cubicBezTo>
                  <a:cubicBezTo>
                    <a:pt x="42" y="51"/>
                    <a:pt x="38" y="29"/>
                    <a:pt x="37" y="22"/>
                  </a:cubicBezTo>
                  <a:cubicBezTo>
                    <a:pt x="49" y="13"/>
                    <a:pt x="65" y="7"/>
                    <a:pt x="82" y="7"/>
                  </a:cubicBezTo>
                  <a:cubicBezTo>
                    <a:pt x="84" y="7"/>
                    <a:pt x="85" y="7"/>
                    <a:pt x="86" y="7"/>
                  </a:cubicBezTo>
                  <a:close/>
                  <a:moveTo>
                    <a:pt x="31" y="27"/>
                  </a:moveTo>
                  <a:cubicBezTo>
                    <a:pt x="33" y="37"/>
                    <a:pt x="38" y="58"/>
                    <a:pt x="51" y="84"/>
                  </a:cubicBezTo>
                  <a:cubicBezTo>
                    <a:pt x="46" y="87"/>
                    <a:pt x="41" y="90"/>
                    <a:pt x="38" y="93"/>
                  </a:cubicBezTo>
                  <a:cubicBezTo>
                    <a:pt x="27" y="81"/>
                    <a:pt x="11" y="74"/>
                    <a:pt x="8" y="73"/>
                  </a:cubicBezTo>
                  <a:cubicBezTo>
                    <a:pt x="10" y="55"/>
                    <a:pt x="18" y="39"/>
                    <a:pt x="31" y="27"/>
                  </a:cubicBezTo>
                  <a:close/>
                  <a:moveTo>
                    <a:pt x="7" y="80"/>
                  </a:moveTo>
                  <a:cubicBezTo>
                    <a:pt x="13" y="83"/>
                    <a:pt x="24" y="88"/>
                    <a:pt x="32" y="98"/>
                  </a:cubicBezTo>
                  <a:cubicBezTo>
                    <a:pt x="24" y="105"/>
                    <a:pt x="18" y="111"/>
                    <a:pt x="15" y="114"/>
                  </a:cubicBezTo>
                  <a:cubicBezTo>
                    <a:pt x="10" y="105"/>
                    <a:pt x="7" y="93"/>
                    <a:pt x="7" y="82"/>
                  </a:cubicBezTo>
                  <a:cubicBezTo>
                    <a:pt x="7" y="81"/>
                    <a:pt x="7" y="81"/>
                    <a:pt x="7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136"/>
            <p:cNvSpPr>
              <a:spLocks/>
            </p:cNvSpPr>
            <p:nvPr/>
          </p:nvSpPr>
          <p:spPr bwMode="auto">
            <a:xfrm>
              <a:off x="5689600" y="3059113"/>
              <a:ext cx="101600" cy="90488"/>
            </a:xfrm>
            <a:custGeom>
              <a:avLst/>
              <a:gdLst>
                <a:gd name="T0" fmla="*/ 26 w 27"/>
                <a:gd name="T1" fmla="*/ 3 h 24"/>
                <a:gd name="T2" fmla="*/ 10 w 27"/>
                <a:gd name="T3" fmla="*/ 15 h 24"/>
                <a:gd name="T4" fmla="*/ 0 w 27"/>
                <a:gd name="T5" fmla="*/ 20 h 24"/>
                <a:gd name="T6" fmla="*/ 1 w 27"/>
                <a:gd name="T7" fmla="*/ 24 h 24"/>
                <a:gd name="T8" fmla="*/ 14 w 27"/>
                <a:gd name="T9" fmla="*/ 21 h 24"/>
                <a:gd name="T10" fmla="*/ 27 w 27"/>
                <a:gd name="T11" fmla="*/ 6 h 24"/>
                <a:gd name="T12" fmla="*/ 27 w 27"/>
                <a:gd name="T13" fmla="*/ 0 h 24"/>
                <a:gd name="T14" fmla="*/ 26 w 27"/>
                <a:gd name="T15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4">
                  <a:moveTo>
                    <a:pt x="26" y="3"/>
                  </a:moveTo>
                  <a:cubicBezTo>
                    <a:pt x="25" y="9"/>
                    <a:pt x="24" y="15"/>
                    <a:pt x="10" y="15"/>
                  </a:cubicBezTo>
                  <a:cubicBezTo>
                    <a:pt x="5" y="15"/>
                    <a:pt x="2" y="17"/>
                    <a:pt x="0" y="20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1"/>
                    <a:pt x="8" y="21"/>
                    <a:pt x="14" y="21"/>
                  </a:cubicBezTo>
                  <a:cubicBezTo>
                    <a:pt x="27" y="21"/>
                    <a:pt x="27" y="8"/>
                    <a:pt x="27" y="6"/>
                  </a:cubicBezTo>
                  <a:cubicBezTo>
                    <a:pt x="27" y="3"/>
                    <a:pt x="27" y="0"/>
                    <a:pt x="27" y="0"/>
                  </a:cubicBezTo>
                  <a:lnTo>
                    <a:pt x="2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7" name="组合 286"/>
          <p:cNvGrpSpPr/>
          <p:nvPr/>
        </p:nvGrpSpPr>
        <p:grpSpPr>
          <a:xfrm>
            <a:off x="2180931" y="3999204"/>
            <a:ext cx="562681" cy="615239"/>
            <a:chOff x="1925638" y="3930650"/>
            <a:chExt cx="577850" cy="6318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1" name="Freeform 137"/>
            <p:cNvSpPr>
              <a:spLocks noEditPoints="1"/>
            </p:cNvSpPr>
            <p:nvPr/>
          </p:nvSpPr>
          <p:spPr bwMode="auto">
            <a:xfrm>
              <a:off x="1925638" y="3930650"/>
              <a:ext cx="577850" cy="631825"/>
            </a:xfrm>
            <a:custGeom>
              <a:avLst/>
              <a:gdLst>
                <a:gd name="T0" fmla="*/ 18 w 154"/>
                <a:gd name="T1" fmla="*/ 143 h 168"/>
                <a:gd name="T2" fmla="*/ 19 w 154"/>
                <a:gd name="T3" fmla="*/ 143 h 168"/>
                <a:gd name="T4" fmla="*/ 30 w 154"/>
                <a:gd name="T5" fmla="*/ 166 h 168"/>
                <a:gd name="T6" fmla="*/ 33 w 154"/>
                <a:gd name="T7" fmla="*/ 168 h 168"/>
                <a:gd name="T8" fmla="*/ 106 w 154"/>
                <a:gd name="T9" fmla="*/ 168 h 168"/>
                <a:gd name="T10" fmla="*/ 109 w 154"/>
                <a:gd name="T11" fmla="*/ 166 h 168"/>
                <a:gd name="T12" fmla="*/ 120 w 154"/>
                <a:gd name="T13" fmla="*/ 143 h 168"/>
                <a:gd name="T14" fmla="*/ 121 w 154"/>
                <a:gd name="T15" fmla="*/ 143 h 168"/>
                <a:gd name="T16" fmla="*/ 139 w 154"/>
                <a:gd name="T17" fmla="*/ 125 h 168"/>
                <a:gd name="T18" fmla="*/ 139 w 154"/>
                <a:gd name="T19" fmla="*/ 98 h 168"/>
                <a:gd name="T20" fmla="*/ 150 w 154"/>
                <a:gd name="T21" fmla="*/ 98 h 168"/>
                <a:gd name="T22" fmla="*/ 154 w 154"/>
                <a:gd name="T23" fmla="*/ 95 h 168"/>
                <a:gd name="T24" fmla="*/ 154 w 154"/>
                <a:gd name="T25" fmla="*/ 73 h 168"/>
                <a:gd name="T26" fmla="*/ 150 w 154"/>
                <a:gd name="T27" fmla="*/ 70 h 168"/>
                <a:gd name="T28" fmla="*/ 139 w 154"/>
                <a:gd name="T29" fmla="*/ 70 h 168"/>
                <a:gd name="T30" fmla="*/ 139 w 154"/>
                <a:gd name="T31" fmla="*/ 44 h 168"/>
                <a:gd name="T32" fmla="*/ 121 w 154"/>
                <a:gd name="T33" fmla="*/ 26 h 168"/>
                <a:gd name="T34" fmla="*/ 120 w 154"/>
                <a:gd name="T35" fmla="*/ 26 h 168"/>
                <a:gd name="T36" fmla="*/ 109 w 154"/>
                <a:gd name="T37" fmla="*/ 2 h 168"/>
                <a:gd name="T38" fmla="*/ 106 w 154"/>
                <a:gd name="T39" fmla="*/ 0 h 168"/>
                <a:gd name="T40" fmla="*/ 33 w 154"/>
                <a:gd name="T41" fmla="*/ 0 h 168"/>
                <a:gd name="T42" fmla="*/ 30 w 154"/>
                <a:gd name="T43" fmla="*/ 2 h 168"/>
                <a:gd name="T44" fmla="*/ 19 w 154"/>
                <a:gd name="T45" fmla="*/ 26 h 168"/>
                <a:gd name="T46" fmla="*/ 18 w 154"/>
                <a:gd name="T47" fmla="*/ 26 h 168"/>
                <a:gd name="T48" fmla="*/ 0 w 154"/>
                <a:gd name="T49" fmla="*/ 44 h 168"/>
                <a:gd name="T50" fmla="*/ 0 w 154"/>
                <a:gd name="T51" fmla="*/ 125 h 168"/>
                <a:gd name="T52" fmla="*/ 18 w 154"/>
                <a:gd name="T53" fmla="*/ 143 h 168"/>
                <a:gd name="T54" fmla="*/ 104 w 154"/>
                <a:gd name="T55" fmla="*/ 162 h 168"/>
                <a:gd name="T56" fmla="*/ 35 w 154"/>
                <a:gd name="T57" fmla="*/ 162 h 168"/>
                <a:gd name="T58" fmla="*/ 27 w 154"/>
                <a:gd name="T59" fmla="*/ 143 h 168"/>
                <a:gd name="T60" fmla="*/ 113 w 154"/>
                <a:gd name="T61" fmla="*/ 143 h 168"/>
                <a:gd name="T62" fmla="*/ 104 w 154"/>
                <a:gd name="T63" fmla="*/ 162 h 168"/>
                <a:gd name="T64" fmla="*/ 147 w 154"/>
                <a:gd name="T65" fmla="*/ 76 h 168"/>
                <a:gd name="T66" fmla="*/ 147 w 154"/>
                <a:gd name="T67" fmla="*/ 92 h 168"/>
                <a:gd name="T68" fmla="*/ 139 w 154"/>
                <a:gd name="T69" fmla="*/ 92 h 168"/>
                <a:gd name="T70" fmla="*/ 139 w 154"/>
                <a:gd name="T71" fmla="*/ 76 h 168"/>
                <a:gd name="T72" fmla="*/ 147 w 154"/>
                <a:gd name="T73" fmla="*/ 76 h 168"/>
                <a:gd name="T74" fmla="*/ 35 w 154"/>
                <a:gd name="T75" fmla="*/ 7 h 168"/>
                <a:gd name="T76" fmla="*/ 104 w 154"/>
                <a:gd name="T77" fmla="*/ 7 h 168"/>
                <a:gd name="T78" fmla="*/ 113 w 154"/>
                <a:gd name="T79" fmla="*/ 26 h 168"/>
                <a:gd name="T80" fmla="*/ 27 w 154"/>
                <a:gd name="T81" fmla="*/ 26 h 168"/>
                <a:gd name="T82" fmla="*/ 35 w 154"/>
                <a:gd name="T83" fmla="*/ 7 h 168"/>
                <a:gd name="T84" fmla="*/ 7 w 154"/>
                <a:gd name="T85" fmla="*/ 44 h 168"/>
                <a:gd name="T86" fmla="*/ 18 w 154"/>
                <a:gd name="T87" fmla="*/ 32 h 168"/>
                <a:gd name="T88" fmla="*/ 121 w 154"/>
                <a:gd name="T89" fmla="*/ 32 h 168"/>
                <a:gd name="T90" fmla="*/ 132 w 154"/>
                <a:gd name="T91" fmla="*/ 44 h 168"/>
                <a:gd name="T92" fmla="*/ 132 w 154"/>
                <a:gd name="T93" fmla="*/ 125 h 168"/>
                <a:gd name="T94" fmla="*/ 121 w 154"/>
                <a:gd name="T95" fmla="*/ 136 h 168"/>
                <a:gd name="T96" fmla="*/ 22 w 154"/>
                <a:gd name="T97" fmla="*/ 136 h 168"/>
                <a:gd name="T98" fmla="*/ 22 w 154"/>
                <a:gd name="T99" fmla="*/ 136 h 168"/>
                <a:gd name="T100" fmla="*/ 18 w 154"/>
                <a:gd name="T101" fmla="*/ 136 h 168"/>
                <a:gd name="T102" fmla="*/ 7 w 154"/>
                <a:gd name="T103" fmla="*/ 125 h 168"/>
                <a:gd name="T104" fmla="*/ 7 w 154"/>
                <a:gd name="T105" fmla="*/ 4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68">
                  <a:moveTo>
                    <a:pt x="18" y="143"/>
                  </a:moveTo>
                  <a:cubicBezTo>
                    <a:pt x="19" y="143"/>
                    <a:pt x="19" y="143"/>
                    <a:pt x="19" y="143"/>
                  </a:cubicBezTo>
                  <a:cubicBezTo>
                    <a:pt x="30" y="166"/>
                    <a:pt x="30" y="166"/>
                    <a:pt x="30" y="166"/>
                  </a:cubicBezTo>
                  <a:cubicBezTo>
                    <a:pt x="30" y="168"/>
                    <a:pt x="31" y="168"/>
                    <a:pt x="33" y="168"/>
                  </a:cubicBezTo>
                  <a:cubicBezTo>
                    <a:pt x="106" y="168"/>
                    <a:pt x="106" y="168"/>
                    <a:pt x="106" y="168"/>
                  </a:cubicBezTo>
                  <a:cubicBezTo>
                    <a:pt x="107" y="168"/>
                    <a:pt x="109" y="168"/>
                    <a:pt x="109" y="166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1" y="143"/>
                    <a:pt x="121" y="143"/>
                    <a:pt x="121" y="143"/>
                  </a:cubicBezTo>
                  <a:cubicBezTo>
                    <a:pt x="131" y="143"/>
                    <a:pt x="139" y="135"/>
                    <a:pt x="139" y="125"/>
                  </a:cubicBezTo>
                  <a:cubicBezTo>
                    <a:pt x="139" y="98"/>
                    <a:pt x="139" y="98"/>
                    <a:pt x="139" y="98"/>
                  </a:cubicBezTo>
                  <a:cubicBezTo>
                    <a:pt x="150" y="98"/>
                    <a:pt x="150" y="98"/>
                    <a:pt x="150" y="98"/>
                  </a:cubicBezTo>
                  <a:cubicBezTo>
                    <a:pt x="152" y="98"/>
                    <a:pt x="154" y="97"/>
                    <a:pt x="154" y="95"/>
                  </a:cubicBezTo>
                  <a:cubicBezTo>
                    <a:pt x="154" y="73"/>
                    <a:pt x="154" y="73"/>
                    <a:pt x="154" y="73"/>
                  </a:cubicBezTo>
                  <a:cubicBezTo>
                    <a:pt x="154" y="71"/>
                    <a:pt x="152" y="70"/>
                    <a:pt x="15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9" y="44"/>
                    <a:pt x="139" y="44"/>
                    <a:pt x="139" y="44"/>
                  </a:cubicBezTo>
                  <a:cubicBezTo>
                    <a:pt x="139" y="34"/>
                    <a:pt x="131" y="26"/>
                    <a:pt x="121" y="26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1"/>
                    <a:pt x="107" y="0"/>
                    <a:pt x="10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1" y="0"/>
                    <a:pt x="30" y="1"/>
                    <a:pt x="30" y="2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8" y="26"/>
                    <a:pt x="0" y="34"/>
                    <a:pt x="0" y="4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35"/>
                    <a:pt x="8" y="143"/>
                    <a:pt x="18" y="143"/>
                  </a:cubicBezTo>
                  <a:close/>
                  <a:moveTo>
                    <a:pt x="104" y="162"/>
                  </a:moveTo>
                  <a:cubicBezTo>
                    <a:pt x="35" y="162"/>
                    <a:pt x="35" y="162"/>
                    <a:pt x="35" y="162"/>
                  </a:cubicBezTo>
                  <a:cubicBezTo>
                    <a:pt x="27" y="143"/>
                    <a:pt x="27" y="143"/>
                    <a:pt x="27" y="143"/>
                  </a:cubicBezTo>
                  <a:cubicBezTo>
                    <a:pt x="113" y="143"/>
                    <a:pt x="113" y="143"/>
                    <a:pt x="113" y="143"/>
                  </a:cubicBezTo>
                  <a:lnTo>
                    <a:pt x="104" y="162"/>
                  </a:lnTo>
                  <a:close/>
                  <a:moveTo>
                    <a:pt x="147" y="76"/>
                  </a:moveTo>
                  <a:cubicBezTo>
                    <a:pt x="147" y="92"/>
                    <a:pt x="147" y="92"/>
                    <a:pt x="147" y="92"/>
                  </a:cubicBezTo>
                  <a:cubicBezTo>
                    <a:pt x="139" y="92"/>
                    <a:pt x="139" y="92"/>
                    <a:pt x="139" y="92"/>
                  </a:cubicBezTo>
                  <a:cubicBezTo>
                    <a:pt x="139" y="76"/>
                    <a:pt x="139" y="76"/>
                    <a:pt x="139" y="76"/>
                  </a:cubicBezTo>
                  <a:lnTo>
                    <a:pt x="147" y="76"/>
                  </a:lnTo>
                  <a:close/>
                  <a:moveTo>
                    <a:pt x="35" y="7"/>
                  </a:moveTo>
                  <a:cubicBezTo>
                    <a:pt x="104" y="7"/>
                    <a:pt x="104" y="7"/>
                    <a:pt x="104" y="7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7" y="26"/>
                    <a:pt x="27" y="26"/>
                    <a:pt x="27" y="26"/>
                  </a:cubicBezTo>
                  <a:lnTo>
                    <a:pt x="35" y="7"/>
                  </a:lnTo>
                  <a:close/>
                  <a:moveTo>
                    <a:pt x="7" y="44"/>
                  </a:moveTo>
                  <a:cubicBezTo>
                    <a:pt x="7" y="37"/>
                    <a:pt x="12" y="32"/>
                    <a:pt x="18" y="32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7" y="32"/>
                    <a:pt x="132" y="37"/>
                    <a:pt x="132" y="44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131"/>
                    <a:pt x="127" y="136"/>
                    <a:pt x="121" y="136"/>
                  </a:cubicBezTo>
                  <a:cubicBezTo>
                    <a:pt x="22" y="136"/>
                    <a:pt x="22" y="136"/>
                    <a:pt x="22" y="136"/>
                  </a:cubicBezTo>
                  <a:cubicBezTo>
                    <a:pt x="22" y="136"/>
                    <a:pt x="22" y="136"/>
                    <a:pt x="22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2" y="136"/>
                    <a:pt x="7" y="131"/>
                    <a:pt x="7" y="125"/>
                  </a:cubicBezTo>
                  <a:lnTo>
                    <a:pt x="7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138"/>
            <p:cNvSpPr>
              <a:spLocks noEditPoints="1"/>
            </p:cNvSpPr>
            <p:nvPr/>
          </p:nvSpPr>
          <p:spPr bwMode="auto">
            <a:xfrm>
              <a:off x="2022475" y="4084638"/>
              <a:ext cx="327025" cy="327025"/>
            </a:xfrm>
            <a:custGeom>
              <a:avLst/>
              <a:gdLst>
                <a:gd name="T0" fmla="*/ 43 w 87"/>
                <a:gd name="T1" fmla="*/ 87 h 87"/>
                <a:gd name="T2" fmla="*/ 87 w 87"/>
                <a:gd name="T3" fmla="*/ 43 h 87"/>
                <a:gd name="T4" fmla="*/ 43 w 87"/>
                <a:gd name="T5" fmla="*/ 0 h 87"/>
                <a:gd name="T6" fmla="*/ 0 w 87"/>
                <a:gd name="T7" fmla="*/ 43 h 87"/>
                <a:gd name="T8" fmla="*/ 43 w 87"/>
                <a:gd name="T9" fmla="*/ 87 h 87"/>
                <a:gd name="T10" fmla="*/ 43 w 87"/>
                <a:gd name="T11" fmla="*/ 6 h 87"/>
                <a:gd name="T12" fmla="*/ 81 w 87"/>
                <a:gd name="T13" fmla="*/ 43 h 87"/>
                <a:gd name="T14" fmla="*/ 43 w 87"/>
                <a:gd name="T15" fmla="*/ 80 h 87"/>
                <a:gd name="T16" fmla="*/ 6 w 87"/>
                <a:gd name="T17" fmla="*/ 43 h 87"/>
                <a:gd name="T18" fmla="*/ 43 w 87"/>
                <a:gd name="T19" fmla="*/ 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87">
                  <a:moveTo>
                    <a:pt x="43" y="87"/>
                  </a:moveTo>
                  <a:cubicBezTo>
                    <a:pt x="68" y="87"/>
                    <a:pt x="87" y="67"/>
                    <a:pt x="87" y="43"/>
                  </a:cubicBezTo>
                  <a:cubicBezTo>
                    <a:pt x="87" y="19"/>
                    <a:pt x="68" y="0"/>
                    <a:pt x="43" y="0"/>
                  </a:cubicBezTo>
                  <a:cubicBezTo>
                    <a:pt x="19" y="0"/>
                    <a:pt x="0" y="19"/>
                    <a:pt x="0" y="43"/>
                  </a:cubicBezTo>
                  <a:cubicBezTo>
                    <a:pt x="0" y="67"/>
                    <a:pt x="19" y="87"/>
                    <a:pt x="43" y="87"/>
                  </a:cubicBezTo>
                  <a:close/>
                  <a:moveTo>
                    <a:pt x="43" y="6"/>
                  </a:moveTo>
                  <a:cubicBezTo>
                    <a:pt x="64" y="6"/>
                    <a:pt x="81" y="23"/>
                    <a:pt x="81" y="43"/>
                  </a:cubicBezTo>
                  <a:cubicBezTo>
                    <a:pt x="81" y="64"/>
                    <a:pt x="64" y="80"/>
                    <a:pt x="43" y="80"/>
                  </a:cubicBezTo>
                  <a:cubicBezTo>
                    <a:pt x="23" y="80"/>
                    <a:pt x="6" y="64"/>
                    <a:pt x="6" y="43"/>
                  </a:cubicBezTo>
                  <a:cubicBezTo>
                    <a:pt x="6" y="23"/>
                    <a:pt x="23" y="6"/>
                    <a:pt x="4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139"/>
            <p:cNvSpPr>
              <a:spLocks/>
            </p:cNvSpPr>
            <p:nvPr/>
          </p:nvSpPr>
          <p:spPr bwMode="auto">
            <a:xfrm>
              <a:off x="2173288" y="4137025"/>
              <a:ext cx="119063" cy="219075"/>
            </a:xfrm>
            <a:custGeom>
              <a:avLst/>
              <a:gdLst>
                <a:gd name="T0" fmla="*/ 3 w 32"/>
                <a:gd name="T1" fmla="*/ 7 h 58"/>
                <a:gd name="T2" fmla="*/ 26 w 32"/>
                <a:gd name="T3" fmla="*/ 29 h 58"/>
                <a:gd name="T4" fmla="*/ 3 w 32"/>
                <a:gd name="T5" fmla="*/ 52 h 58"/>
                <a:gd name="T6" fmla="*/ 0 w 32"/>
                <a:gd name="T7" fmla="*/ 55 h 58"/>
                <a:gd name="T8" fmla="*/ 3 w 32"/>
                <a:gd name="T9" fmla="*/ 58 h 58"/>
                <a:gd name="T10" fmla="*/ 32 w 32"/>
                <a:gd name="T11" fmla="*/ 29 h 58"/>
                <a:gd name="T12" fmla="*/ 3 w 32"/>
                <a:gd name="T13" fmla="*/ 0 h 58"/>
                <a:gd name="T14" fmla="*/ 0 w 32"/>
                <a:gd name="T15" fmla="*/ 3 h 58"/>
                <a:gd name="T16" fmla="*/ 3 w 32"/>
                <a:gd name="T17" fmla="*/ 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58">
                  <a:moveTo>
                    <a:pt x="3" y="7"/>
                  </a:moveTo>
                  <a:cubicBezTo>
                    <a:pt x="16" y="7"/>
                    <a:pt x="26" y="17"/>
                    <a:pt x="26" y="29"/>
                  </a:cubicBezTo>
                  <a:cubicBezTo>
                    <a:pt x="26" y="42"/>
                    <a:pt x="16" y="52"/>
                    <a:pt x="3" y="52"/>
                  </a:cubicBezTo>
                  <a:cubicBezTo>
                    <a:pt x="2" y="52"/>
                    <a:pt x="0" y="53"/>
                    <a:pt x="0" y="55"/>
                  </a:cubicBezTo>
                  <a:cubicBezTo>
                    <a:pt x="0" y="57"/>
                    <a:pt x="2" y="58"/>
                    <a:pt x="3" y="58"/>
                  </a:cubicBezTo>
                  <a:cubicBezTo>
                    <a:pt x="19" y="58"/>
                    <a:pt x="32" y="45"/>
                    <a:pt x="32" y="29"/>
                  </a:cubicBezTo>
                  <a:cubicBezTo>
                    <a:pt x="32" y="13"/>
                    <a:pt x="19" y="0"/>
                    <a:pt x="3" y="0"/>
                  </a:cubicBezTo>
                  <a:cubicBezTo>
                    <a:pt x="2" y="0"/>
                    <a:pt x="0" y="2"/>
                    <a:pt x="0" y="3"/>
                  </a:cubicBezTo>
                  <a:cubicBezTo>
                    <a:pt x="0" y="5"/>
                    <a:pt x="2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140"/>
            <p:cNvSpPr>
              <a:spLocks/>
            </p:cNvSpPr>
            <p:nvPr/>
          </p:nvSpPr>
          <p:spPr bwMode="auto">
            <a:xfrm>
              <a:off x="2124075" y="4219575"/>
              <a:ext cx="123825" cy="68263"/>
            </a:xfrm>
            <a:custGeom>
              <a:avLst/>
              <a:gdLst>
                <a:gd name="T0" fmla="*/ 31 w 33"/>
                <a:gd name="T1" fmla="*/ 2 h 18"/>
                <a:gd name="T2" fmla="*/ 12 w 33"/>
                <a:gd name="T3" fmla="*/ 6 h 18"/>
                <a:gd name="T4" fmla="*/ 0 w 33"/>
                <a:gd name="T5" fmla="*/ 6 h 18"/>
                <a:gd name="T6" fmla="*/ 0 w 33"/>
                <a:gd name="T7" fmla="*/ 11 h 18"/>
                <a:gd name="T8" fmla="*/ 12 w 33"/>
                <a:gd name="T9" fmla="*/ 13 h 18"/>
                <a:gd name="T10" fmla="*/ 31 w 33"/>
                <a:gd name="T11" fmla="*/ 5 h 18"/>
                <a:gd name="T12" fmla="*/ 33 w 33"/>
                <a:gd name="T13" fmla="*/ 0 h 18"/>
                <a:gd name="T14" fmla="*/ 31 w 33"/>
                <a:gd name="T15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8">
                  <a:moveTo>
                    <a:pt x="31" y="2"/>
                  </a:moveTo>
                  <a:cubicBezTo>
                    <a:pt x="27" y="7"/>
                    <a:pt x="24" y="12"/>
                    <a:pt x="12" y="6"/>
                  </a:cubicBezTo>
                  <a:cubicBezTo>
                    <a:pt x="7" y="4"/>
                    <a:pt x="3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9"/>
                    <a:pt x="7" y="11"/>
                    <a:pt x="12" y="13"/>
                  </a:cubicBezTo>
                  <a:cubicBezTo>
                    <a:pt x="24" y="18"/>
                    <a:pt x="30" y="7"/>
                    <a:pt x="31" y="5"/>
                  </a:cubicBezTo>
                  <a:cubicBezTo>
                    <a:pt x="32" y="2"/>
                    <a:pt x="33" y="0"/>
                    <a:pt x="33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2" name="组合 291"/>
          <p:cNvGrpSpPr/>
          <p:nvPr/>
        </p:nvGrpSpPr>
        <p:grpSpPr>
          <a:xfrm>
            <a:off x="4380641" y="5024087"/>
            <a:ext cx="519399" cy="578139"/>
            <a:chOff x="4184650" y="4983163"/>
            <a:chExt cx="533401" cy="5937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5" name="Freeform 141"/>
            <p:cNvSpPr>
              <a:spLocks/>
            </p:cNvSpPr>
            <p:nvPr/>
          </p:nvSpPr>
          <p:spPr bwMode="auto">
            <a:xfrm>
              <a:off x="4184650" y="5554663"/>
              <a:ext cx="465138" cy="22225"/>
            </a:xfrm>
            <a:custGeom>
              <a:avLst/>
              <a:gdLst>
                <a:gd name="T0" fmla="*/ 0 w 124"/>
                <a:gd name="T1" fmla="*/ 3 h 6"/>
                <a:gd name="T2" fmla="*/ 3 w 124"/>
                <a:gd name="T3" fmla="*/ 6 h 6"/>
                <a:gd name="T4" fmla="*/ 121 w 124"/>
                <a:gd name="T5" fmla="*/ 6 h 6"/>
                <a:gd name="T6" fmla="*/ 124 w 124"/>
                <a:gd name="T7" fmla="*/ 3 h 6"/>
                <a:gd name="T8" fmla="*/ 121 w 124"/>
                <a:gd name="T9" fmla="*/ 0 h 6"/>
                <a:gd name="T10" fmla="*/ 3 w 124"/>
                <a:gd name="T11" fmla="*/ 0 h 6"/>
                <a:gd name="T12" fmla="*/ 0 w 124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6">
                  <a:moveTo>
                    <a:pt x="0" y="3"/>
                  </a:moveTo>
                  <a:cubicBezTo>
                    <a:pt x="0" y="4"/>
                    <a:pt x="2" y="6"/>
                    <a:pt x="3" y="6"/>
                  </a:cubicBezTo>
                  <a:cubicBezTo>
                    <a:pt x="121" y="6"/>
                    <a:pt x="121" y="6"/>
                    <a:pt x="121" y="6"/>
                  </a:cubicBezTo>
                  <a:cubicBezTo>
                    <a:pt x="123" y="6"/>
                    <a:pt x="124" y="4"/>
                    <a:pt x="124" y="3"/>
                  </a:cubicBezTo>
                  <a:cubicBezTo>
                    <a:pt x="124" y="1"/>
                    <a:pt x="123" y="0"/>
                    <a:pt x="12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142"/>
            <p:cNvSpPr>
              <a:spLocks/>
            </p:cNvSpPr>
            <p:nvPr/>
          </p:nvSpPr>
          <p:spPr bwMode="auto">
            <a:xfrm>
              <a:off x="4454525" y="5148263"/>
              <a:ext cx="71438" cy="71438"/>
            </a:xfrm>
            <a:custGeom>
              <a:avLst/>
              <a:gdLst>
                <a:gd name="T0" fmla="*/ 14 w 45"/>
                <a:gd name="T1" fmla="*/ 0 h 45"/>
                <a:gd name="T2" fmla="*/ 14 w 45"/>
                <a:gd name="T3" fmla="*/ 14 h 45"/>
                <a:gd name="T4" fmla="*/ 0 w 45"/>
                <a:gd name="T5" fmla="*/ 14 h 45"/>
                <a:gd name="T6" fmla="*/ 0 w 45"/>
                <a:gd name="T7" fmla="*/ 31 h 45"/>
                <a:gd name="T8" fmla="*/ 14 w 45"/>
                <a:gd name="T9" fmla="*/ 31 h 45"/>
                <a:gd name="T10" fmla="*/ 14 w 45"/>
                <a:gd name="T11" fmla="*/ 45 h 45"/>
                <a:gd name="T12" fmla="*/ 29 w 45"/>
                <a:gd name="T13" fmla="*/ 45 h 45"/>
                <a:gd name="T14" fmla="*/ 29 w 45"/>
                <a:gd name="T15" fmla="*/ 31 h 45"/>
                <a:gd name="T16" fmla="*/ 45 w 45"/>
                <a:gd name="T17" fmla="*/ 31 h 45"/>
                <a:gd name="T18" fmla="*/ 45 w 45"/>
                <a:gd name="T19" fmla="*/ 14 h 45"/>
                <a:gd name="T20" fmla="*/ 29 w 45"/>
                <a:gd name="T21" fmla="*/ 14 h 45"/>
                <a:gd name="T22" fmla="*/ 29 w 45"/>
                <a:gd name="T23" fmla="*/ 0 h 45"/>
                <a:gd name="T24" fmla="*/ 14 w 45"/>
                <a:gd name="T2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" h="45">
                  <a:moveTo>
                    <a:pt x="14" y="0"/>
                  </a:moveTo>
                  <a:lnTo>
                    <a:pt x="14" y="14"/>
                  </a:lnTo>
                  <a:lnTo>
                    <a:pt x="0" y="14"/>
                  </a:lnTo>
                  <a:lnTo>
                    <a:pt x="0" y="31"/>
                  </a:lnTo>
                  <a:lnTo>
                    <a:pt x="14" y="31"/>
                  </a:lnTo>
                  <a:lnTo>
                    <a:pt x="14" y="45"/>
                  </a:lnTo>
                  <a:lnTo>
                    <a:pt x="29" y="45"/>
                  </a:lnTo>
                  <a:lnTo>
                    <a:pt x="29" y="31"/>
                  </a:lnTo>
                  <a:lnTo>
                    <a:pt x="45" y="31"/>
                  </a:lnTo>
                  <a:lnTo>
                    <a:pt x="45" y="14"/>
                  </a:lnTo>
                  <a:lnTo>
                    <a:pt x="29" y="14"/>
                  </a:lnTo>
                  <a:lnTo>
                    <a:pt x="29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143"/>
            <p:cNvSpPr>
              <a:spLocks noEditPoints="1"/>
            </p:cNvSpPr>
            <p:nvPr/>
          </p:nvSpPr>
          <p:spPr bwMode="auto">
            <a:xfrm>
              <a:off x="4192588" y="5170488"/>
              <a:ext cx="525463" cy="338138"/>
            </a:xfrm>
            <a:custGeom>
              <a:avLst/>
              <a:gdLst>
                <a:gd name="T0" fmla="*/ 0 w 140"/>
                <a:gd name="T1" fmla="*/ 11 h 90"/>
                <a:gd name="T2" fmla="*/ 0 w 140"/>
                <a:gd name="T3" fmla="*/ 39 h 90"/>
                <a:gd name="T4" fmla="*/ 14 w 140"/>
                <a:gd name="T5" fmla="*/ 75 h 90"/>
                <a:gd name="T6" fmla="*/ 50 w 140"/>
                <a:gd name="T7" fmla="*/ 90 h 90"/>
                <a:gd name="T8" fmla="*/ 61 w 140"/>
                <a:gd name="T9" fmla="*/ 90 h 90"/>
                <a:gd name="T10" fmla="*/ 96 w 140"/>
                <a:gd name="T11" fmla="*/ 75 h 90"/>
                <a:gd name="T12" fmla="*/ 107 w 140"/>
                <a:gd name="T13" fmla="*/ 60 h 90"/>
                <a:gd name="T14" fmla="*/ 114 w 140"/>
                <a:gd name="T15" fmla="*/ 60 h 90"/>
                <a:gd name="T16" fmla="*/ 133 w 140"/>
                <a:gd name="T17" fmla="*/ 52 h 90"/>
                <a:gd name="T18" fmla="*/ 140 w 140"/>
                <a:gd name="T19" fmla="*/ 34 h 90"/>
                <a:gd name="T20" fmla="*/ 133 w 140"/>
                <a:gd name="T21" fmla="*/ 15 h 90"/>
                <a:gd name="T22" fmla="*/ 114 w 140"/>
                <a:gd name="T23" fmla="*/ 7 h 90"/>
                <a:gd name="T24" fmla="*/ 111 w 140"/>
                <a:gd name="T25" fmla="*/ 7 h 90"/>
                <a:gd name="T26" fmla="*/ 101 w 140"/>
                <a:gd name="T27" fmla="*/ 0 h 90"/>
                <a:gd name="T28" fmla="*/ 95 w 140"/>
                <a:gd name="T29" fmla="*/ 0 h 90"/>
                <a:gd name="T30" fmla="*/ 95 w 140"/>
                <a:gd name="T31" fmla="*/ 7 h 90"/>
                <a:gd name="T32" fmla="*/ 101 w 140"/>
                <a:gd name="T33" fmla="*/ 7 h 90"/>
                <a:gd name="T34" fmla="*/ 105 w 140"/>
                <a:gd name="T35" fmla="*/ 10 h 90"/>
                <a:gd name="T36" fmla="*/ 105 w 140"/>
                <a:gd name="T37" fmla="*/ 11 h 90"/>
                <a:gd name="T38" fmla="*/ 105 w 140"/>
                <a:gd name="T39" fmla="*/ 39 h 90"/>
                <a:gd name="T40" fmla="*/ 92 w 140"/>
                <a:gd name="T41" fmla="*/ 71 h 90"/>
                <a:gd name="T42" fmla="*/ 92 w 140"/>
                <a:gd name="T43" fmla="*/ 71 h 90"/>
                <a:gd name="T44" fmla="*/ 61 w 140"/>
                <a:gd name="T45" fmla="*/ 84 h 90"/>
                <a:gd name="T46" fmla="*/ 50 w 140"/>
                <a:gd name="T47" fmla="*/ 84 h 90"/>
                <a:gd name="T48" fmla="*/ 19 w 140"/>
                <a:gd name="T49" fmla="*/ 71 h 90"/>
                <a:gd name="T50" fmla="*/ 6 w 140"/>
                <a:gd name="T51" fmla="*/ 39 h 90"/>
                <a:gd name="T52" fmla="*/ 6 w 140"/>
                <a:gd name="T53" fmla="*/ 11 h 90"/>
                <a:gd name="T54" fmla="*/ 10 w 140"/>
                <a:gd name="T55" fmla="*/ 7 h 90"/>
                <a:gd name="T56" fmla="*/ 64 w 140"/>
                <a:gd name="T57" fmla="*/ 7 h 90"/>
                <a:gd name="T58" fmla="*/ 64 w 140"/>
                <a:gd name="T59" fmla="*/ 0 h 90"/>
                <a:gd name="T60" fmla="*/ 10 w 140"/>
                <a:gd name="T61" fmla="*/ 0 h 90"/>
                <a:gd name="T62" fmla="*/ 0 w 140"/>
                <a:gd name="T63" fmla="*/ 11 h 90"/>
                <a:gd name="T64" fmla="*/ 128 w 140"/>
                <a:gd name="T65" fmla="*/ 19 h 90"/>
                <a:gd name="T66" fmla="*/ 134 w 140"/>
                <a:gd name="T67" fmla="*/ 34 h 90"/>
                <a:gd name="T68" fmla="*/ 128 w 140"/>
                <a:gd name="T69" fmla="*/ 48 h 90"/>
                <a:gd name="T70" fmla="*/ 114 w 140"/>
                <a:gd name="T71" fmla="*/ 54 h 90"/>
                <a:gd name="T72" fmla="*/ 109 w 140"/>
                <a:gd name="T73" fmla="*/ 54 h 90"/>
                <a:gd name="T74" fmla="*/ 111 w 140"/>
                <a:gd name="T75" fmla="*/ 39 h 90"/>
                <a:gd name="T76" fmla="*/ 111 w 140"/>
                <a:gd name="T77" fmla="*/ 13 h 90"/>
                <a:gd name="T78" fmla="*/ 114 w 140"/>
                <a:gd name="T79" fmla="*/ 13 h 90"/>
                <a:gd name="T80" fmla="*/ 128 w 140"/>
                <a:gd name="T81" fmla="*/ 1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90">
                  <a:moveTo>
                    <a:pt x="0" y="11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53"/>
                    <a:pt x="5" y="65"/>
                    <a:pt x="14" y="75"/>
                  </a:cubicBezTo>
                  <a:cubicBezTo>
                    <a:pt x="24" y="85"/>
                    <a:pt x="37" y="90"/>
                    <a:pt x="50" y="90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74" y="90"/>
                    <a:pt x="87" y="85"/>
                    <a:pt x="96" y="75"/>
                  </a:cubicBezTo>
                  <a:cubicBezTo>
                    <a:pt x="101" y="71"/>
                    <a:pt x="104" y="66"/>
                    <a:pt x="107" y="60"/>
                  </a:cubicBezTo>
                  <a:cubicBezTo>
                    <a:pt x="114" y="60"/>
                    <a:pt x="114" y="60"/>
                    <a:pt x="114" y="60"/>
                  </a:cubicBezTo>
                  <a:cubicBezTo>
                    <a:pt x="121" y="60"/>
                    <a:pt x="127" y="57"/>
                    <a:pt x="133" y="52"/>
                  </a:cubicBezTo>
                  <a:cubicBezTo>
                    <a:pt x="138" y="47"/>
                    <a:pt x="140" y="40"/>
                    <a:pt x="140" y="34"/>
                  </a:cubicBezTo>
                  <a:cubicBezTo>
                    <a:pt x="140" y="27"/>
                    <a:pt x="138" y="20"/>
                    <a:pt x="133" y="15"/>
                  </a:cubicBezTo>
                  <a:cubicBezTo>
                    <a:pt x="127" y="10"/>
                    <a:pt x="121" y="7"/>
                    <a:pt x="114" y="7"/>
                  </a:cubicBezTo>
                  <a:cubicBezTo>
                    <a:pt x="111" y="7"/>
                    <a:pt x="111" y="7"/>
                    <a:pt x="111" y="7"/>
                  </a:cubicBezTo>
                  <a:cubicBezTo>
                    <a:pt x="109" y="3"/>
                    <a:pt x="105" y="0"/>
                    <a:pt x="101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103" y="7"/>
                    <a:pt x="105" y="8"/>
                    <a:pt x="105" y="10"/>
                  </a:cubicBezTo>
                  <a:cubicBezTo>
                    <a:pt x="105" y="10"/>
                    <a:pt x="105" y="11"/>
                    <a:pt x="105" y="11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51"/>
                    <a:pt x="100" y="62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83" y="79"/>
                    <a:pt x="72" y="84"/>
                    <a:pt x="61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38" y="84"/>
                    <a:pt x="27" y="79"/>
                    <a:pt x="19" y="71"/>
                  </a:cubicBezTo>
                  <a:cubicBezTo>
                    <a:pt x="10" y="62"/>
                    <a:pt x="6" y="51"/>
                    <a:pt x="6" y="3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8"/>
                    <a:pt x="8" y="7"/>
                    <a:pt x="10" y="7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lose/>
                  <a:moveTo>
                    <a:pt x="128" y="19"/>
                  </a:moveTo>
                  <a:cubicBezTo>
                    <a:pt x="132" y="23"/>
                    <a:pt x="134" y="28"/>
                    <a:pt x="134" y="34"/>
                  </a:cubicBezTo>
                  <a:cubicBezTo>
                    <a:pt x="134" y="39"/>
                    <a:pt x="132" y="44"/>
                    <a:pt x="128" y="48"/>
                  </a:cubicBezTo>
                  <a:cubicBezTo>
                    <a:pt x="124" y="52"/>
                    <a:pt x="119" y="54"/>
                    <a:pt x="114" y="54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10" y="49"/>
                    <a:pt x="111" y="44"/>
                    <a:pt x="111" y="39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4" y="13"/>
                    <a:pt x="114" y="13"/>
                    <a:pt x="114" y="13"/>
                  </a:cubicBezTo>
                  <a:cubicBezTo>
                    <a:pt x="119" y="13"/>
                    <a:pt x="124" y="16"/>
                    <a:pt x="128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144"/>
            <p:cNvSpPr>
              <a:spLocks/>
            </p:cNvSpPr>
            <p:nvPr/>
          </p:nvSpPr>
          <p:spPr bwMode="auto">
            <a:xfrm>
              <a:off x="4195763" y="4983163"/>
              <a:ext cx="101600" cy="176213"/>
            </a:xfrm>
            <a:custGeom>
              <a:avLst/>
              <a:gdLst>
                <a:gd name="T0" fmla="*/ 3 w 27"/>
                <a:gd name="T1" fmla="*/ 2 h 47"/>
                <a:gd name="T2" fmla="*/ 9 w 27"/>
                <a:gd name="T3" fmla="*/ 31 h 47"/>
                <a:gd name="T4" fmla="*/ 10 w 27"/>
                <a:gd name="T5" fmla="*/ 47 h 47"/>
                <a:gd name="T6" fmla="*/ 16 w 27"/>
                <a:gd name="T7" fmla="*/ 47 h 47"/>
                <a:gd name="T8" fmla="*/ 19 w 27"/>
                <a:gd name="T9" fmla="*/ 29 h 47"/>
                <a:gd name="T10" fmla="*/ 7 w 27"/>
                <a:gd name="T11" fmla="*/ 3 h 47"/>
                <a:gd name="T12" fmla="*/ 0 w 27"/>
                <a:gd name="T13" fmla="*/ 0 h 47"/>
                <a:gd name="T14" fmla="*/ 3 w 27"/>
                <a:gd name="T15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47">
                  <a:moveTo>
                    <a:pt x="3" y="2"/>
                  </a:moveTo>
                  <a:cubicBezTo>
                    <a:pt x="11" y="8"/>
                    <a:pt x="17" y="13"/>
                    <a:pt x="9" y="31"/>
                  </a:cubicBezTo>
                  <a:cubicBezTo>
                    <a:pt x="6" y="37"/>
                    <a:pt x="7" y="43"/>
                    <a:pt x="10" y="47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4" y="42"/>
                    <a:pt x="16" y="37"/>
                    <a:pt x="19" y="29"/>
                  </a:cubicBezTo>
                  <a:cubicBezTo>
                    <a:pt x="27" y="13"/>
                    <a:pt x="10" y="4"/>
                    <a:pt x="7" y="3"/>
                  </a:cubicBezTo>
                  <a:cubicBezTo>
                    <a:pt x="3" y="1"/>
                    <a:pt x="0" y="0"/>
                    <a:pt x="0" y="0"/>
                  </a:cubicBezTo>
                  <a:lnTo>
                    <a:pt x="3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145"/>
            <p:cNvSpPr>
              <a:spLocks/>
            </p:cNvSpPr>
            <p:nvPr/>
          </p:nvSpPr>
          <p:spPr bwMode="auto">
            <a:xfrm>
              <a:off x="4286250" y="5043488"/>
              <a:ext cx="66675" cy="115888"/>
            </a:xfrm>
            <a:custGeom>
              <a:avLst/>
              <a:gdLst>
                <a:gd name="T0" fmla="*/ 2 w 18"/>
                <a:gd name="T1" fmla="*/ 1 h 31"/>
                <a:gd name="T2" fmla="*/ 6 w 18"/>
                <a:gd name="T3" fmla="*/ 20 h 31"/>
                <a:gd name="T4" fmla="*/ 7 w 18"/>
                <a:gd name="T5" fmla="*/ 31 h 31"/>
                <a:gd name="T6" fmla="*/ 11 w 18"/>
                <a:gd name="T7" fmla="*/ 31 h 31"/>
                <a:gd name="T8" fmla="*/ 13 w 18"/>
                <a:gd name="T9" fmla="*/ 19 h 31"/>
                <a:gd name="T10" fmla="*/ 5 w 18"/>
                <a:gd name="T11" fmla="*/ 2 h 31"/>
                <a:gd name="T12" fmla="*/ 0 w 18"/>
                <a:gd name="T13" fmla="*/ 0 h 31"/>
                <a:gd name="T14" fmla="*/ 2 w 18"/>
                <a:gd name="T1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31">
                  <a:moveTo>
                    <a:pt x="2" y="1"/>
                  </a:moveTo>
                  <a:cubicBezTo>
                    <a:pt x="7" y="5"/>
                    <a:pt x="12" y="8"/>
                    <a:pt x="6" y="20"/>
                  </a:cubicBezTo>
                  <a:cubicBezTo>
                    <a:pt x="4" y="25"/>
                    <a:pt x="5" y="28"/>
                    <a:pt x="7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9" y="28"/>
                    <a:pt x="11" y="24"/>
                    <a:pt x="13" y="19"/>
                  </a:cubicBezTo>
                  <a:cubicBezTo>
                    <a:pt x="18" y="8"/>
                    <a:pt x="7" y="2"/>
                    <a:pt x="5" y="2"/>
                  </a:cubicBezTo>
                  <a:cubicBezTo>
                    <a:pt x="2" y="0"/>
                    <a:pt x="0" y="0"/>
                    <a:pt x="0" y="0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1" name="组合 250"/>
          <p:cNvGrpSpPr/>
          <p:nvPr/>
        </p:nvGrpSpPr>
        <p:grpSpPr>
          <a:xfrm>
            <a:off x="3232093" y="1185800"/>
            <a:ext cx="607509" cy="567319"/>
            <a:chOff x="3005138" y="1041400"/>
            <a:chExt cx="623887" cy="5826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1" name="Freeform 147"/>
            <p:cNvSpPr>
              <a:spLocks noEditPoints="1"/>
            </p:cNvSpPr>
            <p:nvPr/>
          </p:nvSpPr>
          <p:spPr bwMode="auto">
            <a:xfrm>
              <a:off x="3378200" y="1192213"/>
              <a:ext cx="250825" cy="280988"/>
            </a:xfrm>
            <a:custGeom>
              <a:avLst/>
              <a:gdLst>
                <a:gd name="T0" fmla="*/ 64 w 67"/>
                <a:gd name="T1" fmla="*/ 0 h 75"/>
                <a:gd name="T2" fmla="*/ 51 w 67"/>
                <a:gd name="T3" fmla="*/ 0 h 75"/>
                <a:gd name="T4" fmla="*/ 16 w 67"/>
                <a:gd name="T5" fmla="*/ 0 h 75"/>
                <a:gd name="T6" fmla="*/ 4 w 67"/>
                <a:gd name="T7" fmla="*/ 0 h 75"/>
                <a:gd name="T8" fmla="*/ 0 w 67"/>
                <a:gd name="T9" fmla="*/ 4 h 75"/>
                <a:gd name="T10" fmla="*/ 4 w 67"/>
                <a:gd name="T11" fmla="*/ 7 h 75"/>
                <a:gd name="T12" fmla="*/ 13 w 67"/>
                <a:gd name="T13" fmla="*/ 7 h 75"/>
                <a:gd name="T14" fmla="*/ 13 w 67"/>
                <a:gd name="T15" fmla="*/ 47 h 75"/>
                <a:gd name="T16" fmla="*/ 9 w 67"/>
                <a:gd name="T17" fmla="*/ 47 h 75"/>
                <a:gd name="T18" fmla="*/ 6 w 67"/>
                <a:gd name="T19" fmla="*/ 51 h 75"/>
                <a:gd name="T20" fmla="*/ 6 w 67"/>
                <a:gd name="T21" fmla="*/ 72 h 75"/>
                <a:gd name="T22" fmla="*/ 9 w 67"/>
                <a:gd name="T23" fmla="*/ 75 h 75"/>
                <a:gd name="T24" fmla="*/ 58 w 67"/>
                <a:gd name="T25" fmla="*/ 75 h 75"/>
                <a:gd name="T26" fmla="*/ 62 w 67"/>
                <a:gd name="T27" fmla="*/ 72 h 75"/>
                <a:gd name="T28" fmla="*/ 62 w 67"/>
                <a:gd name="T29" fmla="*/ 51 h 75"/>
                <a:gd name="T30" fmla="*/ 58 w 67"/>
                <a:gd name="T31" fmla="*/ 47 h 75"/>
                <a:gd name="T32" fmla="*/ 55 w 67"/>
                <a:gd name="T33" fmla="*/ 47 h 75"/>
                <a:gd name="T34" fmla="*/ 55 w 67"/>
                <a:gd name="T35" fmla="*/ 7 h 75"/>
                <a:gd name="T36" fmla="*/ 64 w 67"/>
                <a:gd name="T37" fmla="*/ 7 h 75"/>
                <a:gd name="T38" fmla="*/ 67 w 67"/>
                <a:gd name="T39" fmla="*/ 4 h 75"/>
                <a:gd name="T40" fmla="*/ 64 w 67"/>
                <a:gd name="T41" fmla="*/ 0 h 75"/>
                <a:gd name="T42" fmla="*/ 20 w 67"/>
                <a:gd name="T43" fmla="*/ 7 h 75"/>
                <a:gd name="T44" fmla="*/ 48 w 67"/>
                <a:gd name="T45" fmla="*/ 7 h 75"/>
                <a:gd name="T46" fmla="*/ 48 w 67"/>
                <a:gd name="T47" fmla="*/ 47 h 75"/>
                <a:gd name="T48" fmla="*/ 20 w 67"/>
                <a:gd name="T49" fmla="*/ 47 h 75"/>
                <a:gd name="T50" fmla="*/ 20 w 67"/>
                <a:gd name="T51" fmla="*/ 7 h 75"/>
                <a:gd name="T52" fmla="*/ 55 w 67"/>
                <a:gd name="T53" fmla="*/ 54 h 75"/>
                <a:gd name="T54" fmla="*/ 55 w 67"/>
                <a:gd name="T55" fmla="*/ 68 h 75"/>
                <a:gd name="T56" fmla="*/ 13 w 67"/>
                <a:gd name="T57" fmla="*/ 68 h 75"/>
                <a:gd name="T58" fmla="*/ 13 w 67"/>
                <a:gd name="T59" fmla="*/ 54 h 75"/>
                <a:gd name="T60" fmla="*/ 16 w 67"/>
                <a:gd name="T61" fmla="*/ 54 h 75"/>
                <a:gd name="T62" fmla="*/ 51 w 67"/>
                <a:gd name="T63" fmla="*/ 54 h 75"/>
                <a:gd name="T64" fmla="*/ 55 w 67"/>
                <a:gd name="T65" fmla="*/ 5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7" h="75">
                  <a:moveTo>
                    <a:pt x="64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7"/>
                    <a:pt x="6" y="49"/>
                    <a:pt x="6" y="51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6" y="74"/>
                    <a:pt x="7" y="75"/>
                    <a:pt x="9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60" y="75"/>
                    <a:pt x="62" y="74"/>
                    <a:pt x="62" y="72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2" y="49"/>
                    <a:pt x="60" y="47"/>
                    <a:pt x="58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6" y="7"/>
                    <a:pt x="67" y="6"/>
                    <a:pt x="67" y="4"/>
                  </a:cubicBezTo>
                  <a:cubicBezTo>
                    <a:pt x="67" y="2"/>
                    <a:pt x="66" y="0"/>
                    <a:pt x="64" y="0"/>
                  </a:cubicBezTo>
                  <a:close/>
                  <a:moveTo>
                    <a:pt x="20" y="7"/>
                  </a:moveTo>
                  <a:cubicBezTo>
                    <a:pt x="48" y="7"/>
                    <a:pt x="48" y="7"/>
                    <a:pt x="48" y="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20" y="47"/>
                    <a:pt x="20" y="47"/>
                    <a:pt x="20" y="47"/>
                  </a:cubicBezTo>
                  <a:lnTo>
                    <a:pt x="20" y="7"/>
                  </a:lnTo>
                  <a:close/>
                  <a:moveTo>
                    <a:pt x="55" y="54"/>
                  </a:moveTo>
                  <a:cubicBezTo>
                    <a:pt x="55" y="68"/>
                    <a:pt x="55" y="68"/>
                    <a:pt x="55" y="68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51" y="54"/>
                    <a:pt x="51" y="54"/>
                    <a:pt x="51" y="54"/>
                  </a:cubicBezTo>
                  <a:lnTo>
                    <a:pt x="55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148"/>
            <p:cNvSpPr>
              <a:spLocks noEditPoints="1"/>
            </p:cNvSpPr>
            <p:nvPr/>
          </p:nvSpPr>
          <p:spPr bwMode="auto">
            <a:xfrm>
              <a:off x="3208338" y="1049338"/>
              <a:ext cx="398463" cy="566738"/>
            </a:xfrm>
            <a:custGeom>
              <a:avLst/>
              <a:gdLst>
                <a:gd name="T0" fmla="*/ 64 w 106"/>
                <a:gd name="T1" fmla="*/ 59 h 151"/>
                <a:gd name="T2" fmla="*/ 89 w 106"/>
                <a:gd name="T3" fmla="*/ 59 h 151"/>
                <a:gd name="T4" fmla="*/ 93 w 106"/>
                <a:gd name="T5" fmla="*/ 56 h 151"/>
                <a:gd name="T6" fmla="*/ 93 w 106"/>
                <a:gd name="T7" fmla="*/ 40 h 151"/>
                <a:gd name="T8" fmla="*/ 97 w 106"/>
                <a:gd name="T9" fmla="*/ 40 h 151"/>
                <a:gd name="T10" fmla="*/ 100 w 106"/>
                <a:gd name="T11" fmla="*/ 39 h 151"/>
                <a:gd name="T12" fmla="*/ 95 w 106"/>
                <a:gd name="T13" fmla="*/ 5 h 151"/>
                <a:gd name="T14" fmla="*/ 83 w 106"/>
                <a:gd name="T15" fmla="*/ 0 h 151"/>
                <a:gd name="T16" fmla="*/ 65 w 106"/>
                <a:gd name="T17" fmla="*/ 4 h 151"/>
                <a:gd name="T18" fmla="*/ 28 w 106"/>
                <a:gd name="T19" fmla="*/ 8 h 151"/>
                <a:gd name="T20" fmla="*/ 6 w 106"/>
                <a:gd name="T21" fmla="*/ 11 h 151"/>
                <a:gd name="T22" fmla="*/ 3 w 106"/>
                <a:gd name="T23" fmla="*/ 12 h 151"/>
                <a:gd name="T24" fmla="*/ 0 w 106"/>
                <a:gd name="T25" fmla="*/ 15 h 151"/>
                <a:gd name="T26" fmla="*/ 0 w 106"/>
                <a:gd name="T27" fmla="*/ 146 h 151"/>
                <a:gd name="T28" fmla="*/ 3 w 106"/>
                <a:gd name="T29" fmla="*/ 150 h 151"/>
                <a:gd name="T30" fmla="*/ 15 w 106"/>
                <a:gd name="T31" fmla="*/ 151 h 151"/>
                <a:gd name="T32" fmla="*/ 29 w 106"/>
                <a:gd name="T33" fmla="*/ 150 h 151"/>
                <a:gd name="T34" fmla="*/ 43 w 106"/>
                <a:gd name="T35" fmla="*/ 128 h 151"/>
                <a:gd name="T36" fmla="*/ 43 w 106"/>
                <a:gd name="T37" fmla="*/ 126 h 151"/>
                <a:gd name="T38" fmla="*/ 37 w 106"/>
                <a:gd name="T39" fmla="*/ 106 h 151"/>
                <a:gd name="T40" fmla="*/ 37 w 106"/>
                <a:gd name="T41" fmla="*/ 54 h 151"/>
                <a:gd name="T42" fmla="*/ 57 w 106"/>
                <a:gd name="T43" fmla="*/ 40 h 151"/>
                <a:gd name="T44" fmla="*/ 61 w 106"/>
                <a:gd name="T45" fmla="*/ 40 h 151"/>
                <a:gd name="T46" fmla="*/ 61 w 106"/>
                <a:gd name="T47" fmla="*/ 56 h 151"/>
                <a:gd name="T48" fmla="*/ 64 w 106"/>
                <a:gd name="T49" fmla="*/ 59 h 151"/>
                <a:gd name="T50" fmla="*/ 86 w 106"/>
                <a:gd name="T51" fmla="*/ 52 h 151"/>
                <a:gd name="T52" fmla="*/ 68 w 106"/>
                <a:gd name="T53" fmla="*/ 52 h 151"/>
                <a:gd name="T54" fmla="*/ 68 w 106"/>
                <a:gd name="T55" fmla="*/ 40 h 151"/>
                <a:gd name="T56" fmla="*/ 86 w 106"/>
                <a:gd name="T57" fmla="*/ 40 h 151"/>
                <a:gd name="T58" fmla="*/ 86 w 106"/>
                <a:gd name="T59" fmla="*/ 52 h 151"/>
                <a:gd name="T60" fmla="*/ 57 w 106"/>
                <a:gd name="T61" fmla="*/ 34 h 151"/>
                <a:gd name="T62" fmla="*/ 30 w 106"/>
                <a:gd name="T63" fmla="*/ 54 h 151"/>
                <a:gd name="T64" fmla="*/ 30 w 106"/>
                <a:gd name="T65" fmla="*/ 106 h 151"/>
                <a:gd name="T66" fmla="*/ 30 w 106"/>
                <a:gd name="T67" fmla="*/ 107 h 151"/>
                <a:gd name="T68" fmla="*/ 36 w 106"/>
                <a:gd name="T69" fmla="*/ 127 h 151"/>
                <a:gd name="T70" fmla="*/ 36 w 106"/>
                <a:gd name="T71" fmla="*/ 129 h 151"/>
                <a:gd name="T72" fmla="*/ 28 w 106"/>
                <a:gd name="T73" fmla="*/ 143 h 151"/>
                <a:gd name="T74" fmla="*/ 15 w 106"/>
                <a:gd name="T75" fmla="*/ 144 h 151"/>
                <a:gd name="T76" fmla="*/ 7 w 106"/>
                <a:gd name="T77" fmla="*/ 143 h 151"/>
                <a:gd name="T78" fmla="*/ 7 w 106"/>
                <a:gd name="T79" fmla="*/ 18 h 151"/>
                <a:gd name="T80" fmla="*/ 8 w 106"/>
                <a:gd name="T81" fmla="*/ 18 h 151"/>
                <a:gd name="T82" fmla="*/ 28 w 106"/>
                <a:gd name="T83" fmla="*/ 15 h 151"/>
                <a:gd name="T84" fmla="*/ 68 w 106"/>
                <a:gd name="T85" fmla="*/ 11 h 151"/>
                <a:gd name="T86" fmla="*/ 83 w 106"/>
                <a:gd name="T87" fmla="*/ 7 h 151"/>
                <a:gd name="T88" fmla="*/ 90 w 106"/>
                <a:gd name="T89" fmla="*/ 9 h 151"/>
                <a:gd name="T90" fmla="*/ 95 w 106"/>
                <a:gd name="T91" fmla="*/ 34 h 151"/>
                <a:gd name="T92" fmla="*/ 57 w 106"/>
                <a:gd name="T93" fmla="*/ 3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" h="151">
                  <a:moveTo>
                    <a:pt x="64" y="59"/>
                  </a:moveTo>
                  <a:cubicBezTo>
                    <a:pt x="89" y="59"/>
                    <a:pt x="89" y="59"/>
                    <a:pt x="89" y="59"/>
                  </a:cubicBezTo>
                  <a:cubicBezTo>
                    <a:pt x="91" y="59"/>
                    <a:pt x="93" y="57"/>
                    <a:pt x="93" y="56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9" y="40"/>
                    <a:pt x="100" y="40"/>
                    <a:pt x="100" y="39"/>
                  </a:cubicBezTo>
                  <a:cubicBezTo>
                    <a:pt x="106" y="28"/>
                    <a:pt x="98" y="9"/>
                    <a:pt x="95" y="5"/>
                  </a:cubicBezTo>
                  <a:cubicBezTo>
                    <a:pt x="92" y="2"/>
                    <a:pt x="88" y="0"/>
                    <a:pt x="83" y="0"/>
                  </a:cubicBezTo>
                  <a:cubicBezTo>
                    <a:pt x="77" y="0"/>
                    <a:pt x="70" y="2"/>
                    <a:pt x="65" y="4"/>
                  </a:cubicBezTo>
                  <a:cubicBezTo>
                    <a:pt x="59" y="6"/>
                    <a:pt x="53" y="9"/>
                    <a:pt x="28" y="8"/>
                  </a:cubicBezTo>
                  <a:cubicBezTo>
                    <a:pt x="20" y="8"/>
                    <a:pt x="14" y="9"/>
                    <a:pt x="6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2"/>
                    <a:pt x="0" y="14"/>
                    <a:pt x="0" y="15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8"/>
                    <a:pt x="1" y="149"/>
                    <a:pt x="3" y="150"/>
                  </a:cubicBezTo>
                  <a:cubicBezTo>
                    <a:pt x="3" y="150"/>
                    <a:pt x="8" y="151"/>
                    <a:pt x="15" y="151"/>
                  </a:cubicBezTo>
                  <a:cubicBezTo>
                    <a:pt x="20" y="151"/>
                    <a:pt x="25" y="150"/>
                    <a:pt x="29" y="150"/>
                  </a:cubicBezTo>
                  <a:cubicBezTo>
                    <a:pt x="46" y="146"/>
                    <a:pt x="44" y="135"/>
                    <a:pt x="43" y="128"/>
                  </a:cubicBezTo>
                  <a:cubicBezTo>
                    <a:pt x="43" y="127"/>
                    <a:pt x="43" y="127"/>
                    <a:pt x="43" y="126"/>
                  </a:cubicBezTo>
                  <a:cubicBezTo>
                    <a:pt x="42" y="119"/>
                    <a:pt x="38" y="108"/>
                    <a:pt x="37" y="106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42"/>
                    <a:pt x="57" y="40"/>
                    <a:pt x="57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7"/>
                    <a:pt x="63" y="59"/>
                    <a:pt x="64" y="59"/>
                  </a:cubicBezTo>
                  <a:close/>
                  <a:moveTo>
                    <a:pt x="86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86" y="40"/>
                    <a:pt x="86" y="40"/>
                    <a:pt x="86" y="40"/>
                  </a:cubicBezTo>
                  <a:lnTo>
                    <a:pt x="86" y="52"/>
                  </a:lnTo>
                  <a:close/>
                  <a:moveTo>
                    <a:pt x="57" y="34"/>
                  </a:moveTo>
                  <a:cubicBezTo>
                    <a:pt x="48" y="34"/>
                    <a:pt x="30" y="39"/>
                    <a:pt x="30" y="54"/>
                  </a:cubicBezTo>
                  <a:cubicBezTo>
                    <a:pt x="30" y="106"/>
                    <a:pt x="30" y="106"/>
                    <a:pt x="30" y="106"/>
                  </a:cubicBezTo>
                  <a:cubicBezTo>
                    <a:pt x="30" y="106"/>
                    <a:pt x="30" y="107"/>
                    <a:pt x="30" y="107"/>
                  </a:cubicBezTo>
                  <a:cubicBezTo>
                    <a:pt x="30" y="107"/>
                    <a:pt x="35" y="120"/>
                    <a:pt x="36" y="127"/>
                  </a:cubicBezTo>
                  <a:cubicBezTo>
                    <a:pt x="36" y="128"/>
                    <a:pt x="36" y="129"/>
                    <a:pt x="36" y="129"/>
                  </a:cubicBezTo>
                  <a:cubicBezTo>
                    <a:pt x="38" y="137"/>
                    <a:pt x="38" y="141"/>
                    <a:pt x="28" y="143"/>
                  </a:cubicBezTo>
                  <a:cubicBezTo>
                    <a:pt x="24" y="144"/>
                    <a:pt x="19" y="144"/>
                    <a:pt x="15" y="144"/>
                  </a:cubicBezTo>
                  <a:cubicBezTo>
                    <a:pt x="12" y="144"/>
                    <a:pt x="9" y="144"/>
                    <a:pt x="7" y="143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6" y="16"/>
                    <a:pt x="21" y="15"/>
                    <a:pt x="28" y="15"/>
                  </a:cubicBezTo>
                  <a:cubicBezTo>
                    <a:pt x="54" y="15"/>
                    <a:pt x="61" y="13"/>
                    <a:pt x="68" y="11"/>
                  </a:cubicBezTo>
                  <a:cubicBezTo>
                    <a:pt x="71" y="9"/>
                    <a:pt x="77" y="7"/>
                    <a:pt x="83" y="7"/>
                  </a:cubicBezTo>
                  <a:cubicBezTo>
                    <a:pt x="86" y="7"/>
                    <a:pt x="88" y="8"/>
                    <a:pt x="90" y="9"/>
                  </a:cubicBezTo>
                  <a:cubicBezTo>
                    <a:pt x="92" y="12"/>
                    <a:pt x="97" y="26"/>
                    <a:pt x="95" y="34"/>
                  </a:cubicBezTo>
                  <a:lnTo>
                    <a:pt x="57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149"/>
            <p:cNvSpPr>
              <a:spLocks/>
            </p:cNvSpPr>
            <p:nvPr/>
          </p:nvSpPr>
          <p:spPr bwMode="auto">
            <a:xfrm>
              <a:off x="3021013" y="1041400"/>
              <a:ext cx="179388" cy="582613"/>
            </a:xfrm>
            <a:custGeom>
              <a:avLst/>
              <a:gdLst>
                <a:gd name="T0" fmla="*/ 0 w 48"/>
                <a:gd name="T1" fmla="*/ 17 h 155"/>
                <a:gd name="T2" fmla="*/ 0 w 48"/>
                <a:gd name="T3" fmla="*/ 43 h 155"/>
                <a:gd name="T4" fmla="*/ 7 w 48"/>
                <a:gd name="T5" fmla="*/ 43 h 155"/>
                <a:gd name="T6" fmla="*/ 7 w 48"/>
                <a:gd name="T7" fmla="*/ 19 h 155"/>
                <a:gd name="T8" fmla="*/ 41 w 48"/>
                <a:gd name="T9" fmla="*/ 8 h 155"/>
                <a:gd name="T10" fmla="*/ 41 w 48"/>
                <a:gd name="T11" fmla="*/ 148 h 155"/>
                <a:gd name="T12" fmla="*/ 7 w 48"/>
                <a:gd name="T13" fmla="*/ 148 h 155"/>
                <a:gd name="T14" fmla="*/ 7 w 48"/>
                <a:gd name="T15" fmla="*/ 78 h 155"/>
                <a:gd name="T16" fmla="*/ 0 w 48"/>
                <a:gd name="T17" fmla="*/ 78 h 155"/>
                <a:gd name="T18" fmla="*/ 0 w 48"/>
                <a:gd name="T19" fmla="*/ 152 h 155"/>
                <a:gd name="T20" fmla="*/ 4 w 48"/>
                <a:gd name="T21" fmla="*/ 155 h 155"/>
                <a:gd name="T22" fmla="*/ 44 w 48"/>
                <a:gd name="T23" fmla="*/ 155 h 155"/>
                <a:gd name="T24" fmla="*/ 48 w 48"/>
                <a:gd name="T25" fmla="*/ 152 h 155"/>
                <a:gd name="T26" fmla="*/ 48 w 48"/>
                <a:gd name="T27" fmla="*/ 4 h 155"/>
                <a:gd name="T28" fmla="*/ 46 w 48"/>
                <a:gd name="T29" fmla="*/ 1 h 155"/>
                <a:gd name="T30" fmla="*/ 43 w 48"/>
                <a:gd name="T31" fmla="*/ 0 h 155"/>
                <a:gd name="T32" fmla="*/ 2 w 48"/>
                <a:gd name="T33" fmla="*/ 14 h 155"/>
                <a:gd name="T34" fmla="*/ 0 w 48"/>
                <a:gd name="T35" fmla="*/ 1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" h="155">
                  <a:moveTo>
                    <a:pt x="0" y="17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2" y="17"/>
                    <a:pt x="25" y="12"/>
                    <a:pt x="41" y="8"/>
                  </a:cubicBezTo>
                  <a:cubicBezTo>
                    <a:pt x="41" y="148"/>
                    <a:pt x="41" y="148"/>
                    <a:pt x="41" y="148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54"/>
                    <a:pt x="2" y="155"/>
                    <a:pt x="4" y="155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46" y="155"/>
                    <a:pt x="48" y="154"/>
                    <a:pt x="48" y="152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3"/>
                    <a:pt x="47" y="2"/>
                    <a:pt x="46" y="1"/>
                  </a:cubicBezTo>
                  <a:cubicBezTo>
                    <a:pt x="46" y="0"/>
                    <a:pt x="44" y="0"/>
                    <a:pt x="43" y="0"/>
                  </a:cubicBezTo>
                  <a:cubicBezTo>
                    <a:pt x="20" y="6"/>
                    <a:pt x="3" y="13"/>
                    <a:pt x="2" y="14"/>
                  </a:cubicBezTo>
                  <a:cubicBezTo>
                    <a:pt x="1" y="14"/>
                    <a:pt x="0" y="1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150"/>
            <p:cNvSpPr>
              <a:spLocks/>
            </p:cNvSpPr>
            <p:nvPr/>
          </p:nvSpPr>
          <p:spPr bwMode="auto">
            <a:xfrm>
              <a:off x="3005138" y="1211263"/>
              <a:ext cx="68263" cy="123825"/>
            </a:xfrm>
            <a:custGeom>
              <a:avLst/>
              <a:gdLst>
                <a:gd name="T0" fmla="*/ 2 w 18"/>
                <a:gd name="T1" fmla="*/ 1 h 33"/>
                <a:gd name="T2" fmla="*/ 6 w 18"/>
                <a:gd name="T3" fmla="*/ 21 h 33"/>
                <a:gd name="T4" fmla="*/ 6 w 18"/>
                <a:gd name="T5" fmla="*/ 33 h 33"/>
                <a:gd name="T6" fmla="*/ 11 w 18"/>
                <a:gd name="T7" fmla="*/ 33 h 33"/>
                <a:gd name="T8" fmla="*/ 13 w 18"/>
                <a:gd name="T9" fmla="*/ 20 h 33"/>
                <a:gd name="T10" fmla="*/ 5 w 18"/>
                <a:gd name="T11" fmla="*/ 1 h 33"/>
                <a:gd name="T12" fmla="*/ 0 w 18"/>
                <a:gd name="T13" fmla="*/ 0 h 33"/>
                <a:gd name="T14" fmla="*/ 2 w 18"/>
                <a:gd name="T1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33">
                  <a:moveTo>
                    <a:pt x="2" y="1"/>
                  </a:moveTo>
                  <a:cubicBezTo>
                    <a:pt x="7" y="5"/>
                    <a:pt x="12" y="8"/>
                    <a:pt x="6" y="21"/>
                  </a:cubicBezTo>
                  <a:cubicBezTo>
                    <a:pt x="4" y="26"/>
                    <a:pt x="5" y="30"/>
                    <a:pt x="6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9" y="29"/>
                    <a:pt x="11" y="25"/>
                    <a:pt x="13" y="20"/>
                  </a:cubicBezTo>
                  <a:cubicBezTo>
                    <a:pt x="18" y="8"/>
                    <a:pt x="7" y="2"/>
                    <a:pt x="5" y="1"/>
                  </a:cubicBezTo>
                  <a:cubicBezTo>
                    <a:pt x="2" y="0"/>
                    <a:pt x="0" y="0"/>
                    <a:pt x="0" y="0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3" name="组合 282"/>
          <p:cNvGrpSpPr/>
          <p:nvPr/>
        </p:nvGrpSpPr>
        <p:grpSpPr>
          <a:xfrm>
            <a:off x="6580352" y="3959012"/>
            <a:ext cx="482298" cy="622968"/>
            <a:chOff x="6443663" y="3889375"/>
            <a:chExt cx="495300" cy="6397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5" name="Freeform 151"/>
            <p:cNvSpPr>
              <a:spLocks/>
            </p:cNvSpPr>
            <p:nvPr/>
          </p:nvSpPr>
          <p:spPr bwMode="auto">
            <a:xfrm>
              <a:off x="6613525" y="4178300"/>
              <a:ext cx="104775" cy="23813"/>
            </a:xfrm>
            <a:custGeom>
              <a:avLst/>
              <a:gdLst>
                <a:gd name="T0" fmla="*/ 4 w 28"/>
                <a:gd name="T1" fmla="*/ 6 h 6"/>
                <a:gd name="T2" fmla="*/ 25 w 28"/>
                <a:gd name="T3" fmla="*/ 6 h 6"/>
                <a:gd name="T4" fmla="*/ 28 w 28"/>
                <a:gd name="T5" fmla="*/ 3 h 6"/>
                <a:gd name="T6" fmla="*/ 25 w 28"/>
                <a:gd name="T7" fmla="*/ 0 h 6"/>
                <a:gd name="T8" fmla="*/ 4 w 28"/>
                <a:gd name="T9" fmla="*/ 0 h 6"/>
                <a:gd name="T10" fmla="*/ 0 w 28"/>
                <a:gd name="T11" fmla="*/ 3 h 6"/>
                <a:gd name="T12" fmla="*/ 4 w 28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6">
                  <a:moveTo>
                    <a:pt x="4" y="6"/>
                  </a:moveTo>
                  <a:cubicBezTo>
                    <a:pt x="25" y="6"/>
                    <a:pt x="25" y="6"/>
                    <a:pt x="25" y="6"/>
                  </a:cubicBezTo>
                  <a:cubicBezTo>
                    <a:pt x="26" y="6"/>
                    <a:pt x="28" y="5"/>
                    <a:pt x="28" y="3"/>
                  </a:cubicBezTo>
                  <a:cubicBezTo>
                    <a:pt x="28" y="1"/>
                    <a:pt x="26" y="0"/>
                    <a:pt x="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6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Freeform 152"/>
            <p:cNvSpPr>
              <a:spLocks/>
            </p:cNvSpPr>
            <p:nvPr/>
          </p:nvSpPr>
          <p:spPr bwMode="auto">
            <a:xfrm>
              <a:off x="6613525" y="4246563"/>
              <a:ext cx="104775" cy="22225"/>
            </a:xfrm>
            <a:custGeom>
              <a:avLst/>
              <a:gdLst>
                <a:gd name="T0" fmla="*/ 4 w 28"/>
                <a:gd name="T1" fmla="*/ 6 h 6"/>
                <a:gd name="T2" fmla="*/ 25 w 28"/>
                <a:gd name="T3" fmla="*/ 6 h 6"/>
                <a:gd name="T4" fmla="*/ 28 w 28"/>
                <a:gd name="T5" fmla="*/ 3 h 6"/>
                <a:gd name="T6" fmla="*/ 25 w 28"/>
                <a:gd name="T7" fmla="*/ 0 h 6"/>
                <a:gd name="T8" fmla="*/ 4 w 28"/>
                <a:gd name="T9" fmla="*/ 0 h 6"/>
                <a:gd name="T10" fmla="*/ 0 w 28"/>
                <a:gd name="T11" fmla="*/ 3 h 6"/>
                <a:gd name="T12" fmla="*/ 4 w 28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6">
                  <a:moveTo>
                    <a:pt x="4" y="6"/>
                  </a:moveTo>
                  <a:cubicBezTo>
                    <a:pt x="25" y="6"/>
                    <a:pt x="25" y="6"/>
                    <a:pt x="25" y="6"/>
                  </a:cubicBezTo>
                  <a:cubicBezTo>
                    <a:pt x="26" y="6"/>
                    <a:pt x="28" y="5"/>
                    <a:pt x="28" y="3"/>
                  </a:cubicBezTo>
                  <a:cubicBezTo>
                    <a:pt x="28" y="1"/>
                    <a:pt x="26" y="0"/>
                    <a:pt x="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6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153"/>
            <p:cNvSpPr>
              <a:spLocks noEditPoints="1"/>
            </p:cNvSpPr>
            <p:nvPr/>
          </p:nvSpPr>
          <p:spPr bwMode="auto">
            <a:xfrm>
              <a:off x="6443663" y="3889375"/>
              <a:ext cx="495300" cy="639763"/>
            </a:xfrm>
            <a:custGeom>
              <a:avLst/>
              <a:gdLst>
                <a:gd name="T0" fmla="*/ 129 w 132"/>
                <a:gd name="T1" fmla="*/ 163 h 170"/>
                <a:gd name="T2" fmla="*/ 79 w 132"/>
                <a:gd name="T3" fmla="*/ 163 h 170"/>
                <a:gd name="T4" fmla="*/ 62 w 132"/>
                <a:gd name="T5" fmla="*/ 147 h 170"/>
                <a:gd name="T6" fmla="*/ 62 w 132"/>
                <a:gd name="T7" fmla="*/ 139 h 170"/>
                <a:gd name="T8" fmla="*/ 72 w 132"/>
                <a:gd name="T9" fmla="*/ 139 h 170"/>
                <a:gd name="T10" fmla="*/ 120 w 132"/>
                <a:gd name="T11" fmla="*/ 97 h 170"/>
                <a:gd name="T12" fmla="*/ 120 w 132"/>
                <a:gd name="T13" fmla="*/ 25 h 170"/>
                <a:gd name="T14" fmla="*/ 105 w 132"/>
                <a:gd name="T15" fmla="*/ 12 h 170"/>
                <a:gd name="T16" fmla="*/ 74 w 132"/>
                <a:gd name="T17" fmla="*/ 12 h 170"/>
                <a:gd name="T18" fmla="*/ 60 w 132"/>
                <a:gd name="T19" fmla="*/ 0 h 170"/>
                <a:gd name="T20" fmla="*/ 46 w 132"/>
                <a:gd name="T21" fmla="*/ 12 h 170"/>
                <a:gd name="T22" fmla="*/ 15 w 132"/>
                <a:gd name="T23" fmla="*/ 12 h 170"/>
                <a:gd name="T24" fmla="*/ 0 w 132"/>
                <a:gd name="T25" fmla="*/ 25 h 170"/>
                <a:gd name="T26" fmla="*/ 2 w 132"/>
                <a:gd name="T27" fmla="*/ 106 h 170"/>
                <a:gd name="T28" fmla="*/ 8 w 132"/>
                <a:gd name="T29" fmla="*/ 106 h 170"/>
                <a:gd name="T30" fmla="*/ 7 w 132"/>
                <a:gd name="T31" fmla="*/ 62 h 170"/>
                <a:gd name="T32" fmla="*/ 7 w 132"/>
                <a:gd name="T33" fmla="*/ 62 h 170"/>
                <a:gd name="T34" fmla="*/ 7 w 132"/>
                <a:gd name="T35" fmla="*/ 53 h 170"/>
                <a:gd name="T36" fmla="*/ 7 w 132"/>
                <a:gd name="T37" fmla="*/ 44 h 170"/>
                <a:gd name="T38" fmla="*/ 7 w 132"/>
                <a:gd name="T39" fmla="*/ 25 h 170"/>
                <a:gd name="T40" fmla="*/ 15 w 132"/>
                <a:gd name="T41" fmla="*/ 19 h 170"/>
                <a:gd name="T42" fmla="*/ 46 w 132"/>
                <a:gd name="T43" fmla="*/ 19 h 170"/>
                <a:gd name="T44" fmla="*/ 60 w 132"/>
                <a:gd name="T45" fmla="*/ 29 h 170"/>
                <a:gd name="T46" fmla="*/ 74 w 132"/>
                <a:gd name="T47" fmla="*/ 19 h 170"/>
                <a:gd name="T48" fmla="*/ 105 w 132"/>
                <a:gd name="T49" fmla="*/ 19 h 170"/>
                <a:gd name="T50" fmla="*/ 113 w 132"/>
                <a:gd name="T51" fmla="*/ 25 h 170"/>
                <a:gd name="T52" fmla="*/ 113 w 132"/>
                <a:gd name="T53" fmla="*/ 55 h 170"/>
                <a:gd name="T54" fmla="*/ 60 w 132"/>
                <a:gd name="T55" fmla="*/ 52 h 170"/>
                <a:gd name="T56" fmla="*/ 43 w 132"/>
                <a:gd name="T57" fmla="*/ 46 h 170"/>
                <a:gd name="T58" fmla="*/ 43 w 132"/>
                <a:gd name="T59" fmla="*/ 53 h 170"/>
                <a:gd name="T60" fmla="*/ 57 w 132"/>
                <a:gd name="T61" fmla="*/ 58 h 170"/>
                <a:gd name="T62" fmla="*/ 88 w 132"/>
                <a:gd name="T63" fmla="*/ 66 h 170"/>
                <a:gd name="T64" fmla="*/ 113 w 132"/>
                <a:gd name="T65" fmla="*/ 62 h 170"/>
                <a:gd name="T66" fmla="*/ 113 w 132"/>
                <a:gd name="T67" fmla="*/ 97 h 170"/>
                <a:gd name="T68" fmla="*/ 72 w 132"/>
                <a:gd name="T69" fmla="*/ 132 h 170"/>
                <a:gd name="T70" fmla="*/ 48 w 132"/>
                <a:gd name="T71" fmla="*/ 132 h 170"/>
                <a:gd name="T72" fmla="*/ 8 w 132"/>
                <a:gd name="T73" fmla="*/ 106 h 170"/>
                <a:gd name="T74" fmla="*/ 2 w 132"/>
                <a:gd name="T75" fmla="*/ 106 h 170"/>
                <a:gd name="T76" fmla="*/ 48 w 132"/>
                <a:gd name="T77" fmla="*/ 139 h 170"/>
                <a:gd name="T78" fmla="*/ 56 w 132"/>
                <a:gd name="T79" fmla="*/ 139 h 170"/>
                <a:gd name="T80" fmla="*/ 56 w 132"/>
                <a:gd name="T81" fmla="*/ 147 h 170"/>
                <a:gd name="T82" fmla="*/ 79 w 132"/>
                <a:gd name="T83" fmla="*/ 170 h 170"/>
                <a:gd name="T84" fmla="*/ 129 w 132"/>
                <a:gd name="T85" fmla="*/ 170 h 170"/>
                <a:gd name="T86" fmla="*/ 132 w 132"/>
                <a:gd name="T87" fmla="*/ 167 h 170"/>
                <a:gd name="T88" fmla="*/ 129 w 132"/>
                <a:gd name="T89" fmla="*/ 163 h 170"/>
                <a:gd name="T90" fmla="*/ 60 w 132"/>
                <a:gd name="T91" fmla="*/ 23 h 170"/>
                <a:gd name="T92" fmla="*/ 52 w 132"/>
                <a:gd name="T93" fmla="*/ 15 h 170"/>
                <a:gd name="T94" fmla="*/ 60 w 132"/>
                <a:gd name="T95" fmla="*/ 7 h 170"/>
                <a:gd name="T96" fmla="*/ 68 w 132"/>
                <a:gd name="T97" fmla="*/ 15 h 170"/>
                <a:gd name="T98" fmla="*/ 60 w 132"/>
                <a:gd name="T99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2" h="170">
                  <a:moveTo>
                    <a:pt x="129" y="163"/>
                  </a:moveTo>
                  <a:cubicBezTo>
                    <a:pt x="79" y="163"/>
                    <a:pt x="79" y="163"/>
                    <a:pt x="79" y="163"/>
                  </a:cubicBezTo>
                  <a:cubicBezTo>
                    <a:pt x="70" y="163"/>
                    <a:pt x="62" y="156"/>
                    <a:pt x="62" y="147"/>
                  </a:cubicBezTo>
                  <a:cubicBezTo>
                    <a:pt x="62" y="139"/>
                    <a:pt x="62" y="139"/>
                    <a:pt x="62" y="139"/>
                  </a:cubicBezTo>
                  <a:cubicBezTo>
                    <a:pt x="72" y="139"/>
                    <a:pt x="72" y="139"/>
                    <a:pt x="72" y="139"/>
                  </a:cubicBezTo>
                  <a:cubicBezTo>
                    <a:pt x="98" y="139"/>
                    <a:pt x="120" y="120"/>
                    <a:pt x="120" y="97"/>
                  </a:cubicBezTo>
                  <a:cubicBezTo>
                    <a:pt x="120" y="25"/>
                    <a:pt x="120" y="25"/>
                    <a:pt x="120" y="25"/>
                  </a:cubicBezTo>
                  <a:cubicBezTo>
                    <a:pt x="120" y="18"/>
                    <a:pt x="113" y="12"/>
                    <a:pt x="105" y="12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3" y="6"/>
                    <a:pt x="67" y="0"/>
                    <a:pt x="60" y="0"/>
                  </a:cubicBezTo>
                  <a:cubicBezTo>
                    <a:pt x="53" y="0"/>
                    <a:pt x="47" y="6"/>
                    <a:pt x="46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7" y="12"/>
                    <a:pt x="0" y="18"/>
                    <a:pt x="0" y="25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8" y="106"/>
                    <a:pt x="8" y="106"/>
                    <a:pt x="8" y="106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2"/>
                    <a:pt x="11" y="19"/>
                    <a:pt x="15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8" y="25"/>
                    <a:pt x="53" y="29"/>
                    <a:pt x="60" y="29"/>
                  </a:cubicBezTo>
                  <a:cubicBezTo>
                    <a:pt x="67" y="29"/>
                    <a:pt x="72" y="25"/>
                    <a:pt x="74" y="19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9" y="19"/>
                    <a:pt x="113" y="22"/>
                    <a:pt x="113" y="25"/>
                  </a:cubicBezTo>
                  <a:cubicBezTo>
                    <a:pt x="113" y="55"/>
                    <a:pt x="113" y="55"/>
                    <a:pt x="113" y="55"/>
                  </a:cubicBezTo>
                  <a:cubicBezTo>
                    <a:pt x="85" y="63"/>
                    <a:pt x="72" y="58"/>
                    <a:pt x="60" y="52"/>
                  </a:cubicBezTo>
                  <a:cubicBezTo>
                    <a:pt x="55" y="50"/>
                    <a:pt x="49" y="47"/>
                    <a:pt x="43" y="46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8" y="54"/>
                    <a:pt x="53" y="56"/>
                    <a:pt x="57" y="58"/>
                  </a:cubicBezTo>
                  <a:cubicBezTo>
                    <a:pt x="66" y="62"/>
                    <a:pt x="75" y="66"/>
                    <a:pt x="88" y="66"/>
                  </a:cubicBezTo>
                  <a:cubicBezTo>
                    <a:pt x="95" y="66"/>
                    <a:pt x="103" y="65"/>
                    <a:pt x="113" y="62"/>
                  </a:cubicBezTo>
                  <a:cubicBezTo>
                    <a:pt x="113" y="97"/>
                    <a:pt x="113" y="97"/>
                    <a:pt x="113" y="97"/>
                  </a:cubicBezTo>
                  <a:cubicBezTo>
                    <a:pt x="113" y="116"/>
                    <a:pt x="95" y="132"/>
                    <a:pt x="72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29" y="132"/>
                    <a:pt x="13" y="121"/>
                    <a:pt x="8" y="106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6" y="125"/>
                    <a:pt x="25" y="139"/>
                    <a:pt x="48" y="139"/>
                  </a:cubicBezTo>
                  <a:cubicBezTo>
                    <a:pt x="56" y="139"/>
                    <a:pt x="56" y="139"/>
                    <a:pt x="56" y="139"/>
                  </a:cubicBezTo>
                  <a:cubicBezTo>
                    <a:pt x="56" y="147"/>
                    <a:pt x="56" y="147"/>
                    <a:pt x="56" y="147"/>
                  </a:cubicBezTo>
                  <a:cubicBezTo>
                    <a:pt x="56" y="160"/>
                    <a:pt x="66" y="170"/>
                    <a:pt x="79" y="170"/>
                  </a:cubicBezTo>
                  <a:cubicBezTo>
                    <a:pt x="129" y="170"/>
                    <a:pt x="129" y="170"/>
                    <a:pt x="129" y="170"/>
                  </a:cubicBezTo>
                  <a:cubicBezTo>
                    <a:pt x="131" y="170"/>
                    <a:pt x="132" y="168"/>
                    <a:pt x="132" y="167"/>
                  </a:cubicBezTo>
                  <a:cubicBezTo>
                    <a:pt x="132" y="165"/>
                    <a:pt x="131" y="163"/>
                    <a:pt x="129" y="163"/>
                  </a:cubicBezTo>
                  <a:close/>
                  <a:moveTo>
                    <a:pt x="60" y="23"/>
                  </a:moveTo>
                  <a:cubicBezTo>
                    <a:pt x="56" y="23"/>
                    <a:pt x="52" y="19"/>
                    <a:pt x="52" y="15"/>
                  </a:cubicBezTo>
                  <a:cubicBezTo>
                    <a:pt x="52" y="11"/>
                    <a:pt x="56" y="7"/>
                    <a:pt x="60" y="7"/>
                  </a:cubicBezTo>
                  <a:cubicBezTo>
                    <a:pt x="64" y="7"/>
                    <a:pt x="68" y="11"/>
                    <a:pt x="68" y="15"/>
                  </a:cubicBezTo>
                  <a:cubicBezTo>
                    <a:pt x="68" y="19"/>
                    <a:pt x="64" y="23"/>
                    <a:pt x="60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154"/>
            <p:cNvSpPr>
              <a:spLocks/>
            </p:cNvSpPr>
            <p:nvPr/>
          </p:nvSpPr>
          <p:spPr bwMode="auto">
            <a:xfrm>
              <a:off x="6478588" y="4059238"/>
              <a:ext cx="123825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3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7" y="8"/>
                    <a:pt x="24" y="13"/>
                    <a:pt x="12" y="7"/>
                  </a:cubicBezTo>
                  <a:cubicBezTo>
                    <a:pt x="7" y="5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2"/>
                    <a:pt x="13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3" y="3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2" name="组合 281"/>
          <p:cNvGrpSpPr/>
          <p:nvPr/>
        </p:nvGrpSpPr>
        <p:grpSpPr>
          <a:xfrm>
            <a:off x="7643881" y="3974471"/>
            <a:ext cx="585868" cy="578139"/>
            <a:chOff x="7535863" y="3905250"/>
            <a:chExt cx="601662" cy="5937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9" name="Freeform 155"/>
            <p:cNvSpPr>
              <a:spLocks/>
            </p:cNvSpPr>
            <p:nvPr/>
          </p:nvSpPr>
          <p:spPr bwMode="auto">
            <a:xfrm>
              <a:off x="7686675" y="4106863"/>
              <a:ext cx="184150" cy="173038"/>
            </a:xfrm>
            <a:custGeom>
              <a:avLst/>
              <a:gdLst>
                <a:gd name="T0" fmla="*/ 27 w 49"/>
                <a:gd name="T1" fmla="*/ 1 h 46"/>
                <a:gd name="T2" fmla="*/ 23 w 49"/>
                <a:gd name="T3" fmla="*/ 2 h 46"/>
                <a:gd name="T4" fmla="*/ 9 w 49"/>
                <a:gd name="T5" fmla="*/ 45 h 46"/>
                <a:gd name="T6" fmla="*/ 13 w 49"/>
                <a:gd name="T7" fmla="*/ 46 h 46"/>
                <a:gd name="T8" fmla="*/ 15 w 49"/>
                <a:gd name="T9" fmla="*/ 46 h 46"/>
                <a:gd name="T10" fmla="*/ 48 w 49"/>
                <a:gd name="T11" fmla="*/ 11 h 46"/>
                <a:gd name="T12" fmla="*/ 47 w 49"/>
                <a:gd name="T13" fmla="*/ 6 h 46"/>
                <a:gd name="T14" fmla="*/ 42 w 49"/>
                <a:gd name="T15" fmla="*/ 7 h 46"/>
                <a:gd name="T16" fmla="*/ 13 w 49"/>
                <a:gd name="T17" fmla="*/ 40 h 46"/>
                <a:gd name="T18" fmla="*/ 13 w 49"/>
                <a:gd name="T19" fmla="*/ 40 h 46"/>
                <a:gd name="T20" fmla="*/ 28 w 49"/>
                <a:gd name="T21" fmla="*/ 6 h 46"/>
                <a:gd name="T22" fmla="*/ 27 w 49"/>
                <a:gd name="T23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46">
                  <a:moveTo>
                    <a:pt x="27" y="1"/>
                  </a:moveTo>
                  <a:cubicBezTo>
                    <a:pt x="26" y="0"/>
                    <a:pt x="24" y="0"/>
                    <a:pt x="23" y="2"/>
                  </a:cubicBezTo>
                  <a:cubicBezTo>
                    <a:pt x="16" y="13"/>
                    <a:pt x="0" y="38"/>
                    <a:pt x="9" y="45"/>
                  </a:cubicBezTo>
                  <a:cubicBezTo>
                    <a:pt x="10" y="46"/>
                    <a:pt x="11" y="46"/>
                    <a:pt x="13" y="46"/>
                  </a:cubicBezTo>
                  <a:cubicBezTo>
                    <a:pt x="14" y="46"/>
                    <a:pt x="14" y="46"/>
                    <a:pt x="15" y="46"/>
                  </a:cubicBezTo>
                  <a:cubicBezTo>
                    <a:pt x="25" y="44"/>
                    <a:pt x="44" y="16"/>
                    <a:pt x="48" y="11"/>
                  </a:cubicBezTo>
                  <a:cubicBezTo>
                    <a:pt x="49" y="9"/>
                    <a:pt x="48" y="7"/>
                    <a:pt x="47" y="6"/>
                  </a:cubicBezTo>
                  <a:cubicBezTo>
                    <a:pt x="45" y="5"/>
                    <a:pt x="43" y="6"/>
                    <a:pt x="42" y="7"/>
                  </a:cubicBezTo>
                  <a:cubicBezTo>
                    <a:pt x="31" y="24"/>
                    <a:pt x="17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1" y="38"/>
                    <a:pt x="17" y="22"/>
                    <a:pt x="28" y="6"/>
                  </a:cubicBezTo>
                  <a:cubicBezTo>
                    <a:pt x="29" y="4"/>
                    <a:pt x="29" y="2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Freeform 156"/>
            <p:cNvSpPr>
              <a:spLocks/>
            </p:cNvSpPr>
            <p:nvPr/>
          </p:nvSpPr>
          <p:spPr bwMode="auto">
            <a:xfrm>
              <a:off x="7807325" y="4164013"/>
              <a:ext cx="134938" cy="120650"/>
            </a:xfrm>
            <a:custGeom>
              <a:avLst/>
              <a:gdLst>
                <a:gd name="T0" fmla="*/ 7 w 36"/>
                <a:gd name="T1" fmla="*/ 32 h 32"/>
                <a:gd name="T2" fmla="*/ 8 w 36"/>
                <a:gd name="T3" fmla="*/ 32 h 32"/>
                <a:gd name="T4" fmla="*/ 33 w 36"/>
                <a:gd name="T5" fmla="*/ 22 h 32"/>
                <a:gd name="T6" fmla="*/ 35 w 36"/>
                <a:gd name="T7" fmla="*/ 18 h 32"/>
                <a:gd name="T8" fmla="*/ 30 w 36"/>
                <a:gd name="T9" fmla="*/ 17 h 32"/>
                <a:gd name="T10" fmla="*/ 10 w 36"/>
                <a:gd name="T11" fmla="*/ 25 h 32"/>
                <a:gd name="T12" fmla="*/ 26 w 36"/>
                <a:gd name="T13" fmla="*/ 6 h 32"/>
                <a:gd name="T14" fmla="*/ 26 w 36"/>
                <a:gd name="T15" fmla="*/ 1 h 32"/>
                <a:gd name="T16" fmla="*/ 22 w 36"/>
                <a:gd name="T17" fmla="*/ 1 h 32"/>
                <a:gd name="T18" fmla="*/ 2 w 36"/>
                <a:gd name="T19" fmla="*/ 29 h 32"/>
                <a:gd name="T20" fmla="*/ 7 w 36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32">
                  <a:moveTo>
                    <a:pt x="7" y="32"/>
                  </a:moveTo>
                  <a:cubicBezTo>
                    <a:pt x="7" y="32"/>
                    <a:pt x="7" y="32"/>
                    <a:pt x="8" y="32"/>
                  </a:cubicBezTo>
                  <a:cubicBezTo>
                    <a:pt x="16" y="32"/>
                    <a:pt x="32" y="24"/>
                    <a:pt x="33" y="22"/>
                  </a:cubicBezTo>
                  <a:cubicBezTo>
                    <a:pt x="35" y="22"/>
                    <a:pt x="36" y="20"/>
                    <a:pt x="35" y="18"/>
                  </a:cubicBezTo>
                  <a:cubicBezTo>
                    <a:pt x="34" y="16"/>
                    <a:pt x="32" y="16"/>
                    <a:pt x="30" y="17"/>
                  </a:cubicBezTo>
                  <a:cubicBezTo>
                    <a:pt x="25" y="20"/>
                    <a:pt x="15" y="24"/>
                    <a:pt x="10" y="25"/>
                  </a:cubicBezTo>
                  <a:cubicBezTo>
                    <a:pt x="13" y="21"/>
                    <a:pt x="20" y="13"/>
                    <a:pt x="26" y="6"/>
                  </a:cubicBezTo>
                  <a:cubicBezTo>
                    <a:pt x="28" y="5"/>
                    <a:pt x="28" y="3"/>
                    <a:pt x="26" y="1"/>
                  </a:cubicBezTo>
                  <a:cubicBezTo>
                    <a:pt x="25" y="0"/>
                    <a:pt x="23" y="0"/>
                    <a:pt x="22" y="1"/>
                  </a:cubicBezTo>
                  <a:cubicBezTo>
                    <a:pt x="0" y="23"/>
                    <a:pt x="2" y="27"/>
                    <a:pt x="2" y="29"/>
                  </a:cubicBezTo>
                  <a:cubicBezTo>
                    <a:pt x="3" y="31"/>
                    <a:pt x="5" y="32"/>
                    <a:pt x="7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157"/>
            <p:cNvSpPr>
              <a:spLocks/>
            </p:cNvSpPr>
            <p:nvPr/>
          </p:nvSpPr>
          <p:spPr bwMode="auto">
            <a:xfrm>
              <a:off x="7535863" y="3905250"/>
              <a:ext cx="585788" cy="593725"/>
            </a:xfrm>
            <a:custGeom>
              <a:avLst/>
              <a:gdLst>
                <a:gd name="T0" fmla="*/ 28 w 156"/>
                <a:gd name="T1" fmla="*/ 158 h 158"/>
                <a:gd name="T2" fmla="*/ 28 w 156"/>
                <a:gd name="T3" fmla="*/ 158 h 158"/>
                <a:gd name="T4" fmla="*/ 31 w 156"/>
                <a:gd name="T5" fmla="*/ 157 h 158"/>
                <a:gd name="T6" fmla="*/ 86 w 156"/>
                <a:gd name="T7" fmla="*/ 113 h 158"/>
                <a:gd name="T8" fmla="*/ 86 w 156"/>
                <a:gd name="T9" fmla="*/ 115 h 158"/>
                <a:gd name="T10" fmla="*/ 99 w 156"/>
                <a:gd name="T11" fmla="*/ 127 h 158"/>
                <a:gd name="T12" fmla="*/ 105 w 156"/>
                <a:gd name="T13" fmla="*/ 128 h 158"/>
                <a:gd name="T14" fmla="*/ 118 w 156"/>
                <a:gd name="T15" fmla="*/ 122 h 158"/>
                <a:gd name="T16" fmla="*/ 134 w 156"/>
                <a:gd name="T17" fmla="*/ 125 h 158"/>
                <a:gd name="T18" fmla="*/ 143 w 156"/>
                <a:gd name="T19" fmla="*/ 113 h 158"/>
                <a:gd name="T20" fmla="*/ 136 w 156"/>
                <a:gd name="T21" fmla="*/ 113 h 158"/>
                <a:gd name="T22" fmla="*/ 132 w 156"/>
                <a:gd name="T23" fmla="*/ 119 h 158"/>
                <a:gd name="T24" fmla="*/ 121 w 156"/>
                <a:gd name="T25" fmla="*/ 116 h 158"/>
                <a:gd name="T26" fmla="*/ 118 w 156"/>
                <a:gd name="T27" fmla="*/ 114 h 158"/>
                <a:gd name="T28" fmla="*/ 118 w 156"/>
                <a:gd name="T29" fmla="*/ 114 h 158"/>
                <a:gd name="T30" fmla="*/ 115 w 156"/>
                <a:gd name="T31" fmla="*/ 116 h 158"/>
                <a:gd name="T32" fmla="*/ 101 w 156"/>
                <a:gd name="T33" fmla="*/ 121 h 158"/>
                <a:gd name="T34" fmla="*/ 92 w 156"/>
                <a:gd name="T35" fmla="*/ 110 h 158"/>
                <a:gd name="T36" fmla="*/ 100 w 156"/>
                <a:gd name="T37" fmla="*/ 106 h 158"/>
                <a:gd name="T38" fmla="*/ 102 w 156"/>
                <a:gd name="T39" fmla="*/ 101 h 158"/>
                <a:gd name="T40" fmla="*/ 97 w 156"/>
                <a:gd name="T41" fmla="*/ 100 h 158"/>
                <a:gd name="T42" fmla="*/ 27 w 156"/>
                <a:gd name="T43" fmla="*/ 151 h 158"/>
                <a:gd name="T44" fmla="*/ 7 w 156"/>
                <a:gd name="T45" fmla="*/ 125 h 158"/>
                <a:gd name="T46" fmla="*/ 56 w 156"/>
                <a:gd name="T47" fmla="*/ 50 h 158"/>
                <a:gd name="T48" fmla="*/ 53 w 156"/>
                <a:gd name="T49" fmla="*/ 47 h 158"/>
                <a:gd name="T50" fmla="*/ 53 w 156"/>
                <a:gd name="T51" fmla="*/ 47 h 158"/>
                <a:gd name="T52" fmla="*/ 49 w 156"/>
                <a:gd name="T53" fmla="*/ 50 h 158"/>
                <a:gd name="T54" fmla="*/ 47 w 156"/>
                <a:gd name="T55" fmla="*/ 60 h 158"/>
                <a:gd name="T56" fmla="*/ 41 w 156"/>
                <a:gd name="T57" fmla="*/ 50 h 158"/>
                <a:gd name="T58" fmla="*/ 49 w 156"/>
                <a:gd name="T59" fmla="*/ 38 h 158"/>
                <a:gd name="T60" fmla="*/ 50 w 156"/>
                <a:gd name="T61" fmla="*/ 34 h 158"/>
                <a:gd name="T62" fmla="*/ 55 w 156"/>
                <a:gd name="T63" fmla="*/ 15 h 158"/>
                <a:gd name="T64" fmla="*/ 70 w 156"/>
                <a:gd name="T65" fmla="*/ 15 h 158"/>
                <a:gd name="T66" fmla="*/ 74 w 156"/>
                <a:gd name="T67" fmla="*/ 15 h 158"/>
                <a:gd name="T68" fmla="*/ 106 w 156"/>
                <a:gd name="T69" fmla="*/ 22 h 158"/>
                <a:gd name="T70" fmla="*/ 109 w 156"/>
                <a:gd name="T71" fmla="*/ 23 h 158"/>
                <a:gd name="T72" fmla="*/ 133 w 156"/>
                <a:gd name="T73" fmla="*/ 35 h 158"/>
                <a:gd name="T74" fmla="*/ 137 w 156"/>
                <a:gd name="T75" fmla="*/ 62 h 158"/>
                <a:gd name="T76" fmla="*/ 138 w 156"/>
                <a:gd name="T77" fmla="*/ 66 h 158"/>
                <a:gd name="T78" fmla="*/ 139 w 156"/>
                <a:gd name="T79" fmla="*/ 66 h 158"/>
                <a:gd name="T80" fmla="*/ 149 w 156"/>
                <a:gd name="T81" fmla="*/ 79 h 158"/>
                <a:gd name="T82" fmla="*/ 156 w 156"/>
                <a:gd name="T83" fmla="*/ 79 h 158"/>
                <a:gd name="T84" fmla="*/ 144 w 156"/>
                <a:gd name="T85" fmla="*/ 62 h 158"/>
                <a:gd name="T86" fmla="*/ 138 w 156"/>
                <a:gd name="T87" fmla="*/ 31 h 158"/>
                <a:gd name="T88" fmla="*/ 111 w 156"/>
                <a:gd name="T89" fmla="*/ 17 h 158"/>
                <a:gd name="T90" fmla="*/ 72 w 156"/>
                <a:gd name="T91" fmla="*/ 8 h 158"/>
                <a:gd name="T92" fmla="*/ 52 w 156"/>
                <a:gd name="T93" fmla="*/ 10 h 158"/>
                <a:gd name="T94" fmla="*/ 43 w 156"/>
                <a:gd name="T95" fmla="*/ 34 h 158"/>
                <a:gd name="T96" fmla="*/ 34 w 156"/>
                <a:gd name="T97" fmla="*/ 51 h 158"/>
                <a:gd name="T98" fmla="*/ 45 w 156"/>
                <a:gd name="T99" fmla="*/ 67 h 158"/>
                <a:gd name="T100" fmla="*/ 2 w 156"/>
                <a:gd name="T101" fmla="*/ 121 h 158"/>
                <a:gd name="T102" fmla="*/ 0 w 156"/>
                <a:gd name="T103" fmla="*/ 124 h 158"/>
                <a:gd name="T104" fmla="*/ 28 w 156"/>
                <a:gd name="T10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158">
                  <a:moveTo>
                    <a:pt x="28" y="158"/>
                  </a:moveTo>
                  <a:cubicBezTo>
                    <a:pt x="28" y="158"/>
                    <a:pt x="28" y="158"/>
                    <a:pt x="28" y="158"/>
                  </a:cubicBezTo>
                  <a:cubicBezTo>
                    <a:pt x="29" y="158"/>
                    <a:pt x="30" y="158"/>
                    <a:pt x="31" y="157"/>
                  </a:cubicBezTo>
                  <a:cubicBezTo>
                    <a:pt x="34" y="152"/>
                    <a:pt x="54" y="131"/>
                    <a:pt x="86" y="113"/>
                  </a:cubicBezTo>
                  <a:cubicBezTo>
                    <a:pt x="86" y="114"/>
                    <a:pt x="86" y="115"/>
                    <a:pt x="86" y="115"/>
                  </a:cubicBezTo>
                  <a:cubicBezTo>
                    <a:pt x="88" y="121"/>
                    <a:pt x="93" y="126"/>
                    <a:pt x="99" y="127"/>
                  </a:cubicBezTo>
                  <a:cubicBezTo>
                    <a:pt x="101" y="128"/>
                    <a:pt x="103" y="128"/>
                    <a:pt x="105" y="128"/>
                  </a:cubicBezTo>
                  <a:cubicBezTo>
                    <a:pt x="111" y="128"/>
                    <a:pt x="115" y="125"/>
                    <a:pt x="118" y="122"/>
                  </a:cubicBezTo>
                  <a:cubicBezTo>
                    <a:pt x="122" y="125"/>
                    <a:pt x="128" y="127"/>
                    <a:pt x="134" y="125"/>
                  </a:cubicBezTo>
                  <a:cubicBezTo>
                    <a:pt x="141" y="123"/>
                    <a:pt x="143" y="118"/>
                    <a:pt x="143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6" y="115"/>
                    <a:pt x="135" y="118"/>
                    <a:pt x="132" y="119"/>
                  </a:cubicBezTo>
                  <a:cubicBezTo>
                    <a:pt x="126" y="121"/>
                    <a:pt x="122" y="117"/>
                    <a:pt x="121" y="116"/>
                  </a:cubicBezTo>
                  <a:cubicBezTo>
                    <a:pt x="120" y="114"/>
                    <a:pt x="119" y="114"/>
                    <a:pt x="118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7" y="114"/>
                    <a:pt x="116" y="114"/>
                    <a:pt x="115" y="116"/>
                  </a:cubicBezTo>
                  <a:cubicBezTo>
                    <a:pt x="115" y="116"/>
                    <a:pt x="111" y="123"/>
                    <a:pt x="101" y="121"/>
                  </a:cubicBezTo>
                  <a:cubicBezTo>
                    <a:pt x="94" y="119"/>
                    <a:pt x="92" y="112"/>
                    <a:pt x="92" y="110"/>
                  </a:cubicBezTo>
                  <a:cubicBezTo>
                    <a:pt x="95" y="109"/>
                    <a:pt x="98" y="107"/>
                    <a:pt x="100" y="106"/>
                  </a:cubicBezTo>
                  <a:cubicBezTo>
                    <a:pt x="102" y="105"/>
                    <a:pt x="103" y="103"/>
                    <a:pt x="102" y="101"/>
                  </a:cubicBezTo>
                  <a:cubicBezTo>
                    <a:pt x="101" y="100"/>
                    <a:pt x="99" y="99"/>
                    <a:pt x="97" y="100"/>
                  </a:cubicBezTo>
                  <a:cubicBezTo>
                    <a:pt x="56" y="120"/>
                    <a:pt x="32" y="145"/>
                    <a:pt x="27" y="151"/>
                  </a:cubicBezTo>
                  <a:cubicBezTo>
                    <a:pt x="10" y="149"/>
                    <a:pt x="7" y="135"/>
                    <a:pt x="7" y="125"/>
                  </a:cubicBezTo>
                  <a:cubicBezTo>
                    <a:pt x="55" y="85"/>
                    <a:pt x="56" y="51"/>
                    <a:pt x="56" y="50"/>
                  </a:cubicBezTo>
                  <a:cubicBezTo>
                    <a:pt x="56" y="48"/>
                    <a:pt x="55" y="47"/>
                    <a:pt x="53" y="47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51" y="47"/>
                    <a:pt x="49" y="48"/>
                    <a:pt x="49" y="50"/>
                  </a:cubicBezTo>
                  <a:cubicBezTo>
                    <a:pt x="49" y="50"/>
                    <a:pt x="49" y="54"/>
                    <a:pt x="47" y="60"/>
                  </a:cubicBezTo>
                  <a:cubicBezTo>
                    <a:pt x="44" y="58"/>
                    <a:pt x="41" y="54"/>
                    <a:pt x="41" y="50"/>
                  </a:cubicBezTo>
                  <a:cubicBezTo>
                    <a:pt x="41" y="46"/>
                    <a:pt x="43" y="42"/>
                    <a:pt x="49" y="38"/>
                  </a:cubicBezTo>
                  <a:cubicBezTo>
                    <a:pt x="50" y="37"/>
                    <a:pt x="51" y="35"/>
                    <a:pt x="50" y="34"/>
                  </a:cubicBezTo>
                  <a:cubicBezTo>
                    <a:pt x="50" y="33"/>
                    <a:pt x="46" y="22"/>
                    <a:pt x="55" y="15"/>
                  </a:cubicBezTo>
                  <a:cubicBezTo>
                    <a:pt x="63" y="10"/>
                    <a:pt x="69" y="15"/>
                    <a:pt x="70" y="15"/>
                  </a:cubicBezTo>
                  <a:cubicBezTo>
                    <a:pt x="71" y="16"/>
                    <a:pt x="72" y="16"/>
                    <a:pt x="74" y="15"/>
                  </a:cubicBezTo>
                  <a:cubicBezTo>
                    <a:pt x="74" y="14"/>
                    <a:pt x="93" y="3"/>
                    <a:pt x="106" y="22"/>
                  </a:cubicBezTo>
                  <a:cubicBezTo>
                    <a:pt x="107" y="23"/>
                    <a:pt x="108" y="23"/>
                    <a:pt x="109" y="23"/>
                  </a:cubicBezTo>
                  <a:cubicBezTo>
                    <a:pt x="109" y="23"/>
                    <a:pt x="125" y="24"/>
                    <a:pt x="133" y="35"/>
                  </a:cubicBezTo>
                  <a:cubicBezTo>
                    <a:pt x="138" y="42"/>
                    <a:pt x="140" y="51"/>
                    <a:pt x="137" y="62"/>
                  </a:cubicBezTo>
                  <a:cubicBezTo>
                    <a:pt x="137" y="64"/>
                    <a:pt x="137" y="65"/>
                    <a:pt x="138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4" y="70"/>
                    <a:pt x="147" y="74"/>
                    <a:pt x="149" y="79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4" y="73"/>
                    <a:pt x="150" y="67"/>
                    <a:pt x="144" y="62"/>
                  </a:cubicBezTo>
                  <a:cubicBezTo>
                    <a:pt x="146" y="49"/>
                    <a:pt x="144" y="39"/>
                    <a:pt x="138" y="31"/>
                  </a:cubicBezTo>
                  <a:cubicBezTo>
                    <a:pt x="130" y="20"/>
                    <a:pt x="116" y="17"/>
                    <a:pt x="111" y="17"/>
                  </a:cubicBezTo>
                  <a:cubicBezTo>
                    <a:pt x="98" y="0"/>
                    <a:pt x="81" y="3"/>
                    <a:pt x="72" y="8"/>
                  </a:cubicBezTo>
                  <a:cubicBezTo>
                    <a:pt x="68" y="6"/>
                    <a:pt x="61" y="4"/>
                    <a:pt x="52" y="10"/>
                  </a:cubicBezTo>
                  <a:cubicBezTo>
                    <a:pt x="42" y="16"/>
                    <a:pt x="41" y="27"/>
                    <a:pt x="43" y="34"/>
                  </a:cubicBezTo>
                  <a:cubicBezTo>
                    <a:pt x="37" y="39"/>
                    <a:pt x="34" y="45"/>
                    <a:pt x="34" y="51"/>
                  </a:cubicBezTo>
                  <a:cubicBezTo>
                    <a:pt x="35" y="58"/>
                    <a:pt x="41" y="64"/>
                    <a:pt x="45" y="67"/>
                  </a:cubicBezTo>
                  <a:cubicBezTo>
                    <a:pt x="40" y="80"/>
                    <a:pt x="28" y="100"/>
                    <a:pt x="2" y="121"/>
                  </a:cubicBezTo>
                  <a:cubicBezTo>
                    <a:pt x="1" y="122"/>
                    <a:pt x="0" y="123"/>
                    <a:pt x="0" y="124"/>
                  </a:cubicBezTo>
                  <a:cubicBezTo>
                    <a:pt x="0" y="131"/>
                    <a:pt x="1" y="155"/>
                    <a:pt x="28" y="1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Freeform 158"/>
            <p:cNvSpPr>
              <a:spLocks/>
            </p:cNvSpPr>
            <p:nvPr/>
          </p:nvSpPr>
          <p:spPr bwMode="auto">
            <a:xfrm>
              <a:off x="8061325" y="4205288"/>
              <a:ext cx="76200" cy="112713"/>
            </a:xfrm>
            <a:custGeom>
              <a:avLst/>
              <a:gdLst>
                <a:gd name="T0" fmla="*/ 10 w 20"/>
                <a:gd name="T1" fmla="*/ 2 h 30"/>
                <a:gd name="T2" fmla="*/ 5 w 20"/>
                <a:gd name="T3" fmla="*/ 19 h 30"/>
                <a:gd name="T4" fmla="*/ 0 w 20"/>
                <a:gd name="T5" fmla="*/ 28 h 30"/>
                <a:gd name="T6" fmla="*/ 4 w 20"/>
                <a:gd name="T7" fmla="*/ 30 h 30"/>
                <a:gd name="T8" fmla="*/ 11 w 20"/>
                <a:gd name="T9" fmla="*/ 22 h 30"/>
                <a:gd name="T10" fmla="*/ 12 w 20"/>
                <a:gd name="T11" fmla="*/ 3 h 30"/>
                <a:gd name="T12" fmla="*/ 9 w 20"/>
                <a:gd name="T13" fmla="*/ 0 h 30"/>
                <a:gd name="T14" fmla="*/ 10 w 20"/>
                <a:gd name="T1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30">
                  <a:moveTo>
                    <a:pt x="10" y="2"/>
                  </a:moveTo>
                  <a:cubicBezTo>
                    <a:pt x="12" y="7"/>
                    <a:pt x="15" y="12"/>
                    <a:pt x="5" y="19"/>
                  </a:cubicBezTo>
                  <a:cubicBezTo>
                    <a:pt x="1" y="22"/>
                    <a:pt x="0" y="25"/>
                    <a:pt x="0" y="28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27"/>
                    <a:pt x="7" y="25"/>
                    <a:pt x="11" y="22"/>
                  </a:cubicBezTo>
                  <a:cubicBezTo>
                    <a:pt x="20" y="15"/>
                    <a:pt x="14" y="5"/>
                    <a:pt x="12" y="3"/>
                  </a:cubicBezTo>
                  <a:cubicBezTo>
                    <a:pt x="11" y="1"/>
                    <a:pt x="9" y="0"/>
                    <a:pt x="9" y="0"/>
                  </a:cubicBez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7" name="组合 266"/>
          <p:cNvGrpSpPr/>
          <p:nvPr/>
        </p:nvGrpSpPr>
        <p:grpSpPr>
          <a:xfrm>
            <a:off x="2157743" y="2100929"/>
            <a:ext cx="629152" cy="613693"/>
            <a:chOff x="1901825" y="1981200"/>
            <a:chExt cx="646113" cy="63023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3" name="Freeform 159"/>
            <p:cNvSpPr>
              <a:spLocks noEditPoints="1"/>
            </p:cNvSpPr>
            <p:nvPr/>
          </p:nvSpPr>
          <p:spPr bwMode="auto">
            <a:xfrm>
              <a:off x="1912938" y="1981200"/>
              <a:ext cx="635000" cy="630238"/>
            </a:xfrm>
            <a:custGeom>
              <a:avLst/>
              <a:gdLst>
                <a:gd name="T0" fmla="*/ 112 w 169"/>
                <a:gd name="T1" fmla="*/ 49 h 168"/>
                <a:gd name="T2" fmla="*/ 112 w 169"/>
                <a:gd name="T3" fmla="*/ 18 h 168"/>
                <a:gd name="T4" fmla="*/ 109 w 169"/>
                <a:gd name="T5" fmla="*/ 15 h 168"/>
                <a:gd name="T6" fmla="*/ 72 w 169"/>
                <a:gd name="T7" fmla="*/ 15 h 168"/>
                <a:gd name="T8" fmla="*/ 68 w 169"/>
                <a:gd name="T9" fmla="*/ 18 h 168"/>
                <a:gd name="T10" fmla="*/ 72 w 169"/>
                <a:gd name="T11" fmla="*/ 21 h 168"/>
                <a:gd name="T12" fmla="*/ 106 w 169"/>
                <a:gd name="T13" fmla="*/ 21 h 168"/>
                <a:gd name="T14" fmla="*/ 106 w 169"/>
                <a:gd name="T15" fmla="*/ 38 h 168"/>
                <a:gd name="T16" fmla="*/ 94 w 169"/>
                <a:gd name="T17" fmla="*/ 34 h 168"/>
                <a:gd name="T18" fmla="*/ 34 w 169"/>
                <a:gd name="T19" fmla="*/ 34 h 168"/>
                <a:gd name="T20" fmla="*/ 22 w 169"/>
                <a:gd name="T21" fmla="*/ 38 h 168"/>
                <a:gd name="T22" fmla="*/ 22 w 169"/>
                <a:gd name="T23" fmla="*/ 6 h 168"/>
                <a:gd name="T24" fmla="*/ 34 w 169"/>
                <a:gd name="T25" fmla="*/ 6 h 168"/>
                <a:gd name="T26" fmla="*/ 37 w 169"/>
                <a:gd name="T27" fmla="*/ 3 h 168"/>
                <a:gd name="T28" fmla="*/ 34 w 169"/>
                <a:gd name="T29" fmla="*/ 0 h 168"/>
                <a:gd name="T30" fmla="*/ 4 w 169"/>
                <a:gd name="T31" fmla="*/ 0 h 168"/>
                <a:gd name="T32" fmla="*/ 0 w 169"/>
                <a:gd name="T33" fmla="*/ 3 h 168"/>
                <a:gd name="T34" fmla="*/ 4 w 169"/>
                <a:gd name="T35" fmla="*/ 6 h 168"/>
                <a:gd name="T36" fmla="*/ 15 w 169"/>
                <a:gd name="T37" fmla="*/ 6 h 168"/>
                <a:gd name="T38" fmla="*/ 15 w 169"/>
                <a:gd name="T39" fmla="*/ 52 h 168"/>
                <a:gd name="T40" fmla="*/ 15 w 169"/>
                <a:gd name="T41" fmla="*/ 66 h 168"/>
                <a:gd name="T42" fmla="*/ 22 w 169"/>
                <a:gd name="T43" fmla="*/ 66 h 168"/>
                <a:gd name="T44" fmla="*/ 22 w 169"/>
                <a:gd name="T45" fmla="*/ 52 h 168"/>
                <a:gd name="T46" fmla="*/ 34 w 169"/>
                <a:gd name="T47" fmla="*/ 40 h 168"/>
                <a:gd name="T48" fmla="*/ 94 w 169"/>
                <a:gd name="T49" fmla="*/ 40 h 168"/>
                <a:gd name="T50" fmla="*/ 105 w 169"/>
                <a:gd name="T51" fmla="*/ 49 h 168"/>
                <a:gd name="T52" fmla="*/ 49 w 169"/>
                <a:gd name="T53" fmla="*/ 109 h 168"/>
                <a:gd name="T54" fmla="*/ 109 w 169"/>
                <a:gd name="T55" fmla="*/ 168 h 168"/>
                <a:gd name="T56" fmla="*/ 169 w 169"/>
                <a:gd name="T57" fmla="*/ 109 h 168"/>
                <a:gd name="T58" fmla="*/ 112 w 169"/>
                <a:gd name="T59" fmla="*/ 49 h 168"/>
                <a:gd name="T60" fmla="*/ 109 w 169"/>
                <a:gd name="T61" fmla="*/ 112 h 168"/>
                <a:gd name="T62" fmla="*/ 112 w 169"/>
                <a:gd name="T63" fmla="*/ 109 h 168"/>
                <a:gd name="T64" fmla="*/ 112 w 169"/>
                <a:gd name="T65" fmla="*/ 93 h 168"/>
                <a:gd name="T66" fmla="*/ 125 w 169"/>
                <a:gd name="T67" fmla="*/ 109 h 168"/>
                <a:gd name="T68" fmla="*/ 109 w 169"/>
                <a:gd name="T69" fmla="*/ 124 h 168"/>
                <a:gd name="T70" fmla="*/ 94 w 169"/>
                <a:gd name="T71" fmla="*/ 109 h 168"/>
                <a:gd name="T72" fmla="*/ 106 w 169"/>
                <a:gd name="T73" fmla="*/ 93 h 168"/>
                <a:gd name="T74" fmla="*/ 106 w 169"/>
                <a:gd name="T75" fmla="*/ 109 h 168"/>
                <a:gd name="T76" fmla="*/ 109 w 169"/>
                <a:gd name="T77" fmla="*/ 112 h 168"/>
                <a:gd name="T78" fmla="*/ 109 w 169"/>
                <a:gd name="T79" fmla="*/ 162 h 168"/>
                <a:gd name="T80" fmla="*/ 56 w 169"/>
                <a:gd name="T81" fmla="*/ 109 h 168"/>
                <a:gd name="T82" fmla="*/ 106 w 169"/>
                <a:gd name="T83" fmla="*/ 55 h 168"/>
                <a:gd name="T84" fmla="*/ 106 w 169"/>
                <a:gd name="T85" fmla="*/ 87 h 168"/>
                <a:gd name="T86" fmla="*/ 87 w 169"/>
                <a:gd name="T87" fmla="*/ 109 h 168"/>
                <a:gd name="T88" fmla="*/ 109 w 169"/>
                <a:gd name="T89" fmla="*/ 131 h 168"/>
                <a:gd name="T90" fmla="*/ 131 w 169"/>
                <a:gd name="T91" fmla="*/ 109 h 168"/>
                <a:gd name="T92" fmla="*/ 112 w 169"/>
                <a:gd name="T93" fmla="*/ 87 h 168"/>
                <a:gd name="T94" fmla="*/ 112 w 169"/>
                <a:gd name="T95" fmla="*/ 55 h 168"/>
                <a:gd name="T96" fmla="*/ 162 w 169"/>
                <a:gd name="T97" fmla="*/ 109 h 168"/>
                <a:gd name="T98" fmla="*/ 109 w 169"/>
                <a:gd name="T99" fmla="*/ 162 h 168"/>
                <a:gd name="T100" fmla="*/ 127 w 169"/>
                <a:gd name="T101" fmla="*/ 78 h 168"/>
                <a:gd name="T102" fmla="*/ 144 w 169"/>
                <a:gd name="T103" fmla="*/ 88 h 168"/>
                <a:gd name="T104" fmla="*/ 153 w 169"/>
                <a:gd name="T105" fmla="*/ 97 h 168"/>
                <a:gd name="T106" fmla="*/ 156 w 169"/>
                <a:gd name="T107" fmla="*/ 93 h 168"/>
                <a:gd name="T108" fmla="*/ 149 w 169"/>
                <a:gd name="T109" fmla="*/ 83 h 168"/>
                <a:gd name="T110" fmla="*/ 129 w 169"/>
                <a:gd name="T111" fmla="*/ 76 h 168"/>
                <a:gd name="T112" fmla="*/ 125 w 169"/>
                <a:gd name="T113" fmla="*/ 78 h 168"/>
                <a:gd name="T114" fmla="*/ 127 w 169"/>
                <a:gd name="T115" fmla="*/ 7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9" h="168">
                  <a:moveTo>
                    <a:pt x="112" y="49"/>
                  </a:moveTo>
                  <a:cubicBezTo>
                    <a:pt x="112" y="18"/>
                    <a:pt x="112" y="18"/>
                    <a:pt x="112" y="18"/>
                  </a:cubicBezTo>
                  <a:cubicBezTo>
                    <a:pt x="112" y="16"/>
                    <a:pt x="111" y="15"/>
                    <a:pt x="109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5"/>
                    <a:pt x="68" y="16"/>
                    <a:pt x="68" y="18"/>
                  </a:cubicBezTo>
                  <a:cubicBezTo>
                    <a:pt x="68" y="20"/>
                    <a:pt x="70" y="21"/>
                    <a:pt x="72" y="21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3" y="35"/>
                    <a:pt x="99" y="34"/>
                    <a:pt x="9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29" y="34"/>
                    <a:pt x="25" y="35"/>
                    <a:pt x="22" y="38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6" y="6"/>
                    <a:pt x="37" y="5"/>
                    <a:pt x="37" y="3"/>
                  </a:cubicBezTo>
                  <a:cubicBezTo>
                    <a:pt x="37" y="1"/>
                    <a:pt x="36" y="0"/>
                    <a:pt x="3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6"/>
                    <a:pt x="15" y="66"/>
                    <a:pt x="15" y="66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2" y="46"/>
                    <a:pt x="27" y="40"/>
                    <a:pt x="34" y="4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100" y="40"/>
                    <a:pt x="104" y="44"/>
                    <a:pt x="105" y="49"/>
                  </a:cubicBezTo>
                  <a:cubicBezTo>
                    <a:pt x="74" y="51"/>
                    <a:pt x="49" y="77"/>
                    <a:pt x="49" y="109"/>
                  </a:cubicBezTo>
                  <a:cubicBezTo>
                    <a:pt x="49" y="142"/>
                    <a:pt x="76" y="168"/>
                    <a:pt x="109" y="168"/>
                  </a:cubicBezTo>
                  <a:cubicBezTo>
                    <a:pt x="142" y="168"/>
                    <a:pt x="169" y="142"/>
                    <a:pt x="169" y="109"/>
                  </a:cubicBezTo>
                  <a:cubicBezTo>
                    <a:pt x="169" y="77"/>
                    <a:pt x="144" y="51"/>
                    <a:pt x="112" y="49"/>
                  </a:cubicBezTo>
                  <a:close/>
                  <a:moveTo>
                    <a:pt x="109" y="112"/>
                  </a:moveTo>
                  <a:cubicBezTo>
                    <a:pt x="111" y="112"/>
                    <a:pt x="112" y="110"/>
                    <a:pt x="112" y="109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19" y="95"/>
                    <a:pt x="125" y="101"/>
                    <a:pt x="125" y="109"/>
                  </a:cubicBezTo>
                  <a:cubicBezTo>
                    <a:pt x="125" y="117"/>
                    <a:pt x="118" y="124"/>
                    <a:pt x="109" y="124"/>
                  </a:cubicBezTo>
                  <a:cubicBezTo>
                    <a:pt x="101" y="124"/>
                    <a:pt x="94" y="117"/>
                    <a:pt x="94" y="109"/>
                  </a:cubicBezTo>
                  <a:cubicBezTo>
                    <a:pt x="94" y="101"/>
                    <a:pt x="99" y="95"/>
                    <a:pt x="106" y="93"/>
                  </a:cubicBezTo>
                  <a:cubicBezTo>
                    <a:pt x="106" y="109"/>
                    <a:pt x="106" y="109"/>
                    <a:pt x="106" y="109"/>
                  </a:cubicBezTo>
                  <a:cubicBezTo>
                    <a:pt x="106" y="110"/>
                    <a:pt x="107" y="112"/>
                    <a:pt x="109" y="112"/>
                  </a:cubicBezTo>
                  <a:close/>
                  <a:moveTo>
                    <a:pt x="109" y="162"/>
                  </a:moveTo>
                  <a:cubicBezTo>
                    <a:pt x="80" y="162"/>
                    <a:pt x="56" y="138"/>
                    <a:pt x="56" y="109"/>
                  </a:cubicBezTo>
                  <a:cubicBezTo>
                    <a:pt x="56" y="80"/>
                    <a:pt x="78" y="57"/>
                    <a:pt x="106" y="55"/>
                  </a:cubicBezTo>
                  <a:cubicBezTo>
                    <a:pt x="106" y="87"/>
                    <a:pt x="106" y="87"/>
                    <a:pt x="106" y="87"/>
                  </a:cubicBezTo>
                  <a:cubicBezTo>
                    <a:pt x="95" y="88"/>
                    <a:pt x="87" y="98"/>
                    <a:pt x="87" y="109"/>
                  </a:cubicBezTo>
                  <a:cubicBezTo>
                    <a:pt x="87" y="121"/>
                    <a:pt x="97" y="131"/>
                    <a:pt x="109" y="131"/>
                  </a:cubicBezTo>
                  <a:cubicBezTo>
                    <a:pt x="121" y="131"/>
                    <a:pt x="131" y="121"/>
                    <a:pt x="131" y="109"/>
                  </a:cubicBezTo>
                  <a:cubicBezTo>
                    <a:pt x="131" y="98"/>
                    <a:pt x="123" y="88"/>
                    <a:pt x="112" y="87"/>
                  </a:cubicBezTo>
                  <a:cubicBezTo>
                    <a:pt x="112" y="55"/>
                    <a:pt x="112" y="55"/>
                    <a:pt x="112" y="55"/>
                  </a:cubicBezTo>
                  <a:cubicBezTo>
                    <a:pt x="140" y="57"/>
                    <a:pt x="162" y="80"/>
                    <a:pt x="162" y="109"/>
                  </a:cubicBezTo>
                  <a:cubicBezTo>
                    <a:pt x="162" y="138"/>
                    <a:pt x="139" y="162"/>
                    <a:pt x="109" y="162"/>
                  </a:cubicBezTo>
                  <a:close/>
                  <a:moveTo>
                    <a:pt x="127" y="78"/>
                  </a:moveTo>
                  <a:cubicBezTo>
                    <a:pt x="134" y="77"/>
                    <a:pt x="140" y="75"/>
                    <a:pt x="144" y="88"/>
                  </a:cubicBezTo>
                  <a:cubicBezTo>
                    <a:pt x="146" y="93"/>
                    <a:pt x="149" y="96"/>
                    <a:pt x="153" y="97"/>
                  </a:cubicBezTo>
                  <a:cubicBezTo>
                    <a:pt x="156" y="93"/>
                    <a:pt x="156" y="93"/>
                    <a:pt x="156" y="93"/>
                  </a:cubicBezTo>
                  <a:cubicBezTo>
                    <a:pt x="152" y="92"/>
                    <a:pt x="151" y="88"/>
                    <a:pt x="149" y="83"/>
                  </a:cubicBezTo>
                  <a:cubicBezTo>
                    <a:pt x="144" y="71"/>
                    <a:pt x="132" y="75"/>
                    <a:pt x="129" y="76"/>
                  </a:cubicBezTo>
                  <a:cubicBezTo>
                    <a:pt x="127" y="77"/>
                    <a:pt x="125" y="78"/>
                    <a:pt x="125" y="78"/>
                  </a:cubicBezTo>
                  <a:lnTo>
                    <a:pt x="127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Freeform 160"/>
            <p:cNvSpPr>
              <a:spLocks noEditPoints="1"/>
            </p:cNvSpPr>
            <p:nvPr/>
          </p:nvSpPr>
          <p:spPr bwMode="auto">
            <a:xfrm>
              <a:off x="1901825" y="2228850"/>
              <a:ext cx="165100" cy="382588"/>
            </a:xfrm>
            <a:custGeom>
              <a:avLst/>
              <a:gdLst>
                <a:gd name="T0" fmla="*/ 25 w 44"/>
                <a:gd name="T1" fmla="*/ 58 h 102"/>
                <a:gd name="T2" fmla="*/ 25 w 44"/>
                <a:gd name="T3" fmla="*/ 0 h 102"/>
                <a:gd name="T4" fmla="*/ 18 w 44"/>
                <a:gd name="T5" fmla="*/ 0 h 102"/>
                <a:gd name="T6" fmla="*/ 18 w 44"/>
                <a:gd name="T7" fmla="*/ 58 h 102"/>
                <a:gd name="T8" fmla="*/ 0 w 44"/>
                <a:gd name="T9" fmla="*/ 80 h 102"/>
                <a:gd name="T10" fmla="*/ 22 w 44"/>
                <a:gd name="T11" fmla="*/ 102 h 102"/>
                <a:gd name="T12" fmla="*/ 44 w 44"/>
                <a:gd name="T13" fmla="*/ 80 h 102"/>
                <a:gd name="T14" fmla="*/ 25 w 44"/>
                <a:gd name="T15" fmla="*/ 58 h 102"/>
                <a:gd name="T16" fmla="*/ 22 w 44"/>
                <a:gd name="T17" fmla="*/ 96 h 102"/>
                <a:gd name="T18" fmla="*/ 6 w 44"/>
                <a:gd name="T19" fmla="*/ 80 h 102"/>
                <a:gd name="T20" fmla="*/ 18 w 44"/>
                <a:gd name="T21" fmla="*/ 65 h 102"/>
                <a:gd name="T22" fmla="*/ 18 w 44"/>
                <a:gd name="T23" fmla="*/ 80 h 102"/>
                <a:gd name="T24" fmla="*/ 22 w 44"/>
                <a:gd name="T25" fmla="*/ 84 h 102"/>
                <a:gd name="T26" fmla="*/ 25 w 44"/>
                <a:gd name="T27" fmla="*/ 80 h 102"/>
                <a:gd name="T28" fmla="*/ 25 w 44"/>
                <a:gd name="T29" fmla="*/ 65 h 102"/>
                <a:gd name="T30" fmla="*/ 37 w 44"/>
                <a:gd name="T31" fmla="*/ 80 h 102"/>
                <a:gd name="T32" fmla="*/ 22 w 44"/>
                <a:gd name="T33" fmla="*/ 9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102">
                  <a:moveTo>
                    <a:pt x="25" y="58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8" y="60"/>
                    <a:pt x="0" y="69"/>
                    <a:pt x="0" y="80"/>
                  </a:cubicBezTo>
                  <a:cubicBezTo>
                    <a:pt x="0" y="92"/>
                    <a:pt x="10" y="102"/>
                    <a:pt x="22" y="102"/>
                  </a:cubicBezTo>
                  <a:cubicBezTo>
                    <a:pt x="34" y="102"/>
                    <a:pt x="44" y="92"/>
                    <a:pt x="44" y="80"/>
                  </a:cubicBezTo>
                  <a:cubicBezTo>
                    <a:pt x="44" y="69"/>
                    <a:pt x="36" y="60"/>
                    <a:pt x="25" y="58"/>
                  </a:cubicBezTo>
                  <a:close/>
                  <a:moveTo>
                    <a:pt x="22" y="96"/>
                  </a:moveTo>
                  <a:cubicBezTo>
                    <a:pt x="13" y="96"/>
                    <a:pt x="6" y="89"/>
                    <a:pt x="6" y="80"/>
                  </a:cubicBezTo>
                  <a:cubicBezTo>
                    <a:pt x="6" y="73"/>
                    <a:pt x="11" y="67"/>
                    <a:pt x="18" y="65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18" y="82"/>
                    <a:pt x="20" y="84"/>
                    <a:pt x="22" y="84"/>
                  </a:cubicBezTo>
                  <a:cubicBezTo>
                    <a:pt x="24" y="84"/>
                    <a:pt x="25" y="82"/>
                    <a:pt x="25" y="80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32" y="67"/>
                    <a:pt x="37" y="73"/>
                    <a:pt x="37" y="80"/>
                  </a:cubicBezTo>
                  <a:cubicBezTo>
                    <a:pt x="37" y="89"/>
                    <a:pt x="30" y="96"/>
                    <a:pt x="22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0" name="组合 289"/>
          <p:cNvGrpSpPr/>
          <p:nvPr/>
        </p:nvGrpSpPr>
        <p:grpSpPr>
          <a:xfrm>
            <a:off x="2197935" y="5005537"/>
            <a:ext cx="559590" cy="559589"/>
            <a:chOff x="1943100" y="4964113"/>
            <a:chExt cx="574676" cy="57467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5" name="Freeform 161"/>
            <p:cNvSpPr>
              <a:spLocks/>
            </p:cNvSpPr>
            <p:nvPr/>
          </p:nvSpPr>
          <p:spPr bwMode="auto">
            <a:xfrm>
              <a:off x="1954213" y="4972050"/>
              <a:ext cx="563563" cy="566738"/>
            </a:xfrm>
            <a:custGeom>
              <a:avLst/>
              <a:gdLst>
                <a:gd name="T0" fmla="*/ 22 w 150"/>
                <a:gd name="T1" fmla="*/ 28 h 151"/>
                <a:gd name="T2" fmla="*/ 3 w 150"/>
                <a:gd name="T3" fmla="*/ 47 h 151"/>
                <a:gd name="T4" fmla="*/ 0 w 150"/>
                <a:gd name="T5" fmla="*/ 55 h 151"/>
                <a:gd name="T6" fmla="*/ 3 w 150"/>
                <a:gd name="T7" fmla="*/ 62 h 151"/>
                <a:gd name="T8" fmla="*/ 15 w 150"/>
                <a:gd name="T9" fmla="*/ 74 h 151"/>
                <a:gd name="T10" fmla="*/ 15 w 150"/>
                <a:gd name="T11" fmla="*/ 74 h 151"/>
                <a:gd name="T12" fmla="*/ 16 w 150"/>
                <a:gd name="T13" fmla="*/ 74 h 151"/>
                <a:gd name="T14" fmla="*/ 33 w 150"/>
                <a:gd name="T15" fmla="*/ 92 h 151"/>
                <a:gd name="T16" fmla="*/ 33 w 150"/>
                <a:gd name="T17" fmla="*/ 92 h 151"/>
                <a:gd name="T18" fmla="*/ 33 w 150"/>
                <a:gd name="T19" fmla="*/ 92 h 151"/>
                <a:gd name="T20" fmla="*/ 63 w 150"/>
                <a:gd name="T21" fmla="*/ 122 h 151"/>
                <a:gd name="T22" fmla="*/ 78 w 150"/>
                <a:gd name="T23" fmla="*/ 122 h 151"/>
                <a:gd name="T24" fmla="*/ 78 w 150"/>
                <a:gd name="T25" fmla="*/ 122 h 151"/>
                <a:gd name="T26" fmla="*/ 97 w 150"/>
                <a:gd name="T27" fmla="*/ 103 h 151"/>
                <a:gd name="T28" fmla="*/ 115 w 150"/>
                <a:gd name="T29" fmla="*/ 121 h 151"/>
                <a:gd name="T30" fmla="*/ 91 w 150"/>
                <a:gd name="T31" fmla="*/ 145 h 151"/>
                <a:gd name="T32" fmla="*/ 91 w 150"/>
                <a:gd name="T33" fmla="*/ 150 h 151"/>
                <a:gd name="T34" fmla="*/ 96 w 150"/>
                <a:gd name="T35" fmla="*/ 150 h 151"/>
                <a:gd name="T36" fmla="*/ 149 w 150"/>
                <a:gd name="T37" fmla="*/ 97 h 151"/>
                <a:gd name="T38" fmla="*/ 149 w 150"/>
                <a:gd name="T39" fmla="*/ 92 h 151"/>
                <a:gd name="T40" fmla="*/ 144 w 150"/>
                <a:gd name="T41" fmla="*/ 92 h 151"/>
                <a:gd name="T42" fmla="*/ 120 w 150"/>
                <a:gd name="T43" fmla="*/ 116 h 151"/>
                <a:gd name="T44" fmla="*/ 102 w 150"/>
                <a:gd name="T45" fmla="*/ 98 h 151"/>
                <a:gd name="T46" fmla="*/ 121 w 150"/>
                <a:gd name="T47" fmla="*/ 79 h 151"/>
                <a:gd name="T48" fmla="*/ 125 w 150"/>
                <a:gd name="T49" fmla="*/ 72 h 151"/>
                <a:gd name="T50" fmla="*/ 121 w 150"/>
                <a:gd name="T51" fmla="*/ 64 h 151"/>
                <a:gd name="T52" fmla="*/ 111 w 150"/>
                <a:gd name="T53" fmla="*/ 54 h 151"/>
                <a:gd name="T54" fmla="*/ 106 w 150"/>
                <a:gd name="T55" fmla="*/ 59 h 151"/>
                <a:gd name="T56" fmla="*/ 116 w 150"/>
                <a:gd name="T57" fmla="*/ 69 h 151"/>
                <a:gd name="T58" fmla="*/ 117 w 150"/>
                <a:gd name="T59" fmla="*/ 72 h 151"/>
                <a:gd name="T60" fmla="*/ 116 w 150"/>
                <a:gd name="T61" fmla="*/ 74 h 151"/>
                <a:gd name="T62" fmla="*/ 73 w 150"/>
                <a:gd name="T63" fmla="*/ 117 h 151"/>
                <a:gd name="T64" fmla="*/ 68 w 150"/>
                <a:gd name="T65" fmla="*/ 117 h 151"/>
                <a:gd name="T66" fmla="*/ 58 w 150"/>
                <a:gd name="T67" fmla="*/ 107 h 151"/>
                <a:gd name="T68" fmla="*/ 74 w 150"/>
                <a:gd name="T69" fmla="*/ 90 h 151"/>
                <a:gd name="T70" fmla="*/ 74 w 150"/>
                <a:gd name="T71" fmla="*/ 85 h 151"/>
                <a:gd name="T72" fmla="*/ 69 w 150"/>
                <a:gd name="T73" fmla="*/ 85 h 151"/>
                <a:gd name="T74" fmla="*/ 53 w 150"/>
                <a:gd name="T75" fmla="*/ 102 h 151"/>
                <a:gd name="T76" fmla="*/ 40 w 150"/>
                <a:gd name="T77" fmla="*/ 89 h 151"/>
                <a:gd name="T78" fmla="*/ 57 w 150"/>
                <a:gd name="T79" fmla="*/ 73 h 151"/>
                <a:gd name="T80" fmla="*/ 57 w 150"/>
                <a:gd name="T81" fmla="*/ 68 h 151"/>
                <a:gd name="T82" fmla="*/ 52 w 150"/>
                <a:gd name="T83" fmla="*/ 68 h 151"/>
                <a:gd name="T84" fmla="*/ 35 w 150"/>
                <a:gd name="T85" fmla="*/ 84 h 151"/>
                <a:gd name="T86" fmla="*/ 23 w 150"/>
                <a:gd name="T87" fmla="*/ 72 h 151"/>
                <a:gd name="T88" fmla="*/ 39 w 150"/>
                <a:gd name="T89" fmla="*/ 56 h 151"/>
                <a:gd name="T90" fmla="*/ 39 w 150"/>
                <a:gd name="T91" fmla="*/ 51 h 151"/>
                <a:gd name="T92" fmla="*/ 34 w 150"/>
                <a:gd name="T93" fmla="*/ 51 h 151"/>
                <a:gd name="T94" fmla="*/ 18 w 150"/>
                <a:gd name="T95" fmla="*/ 67 h 151"/>
                <a:gd name="T96" fmla="*/ 8 w 150"/>
                <a:gd name="T97" fmla="*/ 57 h 151"/>
                <a:gd name="T98" fmla="*/ 7 w 150"/>
                <a:gd name="T99" fmla="*/ 55 h 151"/>
                <a:gd name="T100" fmla="*/ 8 w 150"/>
                <a:gd name="T101" fmla="*/ 52 h 151"/>
                <a:gd name="T102" fmla="*/ 30 w 150"/>
                <a:gd name="T103" fmla="*/ 31 h 151"/>
                <a:gd name="T104" fmla="*/ 30 w 150"/>
                <a:gd name="T105" fmla="*/ 31 h 151"/>
                <a:gd name="T106" fmla="*/ 30 w 150"/>
                <a:gd name="T107" fmla="*/ 30 h 151"/>
                <a:gd name="T108" fmla="*/ 51 w 150"/>
                <a:gd name="T109" fmla="*/ 9 h 151"/>
                <a:gd name="T110" fmla="*/ 56 w 150"/>
                <a:gd name="T111" fmla="*/ 9 h 151"/>
                <a:gd name="T112" fmla="*/ 106 w 150"/>
                <a:gd name="T113" fmla="*/ 59 h 151"/>
                <a:gd name="T114" fmla="*/ 111 w 150"/>
                <a:gd name="T115" fmla="*/ 54 h 151"/>
                <a:gd name="T116" fmla="*/ 61 w 150"/>
                <a:gd name="T117" fmla="*/ 4 h 151"/>
                <a:gd name="T118" fmla="*/ 46 w 150"/>
                <a:gd name="T119" fmla="*/ 4 h 151"/>
                <a:gd name="T120" fmla="*/ 27 w 150"/>
                <a:gd name="T121" fmla="*/ 2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0" h="151">
                  <a:moveTo>
                    <a:pt x="22" y="28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1" y="49"/>
                    <a:pt x="0" y="52"/>
                    <a:pt x="0" y="55"/>
                  </a:cubicBezTo>
                  <a:cubicBezTo>
                    <a:pt x="0" y="57"/>
                    <a:pt x="1" y="60"/>
                    <a:pt x="3" y="62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5" y="74"/>
                    <a:pt x="15" y="74"/>
                    <a:pt x="16" y="74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63" y="122"/>
                    <a:pt x="63" y="122"/>
                    <a:pt x="63" y="122"/>
                  </a:cubicBezTo>
                  <a:cubicBezTo>
                    <a:pt x="67" y="126"/>
                    <a:pt x="74" y="126"/>
                    <a:pt x="78" y="122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97" y="103"/>
                    <a:pt x="97" y="103"/>
                    <a:pt x="97" y="103"/>
                  </a:cubicBezTo>
                  <a:cubicBezTo>
                    <a:pt x="115" y="121"/>
                    <a:pt x="115" y="121"/>
                    <a:pt x="115" y="121"/>
                  </a:cubicBezTo>
                  <a:cubicBezTo>
                    <a:pt x="91" y="145"/>
                    <a:pt x="91" y="145"/>
                    <a:pt x="91" y="145"/>
                  </a:cubicBezTo>
                  <a:cubicBezTo>
                    <a:pt x="89" y="146"/>
                    <a:pt x="89" y="148"/>
                    <a:pt x="91" y="150"/>
                  </a:cubicBezTo>
                  <a:cubicBezTo>
                    <a:pt x="92" y="151"/>
                    <a:pt x="94" y="151"/>
                    <a:pt x="96" y="150"/>
                  </a:cubicBezTo>
                  <a:cubicBezTo>
                    <a:pt x="149" y="97"/>
                    <a:pt x="149" y="97"/>
                    <a:pt x="149" y="97"/>
                  </a:cubicBezTo>
                  <a:cubicBezTo>
                    <a:pt x="150" y="95"/>
                    <a:pt x="150" y="93"/>
                    <a:pt x="149" y="92"/>
                  </a:cubicBezTo>
                  <a:cubicBezTo>
                    <a:pt x="148" y="90"/>
                    <a:pt x="145" y="90"/>
                    <a:pt x="144" y="92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21" y="79"/>
                    <a:pt x="121" y="79"/>
                    <a:pt x="121" y="79"/>
                  </a:cubicBezTo>
                  <a:cubicBezTo>
                    <a:pt x="123" y="77"/>
                    <a:pt x="125" y="75"/>
                    <a:pt x="125" y="72"/>
                  </a:cubicBezTo>
                  <a:cubicBezTo>
                    <a:pt x="125" y="69"/>
                    <a:pt x="123" y="66"/>
                    <a:pt x="121" y="64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16" y="69"/>
                    <a:pt x="116" y="69"/>
                    <a:pt x="116" y="69"/>
                  </a:cubicBezTo>
                  <a:cubicBezTo>
                    <a:pt x="117" y="70"/>
                    <a:pt x="117" y="71"/>
                    <a:pt x="117" y="72"/>
                  </a:cubicBezTo>
                  <a:cubicBezTo>
                    <a:pt x="117" y="73"/>
                    <a:pt x="117" y="74"/>
                    <a:pt x="116" y="74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2" y="119"/>
                    <a:pt x="70" y="119"/>
                    <a:pt x="68" y="11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5" y="89"/>
                    <a:pt x="75" y="87"/>
                    <a:pt x="74" y="85"/>
                  </a:cubicBezTo>
                  <a:cubicBezTo>
                    <a:pt x="73" y="84"/>
                    <a:pt x="70" y="84"/>
                    <a:pt x="69" y="85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40" y="89"/>
                    <a:pt x="40" y="89"/>
                    <a:pt x="40" y="89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8" y="72"/>
                    <a:pt x="58" y="69"/>
                    <a:pt x="57" y="68"/>
                  </a:cubicBezTo>
                  <a:cubicBezTo>
                    <a:pt x="55" y="67"/>
                    <a:pt x="53" y="67"/>
                    <a:pt x="52" y="68"/>
                  </a:cubicBezTo>
                  <a:cubicBezTo>
                    <a:pt x="35" y="84"/>
                    <a:pt x="35" y="84"/>
                    <a:pt x="35" y="84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41" y="54"/>
                    <a:pt x="41" y="52"/>
                    <a:pt x="39" y="51"/>
                  </a:cubicBezTo>
                  <a:cubicBezTo>
                    <a:pt x="38" y="49"/>
                    <a:pt x="36" y="49"/>
                    <a:pt x="34" y="51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7" y="56"/>
                    <a:pt x="7" y="56"/>
                    <a:pt x="7" y="55"/>
                  </a:cubicBezTo>
                  <a:cubicBezTo>
                    <a:pt x="7" y="54"/>
                    <a:pt x="7" y="53"/>
                    <a:pt x="8" y="5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30" y="30"/>
                    <a:pt x="30" y="30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3" y="8"/>
                    <a:pt x="55" y="8"/>
                    <a:pt x="56" y="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7" y="0"/>
                    <a:pt x="50" y="0"/>
                    <a:pt x="46" y="4"/>
                  </a:cubicBezTo>
                  <a:cubicBezTo>
                    <a:pt x="27" y="23"/>
                    <a:pt x="27" y="23"/>
                    <a:pt x="27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162"/>
            <p:cNvSpPr>
              <a:spLocks/>
            </p:cNvSpPr>
            <p:nvPr/>
          </p:nvSpPr>
          <p:spPr bwMode="auto">
            <a:xfrm>
              <a:off x="1943100" y="4964113"/>
              <a:ext cx="109538" cy="101600"/>
            </a:xfrm>
            <a:custGeom>
              <a:avLst/>
              <a:gdLst>
                <a:gd name="T0" fmla="*/ 2 w 29"/>
                <a:gd name="T1" fmla="*/ 5 h 27"/>
                <a:gd name="T2" fmla="*/ 18 w 29"/>
                <a:gd name="T3" fmla="*/ 18 h 27"/>
                <a:gd name="T4" fmla="*/ 26 w 29"/>
                <a:gd name="T5" fmla="*/ 27 h 27"/>
                <a:gd name="T6" fmla="*/ 29 w 29"/>
                <a:gd name="T7" fmla="*/ 24 h 27"/>
                <a:gd name="T8" fmla="*/ 23 w 29"/>
                <a:gd name="T9" fmla="*/ 13 h 27"/>
                <a:gd name="T10" fmla="*/ 5 w 29"/>
                <a:gd name="T11" fmla="*/ 4 h 27"/>
                <a:gd name="T12" fmla="*/ 0 w 29"/>
                <a:gd name="T13" fmla="*/ 5 h 27"/>
                <a:gd name="T14" fmla="*/ 2 w 29"/>
                <a:gd name="T15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27">
                  <a:moveTo>
                    <a:pt x="2" y="5"/>
                  </a:moveTo>
                  <a:cubicBezTo>
                    <a:pt x="9" y="5"/>
                    <a:pt x="15" y="4"/>
                    <a:pt x="18" y="18"/>
                  </a:cubicBezTo>
                  <a:cubicBezTo>
                    <a:pt x="20" y="23"/>
                    <a:pt x="23" y="26"/>
                    <a:pt x="26" y="27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6" y="22"/>
                    <a:pt x="25" y="18"/>
                    <a:pt x="23" y="13"/>
                  </a:cubicBezTo>
                  <a:cubicBezTo>
                    <a:pt x="20" y="0"/>
                    <a:pt x="7" y="3"/>
                    <a:pt x="5" y="4"/>
                  </a:cubicBezTo>
                  <a:cubicBezTo>
                    <a:pt x="2" y="4"/>
                    <a:pt x="0" y="5"/>
                    <a:pt x="0" y="5"/>
                  </a:cubicBez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8" name="组合 257"/>
          <p:cNvGrpSpPr/>
          <p:nvPr/>
        </p:nvGrpSpPr>
        <p:grpSpPr>
          <a:xfrm>
            <a:off x="10897845" y="1284733"/>
            <a:ext cx="650792" cy="372545"/>
            <a:chOff x="10982326" y="1143000"/>
            <a:chExt cx="668337" cy="38258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8" name="Freeform 164"/>
            <p:cNvSpPr>
              <a:spLocks/>
            </p:cNvSpPr>
            <p:nvPr/>
          </p:nvSpPr>
          <p:spPr bwMode="auto">
            <a:xfrm>
              <a:off x="11241088" y="1211263"/>
              <a:ext cx="153988" cy="153988"/>
            </a:xfrm>
            <a:custGeom>
              <a:avLst/>
              <a:gdLst>
                <a:gd name="T0" fmla="*/ 21 w 41"/>
                <a:gd name="T1" fmla="*/ 41 h 41"/>
                <a:gd name="T2" fmla="*/ 41 w 41"/>
                <a:gd name="T3" fmla="*/ 21 h 41"/>
                <a:gd name="T4" fmla="*/ 38 w 41"/>
                <a:gd name="T5" fmla="*/ 18 h 41"/>
                <a:gd name="T6" fmla="*/ 35 w 41"/>
                <a:gd name="T7" fmla="*/ 21 h 41"/>
                <a:gd name="T8" fmla="*/ 21 w 41"/>
                <a:gd name="T9" fmla="*/ 35 h 41"/>
                <a:gd name="T10" fmla="*/ 7 w 41"/>
                <a:gd name="T11" fmla="*/ 21 h 41"/>
                <a:gd name="T12" fmla="*/ 21 w 41"/>
                <a:gd name="T13" fmla="*/ 7 h 41"/>
                <a:gd name="T14" fmla="*/ 24 w 41"/>
                <a:gd name="T15" fmla="*/ 3 h 41"/>
                <a:gd name="T16" fmla="*/ 21 w 41"/>
                <a:gd name="T17" fmla="*/ 0 h 41"/>
                <a:gd name="T18" fmla="*/ 0 w 41"/>
                <a:gd name="T19" fmla="*/ 21 h 41"/>
                <a:gd name="T20" fmla="*/ 21 w 41"/>
                <a:gd name="T2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41">
                  <a:moveTo>
                    <a:pt x="21" y="41"/>
                  </a:moveTo>
                  <a:cubicBezTo>
                    <a:pt x="32" y="41"/>
                    <a:pt x="41" y="32"/>
                    <a:pt x="41" y="21"/>
                  </a:cubicBezTo>
                  <a:cubicBezTo>
                    <a:pt x="41" y="19"/>
                    <a:pt x="40" y="18"/>
                    <a:pt x="38" y="18"/>
                  </a:cubicBezTo>
                  <a:cubicBezTo>
                    <a:pt x="36" y="18"/>
                    <a:pt x="35" y="19"/>
                    <a:pt x="35" y="21"/>
                  </a:cubicBezTo>
                  <a:cubicBezTo>
                    <a:pt x="35" y="28"/>
                    <a:pt x="29" y="35"/>
                    <a:pt x="21" y="35"/>
                  </a:cubicBezTo>
                  <a:cubicBezTo>
                    <a:pt x="13" y="35"/>
                    <a:pt x="7" y="28"/>
                    <a:pt x="7" y="21"/>
                  </a:cubicBezTo>
                  <a:cubicBezTo>
                    <a:pt x="7" y="13"/>
                    <a:pt x="13" y="7"/>
                    <a:pt x="21" y="7"/>
                  </a:cubicBezTo>
                  <a:cubicBezTo>
                    <a:pt x="23" y="7"/>
                    <a:pt x="24" y="5"/>
                    <a:pt x="24" y="3"/>
                  </a:cubicBezTo>
                  <a:cubicBezTo>
                    <a:pt x="24" y="2"/>
                    <a:pt x="23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165"/>
            <p:cNvSpPr>
              <a:spLocks noEditPoints="1"/>
            </p:cNvSpPr>
            <p:nvPr/>
          </p:nvSpPr>
          <p:spPr bwMode="auto">
            <a:xfrm>
              <a:off x="10982326" y="1143000"/>
              <a:ext cx="668337" cy="382588"/>
            </a:xfrm>
            <a:custGeom>
              <a:avLst/>
              <a:gdLst>
                <a:gd name="T0" fmla="*/ 89 w 178"/>
                <a:gd name="T1" fmla="*/ 102 h 102"/>
                <a:gd name="T2" fmla="*/ 141 w 178"/>
                <a:gd name="T3" fmla="*/ 85 h 102"/>
                <a:gd name="T4" fmla="*/ 137 w 178"/>
                <a:gd name="T5" fmla="*/ 80 h 102"/>
                <a:gd name="T6" fmla="*/ 89 w 178"/>
                <a:gd name="T7" fmla="*/ 95 h 102"/>
                <a:gd name="T8" fmla="*/ 8 w 178"/>
                <a:gd name="T9" fmla="*/ 50 h 102"/>
                <a:gd name="T10" fmla="*/ 60 w 178"/>
                <a:gd name="T11" fmla="*/ 11 h 102"/>
                <a:gd name="T12" fmla="*/ 48 w 178"/>
                <a:gd name="T13" fmla="*/ 41 h 102"/>
                <a:gd name="T14" fmla="*/ 89 w 178"/>
                <a:gd name="T15" fmla="*/ 83 h 102"/>
                <a:gd name="T16" fmla="*/ 131 w 178"/>
                <a:gd name="T17" fmla="*/ 41 h 102"/>
                <a:gd name="T18" fmla="*/ 119 w 178"/>
                <a:gd name="T19" fmla="*/ 13 h 102"/>
                <a:gd name="T20" fmla="*/ 171 w 178"/>
                <a:gd name="T21" fmla="*/ 50 h 102"/>
                <a:gd name="T22" fmla="*/ 162 w 178"/>
                <a:gd name="T23" fmla="*/ 59 h 102"/>
                <a:gd name="T24" fmla="*/ 166 w 178"/>
                <a:gd name="T25" fmla="*/ 64 h 102"/>
                <a:gd name="T26" fmla="*/ 177 w 178"/>
                <a:gd name="T27" fmla="*/ 51 h 102"/>
                <a:gd name="T28" fmla="*/ 177 w 178"/>
                <a:gd name="T29" fmla="*/ 48 h 102"/>
                <a:gd name="T30" fmla="*/ 91 w 178"/>
                <a:gd name="T31" fmla="*/ 0 h 102"/>
                <a:gd name="T32" fmla="*/ 89 w 178"/>
                <a:gd name="T33" fmla="*/ 0 h 102"/>
                <a:gd name="T34" fmla="*/ 89 w 178"/>
                <a:gd name="T35" fmla="*/ 0 h 102"/>
                <a:gd name="T36" fmla="*/ 88 w 178"/>
                <a:gd name="T37" fmla="*/ 0 h 102"/>
                <a:gd name="T38" fmla="*/ 1 w 178"/>
                <a:gd name="T39" fmla="*/ 48 h 102"/>
                <a:gd name="T40" fmla="*/ 1 w 178"/>
                <a:gd name="T41" fmla="*/ 51 h 102"/>
                <a:gd name="T42" fmla="*/ 89 w 178"/>
                <a:gd name="T43" fmla="*/ 102 h 102"/>
                <a:gd name="T44" fmla="*/ 89 w 178"/>
                <a:gd name="T45" fmla="*/ 6 h 102"/>
                <a:gd name="T46" fmla="*/ 90 w 178"/>
                <a:gd name="T47" fmla="*/ 6 h 102"/>
                <a:gd name="T48" fmla="*/ 124 w 178"/>
                <a:gd name="T49" fmla="*/ 41 h 102"/>
                <a:gd name="T50" fmla="*/ 89 w 178"/>
                <a:gd name="T51" fmla="*/ 77 h 102"/>
                <a:gd name="T52" fmla="*/ 54 w 178"/>
                <a:gd name="T53" fmla="*/ 41 h 102"/>
                <a:gd name="T54" fmla="*/ 89 w 178"/>
                <a:gd name="T55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" h="102">
                  <a:moveTo>
                    <a:pt x="89" y="102"/>
                  </a:moveTo>
                  <a:cubicBezTo>
                    <a:pt x="109" y="102"/>
                    <a:pt x="127" y="94"/>
                    <a:pt x="141" y="85"/>
                  </a:cubicBezTo>
                  <a:cubicBezTo>
                    <a:pt x="137" y="80"/>
                    <a:pt x="137" y="80"/>
                    <a:pt x="137" y="80"/>
                  </a:cubicBezTo>
                  <a:cubicBezTo>
                    <a:pt x="123" y="88"/>
                    <a:pt x="107" y="95"/>
                    <a:pt x="89" y="95"/>
                  </a:cubicBezTo>
                  <a:cubicBezTo>
                    <a:pt x="49" y="95"/>
                    <a:pt x="15" y="59"/>
                    <a:pt x="8" y="50"/>
                  </a:cubicBezTo>
                  <a:cubicBezTo>
                    <a:pt x="13" y="43"/>
                    <a:pt x="34" y="21"/>
                    <a:pt x="60" y="11"/>
                  </a:cubicBezTo>
                  <a:cubicBezTo>
                    <a:pt x="53" y="19"/>
                    <a:pt x="48" y="30"/>
                    <a:pt x="48" y="41"/>
                  </a:cubicBezTo>
                  <a:cubicBezTo>
                    <a:pt x="48" y="64"/>
                    <a:pt x="66" y="83"/>
                    <a:pt x="89" y="83"/>
                  </a:cubicBezTo>
                  <a:cubicBezTo>
                    <a:pt x="112" y="83"/>
                    <a:pt x="131" y="64"/>
                    <a:pt x="131" y="41"/>
                  </a:cubicBezTo>
                  <a:cubicBezTo>
                    <a:pt x="131" y="30"/>
                    <a:pt x="126" y="20"/>
                    <a:pt x="119" y="13"/>
                  </a:cubicBezTo>
                  <a:cubicBezTo>
                    <a:pt x="145" y="23"/>
                    <a:pt x="165" y="43"/>
                    <a:pt x="171" y="50"/>
                  </a:cubicBezTo>
                  <a:cubicBezTo>
                    <a:pt x="169" y="52"/>
                    <a:pt x="166" y="55"/>
                    <a:pt x="162" y="59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73" y="57"/>
                    <a:pt x="177" y="52"/>
                    <a:pt x="177" y="51"/>
                  </a:cubicBezTo>
                  <a:cubicBezTo>
                    <a:pt x="178" y="50"/>
                    <a:pt x="178" y="49"/>
                    <a:pt x="177" y="48"/>
                  </a:cubicBezTo>
                  <a:cubicBezTo>
                    <a:pt x="176" y="46"/>
                    <a:pt x="138" y="1"/>
                    <a:pt x="91" y="0"/>
                  </a:cubicBezTo>
                  <a:cubicBezTo>
                    <a:pt x="90" y="0"/>
                    <a:pt x="90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8" y="0"/>
                    <a:pt x="88" y="0"/>
                  </a:cubicBezTo>
                  <a:cubicBezTo>
                    <a:pt x="39" y="0"/>
                    <a:pt x="3" y="46"/>
                    <a:pt x="1" y="48"/>
                  </a:cubicBezTo>
                  <a:cubicBezTo>
                    <a:pt x="0" y="49"/>
                    <a:pt x="0" y="50"/>
                    <a:pt x="1" y="51"/>
                  </a:cubicBezTo>
                  <a:cubicBezTo>
                    <a:pt x="3" y="54"/>
                    <a:pt x="40" y="102"/>
                    <a:pt x="89" y="102"/>
                  </a:cubicBezTo>
                  <a:close/>
                  <a:moveTo>
                    <a:pt x="89" y="6"/>
                  </a:moveTo>
                  <a:cubicBezTo>
                    <a:pt x="89" y="6"/>
                    <a:pt x="90" y="6"/>
                    <a:pt x="90" y="6"/>
                  </a:cubicBezTo>
                  <a:cubicBezTo>
                    <a:pt x="109" y="7"/>
                    <a:pt x="124" y="22"/>
                    <a:pt x="124" y="41"/>
                  </a:cubicBezTo>
                  <a:cubicBezTo>
                    <a:pt x="124" y="61"/>
                    <a:pt x="109" y="77"/>
                    <a:pt x="89" y="77"/>
                  </a:cubicBezTo>
                  <a:cubicBezTo>
                    <a:pt x="70" y="77"/>
                    <a:pt x="54" y="61"/>
                    <a:pt x="54" y="41"/>
                  </a:cubicBezTo>
                  <a:cubicBezTo>
                    <a:pt x="54" y="22"/>
                    <a:pt x="70" y="6"/>
                    <a:pt x="8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Freeform 166"/>
            <p:cNvSpPr>
              <a:spLocks/>
            </p:cNvSpPr>
            <p:nvPr/>
          </p:nvSpPr>
          <p:spPr bwMode="auto">
            <a:xfrm>
              <a:off x="11507788" y="1365250"/>
              <a:ext cx="85725" cy="88900"/>
            </a:xfrm>
            <a:custGeom>
              <a:avLst/>
              <a:gdLst>
                <a:gd name="T0" fmla="*/ 21 w 23"/>
                <a:gd name="T1" fmla="*/ 2 h 24"/>
                <a:gd name="T2" fmla="*/ 8 w 23"/>
                <a:gd name="T3" fmla="*/ 15 h 24"/>
                <a:gd name="T4" fmla="*/ 0 w 23"/>
                <a:gd name="T5" fmla="*/ 20 h 24"/>
                <a:gd name="T6" fmla="*/ 2 w 23"/>
                <a:gd name="T7" fmla="*/ 24 h 24"/>
                <a:gd name="T8" fmla="*/ 12 w 23"/>
                <a:gd name="T9" fmla="*/ 20 h 24"/>
                <a:gd name="T10" fmla="*/ 22 w 23"/>
                <a:gd name="T11" fmla="*/ 4 h 24"/>
                <a:gd name="T12" fmla="*/ 21 w 23"/>
                <a:gd name="T13" fmla="*/ 0 h 24"/>
                <a:gd name="T14" fmla="*/ 21 w 23"/>
                <a:gd name="T15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24">
                  <a:moveTo>
                    <a:pt x="21" y="2"/>
                  </a:moveTo>
                  <a:cubicBezTo>
                    <a:pt x="20" y="8"/>
                    <a:pt x="20" y="13"/>
                    <a:pt x="8" y="15"/>
                  </a:cubicBezTo>
                  <a:cubicBezTo>
                    <a:pt x="4" y="15"/>
                    <a:pt x="1" y="18"/>
                    <a:pt x="0" y="20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4" y="21"/>
                    <a:pt x="7" y="20"/>
                    <a:pt x="12" y="20"/>
                  </a:cubicBezTo>
                  <a:cubicBezTo>
                    <a:pt x="23" y="18"/>
                    <a:pt x="22" y="6"/>
                    <a:pt x="22" y="4"/>
                  </a:cubicBezTo>
                  <a:cubicBezTo>
                    <a:pt x="22" y="2"/>
                    <a:pt x="21" y="0"/>
                    <a:pt x="21" y="0"/>
                  </a:cubicBezTo>
                  <a:lnTo>
                    <a:pt x="2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5" name="组合 264"/>
          <p:cNvGrpSpPr/>
          <p:nvPr/>
        </p:nvGrpSpPr>
        <p:grpSpPr>
          <a:xfrm>
            <a:off x="4434746" y="2104021"/>
            <a:ext cx="417373" cy="596689"/>
            <a:chOff x="4240213" y="1984375"/>
            <a:chExt cx="428625" cy="61277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1" name="Freeform 167"/>
            <p:cNvSpPr>
              <a:spLocks/>
            </p:cNvSpPr>
            <p:nvPr/>
          </p:nvSpPr>
          <p:spPr bwMode="auto">
            <a:xfrm>
              <a:off x="4349750" y="2085975"/>
              <a:ext cx="244475" cy="368300"/>
            </a:xfrm>
            <a:custGeom>
              <a:avLst/>
              <a:gdLst>
                <a:gd name="T0" fmla="*/ 58 w 65"/>
                <a:gd name="T1" fmla="*/ 47 h 98"/>
                <a:gd name="T2" fmla="*/ 62 w 65"/>
                <a:gd name="T3" fmla="*/ 44 h 98"/>
                <a:gd name="T4" fmla="*/ 54 w 65"/>
                <a:gd name="T5" fmla="*/ 14 h 98"/>
                <a:gd name="T6" fmla="*/ 21 w 65"/>
                <a:gd name="T7" fmla="*/ 3 h 98"/>
                <a:gd name="T8" fmla="*/ 2 w 65"/>
                <a:gd name="T9" fmla="*/ 26 h 98"/>
                <a:gd name="T10" fmla="*/ 7 w 65"/>
                <a:gd name="T11" fmla="*/ 51 h 98"/>
                <a:gd name="T12" fmla="*/ 8 w 65"/>
                <a:gd name="T13" fmla="*/ 51 h 98"/>
                <a:gd name="T14" fmla="*/ 19 w 65"/>
                <a:gd name="T15" fmla="*/ 46 h 98"/>
                <a:gd name="T16" fmla="*/ 21 w 65"/>
                <a:gd name="T17" fmla="*/ 45 h 98"/>
                <a:gd name="T18" fmla="*/ 21 w 65"/>
                <a:gd name="T19" fmla="*/ 45 h 98"/>
                <a:gd name="T20" fmla="*/ 30 w 65"/>
                <a:gd name="T21" fmla="*/ 40 h 98"/>
                <a:gd name="T22" fmla="*/ 39 w 65"/>
                <a:gd name="T23" fmla="*/ 51 h 98"/>
                <a:gd name="T24" fmla="*/ 32 w 65"/>
                <a:gd name="T25" fmla="*/ 58 h 98"/>
                <a:gd name="T26" fmla="*/ 30 w 65"/>
                <a:gd name="T27" fmla="*/ 59 h 98"/>
                <a:gd name="T28" fmla="*/ 19 w 65"/>
                <a:gd name="T29" fmla="*/ 81 h 98"/>
                <a:gd name="T30" fmla="*/ 17 w 65"/>
                <a:gd name="T31" fmla="*/ 91 h 98"/>
                <a:gd name="T32" fmla="*/ 16 w 65"/>
                <a:gd name="T33" fmla="*/ 92 h 98"/>
                <a:gd name="T34" fmla="*/ 10 w 65"/>
                <a:gd name="T35" fmla="*/ 79 h 98"/>
                <a:gd name="T36" fmla="*/ 7 w 65"/>
                <a:gd name="T37" fmla="*/ 76 h 98"/>
                <a:gd name="T38" fmla="*/ 4 w 65"/>
                <a:gd name="T39" fmla="*/ 79 h 98"/>
                <a:gd name="T40" fmla="*/ 16 w 65"/>
                <a:gd name="T41" fmla="*/ 98 h 98"/>
                <a:gd name="T42" fmla="*/ 21 w 65"/>
                <a:gd name="T43" fmla="*/ 96 h 98"/>
                <a:gd name="T44" fmla="*/ 25 w 65"/>
                <a:gd name="T45" fmla="*/ 81 h 98"/>
                <a:gd name="T46" fmla="*/ 33 w 65"/>
                <a:gd name="T47" fmla="*/ 64 h 98"/>
                <a:gd name="T48" fmla="*/ 35 w 65"/>
                <a:gd name="T49" fmla="*/ 63 h 98"/>
                <a:gd name="T50" fmla="*/ 45 w 65"/>
                <a:gd name="T51" fmla="*/ 52 h 98"/>
                <a:gd name="T52" fmla="*/ 33 w 65"/>
                <a:gd name="T53" fmla="*/ 35 h 98"/>
                <a:gd name="T54" fmla="*/ 17 w 65"/>
                <a:gd name="T55" fmla="*/ 40 h 98"/>
                <a:gd name="T56" fmla="*/ 16 w 65"/>
                <a:gd name="T57" fmla="*/ 40 h 98"/>
                <a:gd name="T58" fmla="*/ 15 w 65"/>
                <a:gd name="T59" fmla="*/ 42 h 98"/>
                <a:gd name="T60" fmla="*/ 9 w 65"/>
                <a:gd name="T61" fmla="*/ 45 h 98"/>
                <a:gd name="T62" fmla="*/ 8 w 65"/>
                <a:gd name="T63" fmla="*/ 27 h 98"/>
                <a:gd name="T64" fmla="*/ 24 w 65"/>
                <a:gd name="T65" fmla="*/ 9 h 98"/>
                <a:gd name="T66" fmla="*/ 50 w 65"/>
                <a:gd name="T67" fmla="*/ 19 h 98"/>
                <a:gd name="T68" fmla="*/ 55 w 65"/>
                <a:gd name="T69" fmla="*/ 43 h 98"/>
                <a:gd name="T70" fmla="*/ 58 w 65"/>
                <a:gd name="T71" fmla="*/ 4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" h="98">
                  <a:moveTo>
                    <a:pt x="58" y="47"/>
                  </a:moveTo>
                  <a:cubicBezTo>
                    <a:pt x="60" y="47"/>
                    <a:pt x="61" y="46"/>
                    <a:pt x="62" y="44"/>
                  </a:cubicBezTo>
                  <a:cubicBezTo>
                    <a:pt x="62" y="44"/>
                    <a:pt x="65" y="25"/>
                    <a:pt x="54" y="14"/>
                  </a:cubicBezTo>
                  <a:cubicBezTo>
                    <a:pt x="43" y="4"/>
                    <a:pt x="32" y="0"/>
                    <a:pt x="21" y="3"/>
                  </a:cubicBezTo>
                  <a:cubicBezTo>
                    <a:pt x="11" y="7"/>
                    <a:pt x="3" y="16"/>
                    <a:pt x="2" y="26"/>
                  </a:cubicBezTo>
                  <a:cubicBezTo>
                    <a:pt x="0" y="36"/>
                    <a:pt x="1" y="48"/>
                    <a:pt x="7" y="51"/>
                  </a:cubicBezTo>
                  <a:cubicBezTo>
                    <a:pt x="7" y="51"/>
                    <a:pt x="8" y="51"/>
                    <a:pt x="8" y="51"/>
                  </a:cubicBezTo>
                  <a:cubicBezTo>
                    <a:pt x="15" y="52"/>
                    <a:pt x="17" y="49"/>
                    <a:pt x="19" y="46"/>
                  </a:cubicBezTo>
                  <a:cubicBezTo>
                    <a:pt x="20" y="46"/>
                    <a:pt x="20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3" y="43"/>
                    <a:pt x="28" y="38"/>
                    <a:pt x="30" y="40"/>
                  </a:cubicBezTo>
                  <a:cubicBezTo>
                    <a:pt x="36" y="44"/>
                    <a:pt x="39" y="49"/>
                    <a:pt x="39" y="51"/>
                  </a:cubicBezTo>
                  <a:cubicBezTo>
                    <a:pt x="38" y="53"/>
                    <a:pt x="35" y="55"/>
                    <a:pt x="32" y="58"/>
                  </a:cubicBezTo>
                  <a:cubicBezTo>
                    <a:pt x="31" y="58"/>
                    <a:pt x="30" y="59"/>
                    <a:pt x="30" y="59"/>
                  </a:cubicBezTo>
                  <a:cubicBezTo>
                    <a:pt x="24" y="63"/>
                    <a:pt x="19" y="76"/>
                    <a:pt x="19" y="81"/>
                  </a:cubicBezTo>
                  <a:cubicBezTo>
                    <a:pt x="19" y="85"/>
                    <a:pt x="18" y="90"/>
                    <a:pt x="17" y="91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4" y="92"/>
                    <a:pt x="10" y="84"/>
                    <a:pt x="10" y="79"/>
                  </a:cubicBezTo>
                  <a:cubicBezTo>
                    <a:pt x="10" y="77"/>
                    <a:pt x="9" y="76"/>
                    <a:pt x="7" y="76"/>
                  </a:cubicBezTo>
                  <a:cubicBezTo>
                    <a:pt x="5" y="76"/>
                    <a:pt x="4" y="77"/>
                    <a:pt x="4" y="79"/>
                  </a:cubicBezTo>
                  <a:cubicBezTo>
                    <a:pt x="4" y="86"/>
                    <a:pt x="8" y="98"/>
                    <a:pt x="16" y="98"/>
                  </a:cubicBezTo>
                  <a:cubicBezTo>
                    <a:pt x="18" y="98"/>
                    <a:pt x="20" y="97"/>
                    <a:pt x="21" y="96"/>
                  </a:cubicBezTo>
                  <a:cubicBezTo>
                    <a:pt x="25" y="92"/>
                    <a:pt x="26" y="85"/>
                    <a:pt x="25" y="81"/>
                  </a:cubicBezTo>
                  <a:cubicBezTo>
                    <a:pt x="25" y="77"/>
                    <a:pt x="30" y="67"/>
                    <a:pt x="33" y="64"/>
                  </a:cubicBezTo>
                  <a:cubicBezTo>
                    <a:pt x="34" y="64"/>
                    <a:pt x="35" y="63"/>
                    <a:pt x="35" y="63"/>
                  </a:cubicBezTo>
                  <a:cubicBezTo>
                    <a:pt x="39" y="60"/>
                    <a:pt x="43" y="57"/>
                    <a:pt x="45" y="52"/>
                  </a:cubicBezTo>
                  <a:cubicBezTo>
                    <a:pt x="46" y="46"/>
                    <a:pt x="38" y="38"/>
                    <a:pt x="33" y="35"/>
                  </a:cubicBezTo>
                  <a:cubicBezTo>
                    <a:pt x="27" y="30"/>
                    <a:pt x="20" y="37"/>
                    <a:pt x="17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5" y="42"/>
                    <a:pt x="15" y="42"/>
                  </a:cubicBezTo>
                  <a:cubicBezTo>
                    <a:pt x="13" y="44"/>
                    <a:pt x="12" y="45"/>
                    <a:pt x="9" y="45"/>
                  </a:cubicBezTo>
                  <a:cubicBezTo>
                    <a:pt x="8" y="43"/>
                    <a:pt x="6" y="37"/>
                    <a:pt x="8" y="27"/>
                  </a:cubicBezTo>
                  <a:cubicBezTo>
                    <a:pt x="9" y="19"/>
                    <a:pt x="15" y="12"/>
                    <a:pt x="24" y="9"/>
                  </a:cubicBezTo>
                  <a:cubicBezTo>
                    <a:pt x="31" y="6"/>
                    <a:pt x="41" y="10"/>
                    <a:pt x="50" y="19"/>
                  </a:cubicBezTo>
                  <a:cubicBezTo>
                    <a:pt x="58" y="27"/>
                    <a:pt x="55" y="43"/>
                    <a:pt x="55" y="43"/>
                  </a:cubicBezTo>
                  <a:cubicBezTo>
                    <a:pt x="55" y="45"/>
                    <a:pt x="56" y="47"/>
                    <a:pt x="58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Freeform 168"/>
            <p:cNvSpPr>
              <a:spLocks/>
            </p:cNvSpPr>
            <p:nvPr/>
          </p:nvSpPr>
          <p:spPr bwMode="auto">
            <a:xfrm>
              <a:off x="4346575" y="2432050"/>
              <a:ext cx="209550" cy="165100"/>
            </a:xfrm>
            <a:custGeom>
              <a:avLst/>
              <a:gdLst>
                <a:gd name="T0" fmla="*/ 47 w 56"/>
                <a:gd name="T1" fmla="*/ 11 h 44"/>
                <a:gd name="T2" fmla="*/ 35 w 56"/>
                <a:gd name="T3" fmla="*/ 36 h 44"/>
                <a:gd name="T4" fmla="*/ 17 w 56"/>
                <a:gd name="T5" fmla="*/ 36 h 44"/>
                <a:gd name="T6" fmla="*/ 6 w 56"/>
                <a:gd name="T7" fmla="*/ 19 h 44"/>
                <a:gd name="T8" fmla="*/ 3 w 56"/>
                <a:gd name="T9" fmla="*/ 17 h 44"/>
                <a:gd name="T10" fmla="*/ 0 w 56"/>
                <a:gd name="T11" fmla="*/ 21 h 44"/>
                <a:gd name="T12" fmla="*/ 14 w 56"/>
                <a:gd name="T13" fmla="*/ 42 h 44"/>
                <a:gd name="T14" fmla="*/ 24 w 56"/>
                <a:gd name="T15" fmla="*/ 44 h 44"/>
                <a:gd name="T16" fmla="*/ 38 w 56"/>
                <a:gd name="T17" fmla="*/ 41 h 44"/>
                <a:gd name="T18" fmla="*/ 53 w 56"/>
                <a:gd name="T19" fmla="*/ 12 h 44"/>
                <a:gd name="T20" fmla="*/ 56 w 56"/>
                <a:gd name="T21" fmla="*/ 3 h 44"/>
                <a:gd name="T22" fmla="*/ 50 w 56"/>
                <a:gd name="T23" fmla="*/ 0 h 44"/>
                <a:gd name="T24" fmla="*/ 47 w 56"/>
                <a:gd name="T25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44">
                  <a:moveTo>
                    <a:pt x="47" y="11"/>
                  </a:moveTo>
                  <a:cubicBezTo>
                    <a:pt x="47" y="17"/>
                    <a:pt x="43" y="32"/>
                    <a:pt x="35" y="36"/>
                  </a:cubicBezTo>
                  <a:cubicBezTo>
                    <a:pt x="31" y="38"/>
                    <a:pt x="23" y="39"/>
                    <a:pt x="17" y="36"/>
                  </a:cubicBezTo>
                  <a:cubicBezTo>
                    <a:pt x="11" y="34"/>
                    <a:pt x="8" y="28"/>
                    <a:pt x="6" y="19"/>
                  </a:cubicBezTo>
                  <a:cubicBezTo>
                    <a:pt x="6" y="18"/>
                    <a:pt x="4" y="17"/>
                    <a:pt x="3" y="17"/>
                  </a:cubicBezTo>
                  <a:cubicBezTo>
                    <a:pt x="1" y="17"/>
                    <a:pt x="0" y="19"/>
                    <a:pt x="0" y="21"/>
                  </a:cubicBezTo>
                  <a:cubicBezTo>
                    <a:pt x="2" y="31"/>
                    <a:pt x="6" y="38"/>
                    <a:pt x="14" y="42"/>
                  </a:cubicBezTo>
                  <a:cubicBezTo>
                    <a:pt x="17" y="44"/>
                    <a:pt x="21" y="44"/>
                    <a:pt x="24" y="44"/>
                  </a:cubicBezTo>
                  <a:cubicBezTo>
                    <a:pt x="30" y="44"/>
                    <a:pt x="34" y="43"/>
                    <a:pt x="38" y="41"/>
                  </a:cubicBezTo>
                  <a:cubicBezTo>
                    <a:pt x="49" y="36"/>
                    <a:pt x="53" y="18"/>
                    <a:pt x="53" y="12"/>
                  </a:cubicBezTo>
                  <a:cubicBezTo>
                    <a:pt x="53" y="9"/>
                    <a:pt x="54" y="6"/>
                    <a:pt x="56" y="3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4"/>
                    <a:pt x="47" y="8"/>
                    <a:pt x="4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Freeform 169"/>
            <p:cNvSpPr>
              <a:spLocks/>
            </p:cNvSpPr>
            <p:nvPr/>
          </p:nvSpPr>
          <p:spPr bwMode="auto">
            <a:xfrm>
              <a:off x="4240213" y="1984375"/>
              <a:ext cx="428625" cy="354013"/>
            </a:xfrm>
            <a:custGeom>
              <a:avLst/>
              <a:gdLst>
                <a:gd name="T0" fmla="*/ 35 w 114"/>
                <a:gd name="T1" fmla="*/ 13 h 94"/>
                <a:gd name="T2" fmla="*/ 9 w 114"/>
                <a:gd name="T3" fmla="*/ 78 h 94"/>
                <a:gd name="T4" fmla="*/ 12 w 114"/>
                <a:gd name="T5" fmla="*/ 80 h 94"/>
                <a:gd name="T6" fmla="*/ 15 w 114"/>
                <a:gd name="T7" fmla="*/ 77 h 94"/>
                <a:gd name="T8" fmla="*/ 37 w 114"/>
                <a:gd name="T9" fmla="*/ 19 h 94"/>
                <a:gd name="T10" fmla="*/ 97 w 114"/>
                <a:gd name="T11" fmla="*/ 36 h 94"/>
                <a:gd name="T12" fmla="*/ 100 w 114"/>
                <a:gd name="T13" fmla="*/ 81 h 94"/>
                <a:gd name="T14" fmla="*/ 94 w 114"/>
                <a:gd name="T15" fmla="*/ 91 h 94"/>
                <a:gd name="T16" fmla="*/ 99 w 114"/>
                <a:gd name="T17" fmla="*/ 94 h 94"/>
                <a:gd name="T18" fmla="*/ 105 w 114"/>
                <a:gd name="T19" fmla="*/ 84 h 94"/>
                <a:gd name="T20" fmla="*/ 103 w 114"/>
                <a:gd name="T21" fmla="*/ 33 h 94"/>
                <a:gd name="T22" fmla="*/ 35 w 114"/>
                <a:gd name="T23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" h="94">
                  <a:moveTo>
                    <a:pt x="35" y="13"/>
                  </a:moveTo>
                  <a:cubicBezTo>
                    <a:pt x="0" y="28"/>
                    <a:pt x="9" y="77"/>
                    <a:pt x="9" y="78"/>
                  </a:cubicBezTo>
                  <a:cubicBezTo>
                    <a:pt x="9" y="79"/>
                    <a:pt x="11" y="81"/>
                    <a:pt x="12" y="80"/>
                  </a:cubicBezTo>
                  <a:cubicBezTo>
                    <a:pt x="14" y="80"/>
                    <a:pt x="15" y="78"/>
                    <a:pt x="15" y="77"/>
                  </a:cubicBezTo>
                  <a:cubicBezTo>
                    <a:pt x="15" y="76"/>
                    <a:pt x="7" y="31"/>
                    <a:pt x="37" y="19"/>
                  </a:cubicBezTo>
                  <a:cubicBezTo>
                    <a:pt x="65" y="8"/>
                    <a:pt x="90" y="22"/>
                    <a:pt x="97" y="36"/>
                  </a:cubicBezTo>
                  <a:cubicBezTo>
                    <a:pt x="104" y="48"/>
                    <a:pt x="108" y="67"/>
                    <a:pt x="100" y="81"/>
                  </a:cubicBezTo>
                  <a:cubicBezTo>
                    <a:pt x="98" y="85"/>
                    <a:pt x="96" y="88"/>
                    <a:pt x="94" y="91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101" y="91"/>
                    <a:pt x="103" y="88"/>
                    <a:pt x="105" y="84"/>
                  </a:cubicBezTo>
                  <a:cubicBezTo>
                    <a:pt x="114" y="68"/>
                    <a:pt x="110" y="47"/>
                    <a:pt x="103" y="33"/>
                  </a:cubicBezTo>
                  <a:cubicBezTo>
                    <a:pt x="94" y="17"/>
                    <a:pt x="67" y="0"/>
                    <a:pt x="35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Freeform 170"/>
            <p:cNvSpPr>
              <a:spLocks/>
            </p:cNvSpPr>
            <p:nvPr/>
          </p:nvSpPr>
          <p:spPr bwMode="auto">
            <a:xfrm>
              <a:off x="4525963" y="2338388"/>
              <a:ext cx="79375" cy="127000"/>
            </a:xfrm>
            <a:custGeom>
              <a:avLst/>
              <a:gdLst>
                <a:gd name="T0" fmla="*/ 9 w 21"/>
                <a:gd name="T1" fmla="*/ 2 h 34"/>
                <a:gd name="T2" fmla="*/ 5 w 21"/>
                <a:gd name="T3" fmla="*/ 22 h 34"/>
                <a:gd name="T4" fmla="*/ 0 w 21"/>
                <a:gd name="T5" fmla="*/ 32 h 34"/>
                <a:gd name="T6" fmla="*/ 4 w 21"/>
                <a:gd name="T7" fmla="*/ 34 h 34"/>
                <a:gd name="T8" fmla="*/ 12 w 21"/>
                <a:gd name="T9" fmla="*/ 24 h 34"/>
                <a:gd name="T10" fmla="*/ 12 w 21"/>
                <a:gd name="T11" fmla="*/ 3 h 34"/>
                <a:gd name="T12" fmla="*/ 8 w 21"/>
                <a:gd name="T13" fmla="*/ 0 h 34"/>
                <a:gd name="T14" fmla="*/ 9 w 21"/>
                <a:gd name="T15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4">
                  <a:moveTo>
                    <a:pt x="9" y="2"/>
                  </a:moveTo>
                  <a:cubicBezTo>
                    <a:pt x="12" y="8"/>
                    <a:pt x="15" y="13"/>
                    <a:pt x="5" y="22"/>
                  </a:cubicBezTo>
                  <a:cubicBezTo>
                    <a:pt x="1" y="25"/>
                    <a:pt x="0" y="29"/>
                    <a:pt x="0" y="32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5" y="30"/>
                    <a:pt x="7" y="28"/>
                    <a:pt x="12" y="24"/>
                  </a:cubicBezTo>
                  <a:cubicBezTo>
                    <a:pt x="21" y="15"/>
                    <a:pt x="13" y="5"/>
                    <a:pt x="12" y="3"/>
                  </a:cubicBezTo>
                  <a:cubicBezTo>
                    <a:pt x="10" y="1"/>
                    <a:pt x="8" y="0"/>
                    <a:pt x="8" y="0"/>
                  </a:cubicBezTo>
                  <a:lnTo>
                    <a:pt x="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5" name="组合 254"/>
          <p:cNvGrpSpPr/>
          <p:nvPr/>
        </p:nvGrpSpPr>
        <p:grpSpPr>
          <a:xfrm>
            <a:off x="7731992" y="1196622"/>
            <a:ext cx="581231" cy="545677"/>
            <a:chOff x="7626350" y="1052513"/>
            <a:chExt cx="596900" cy="56038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5" name="Freeform 171"/>
            <p:cNvSpPr>
              <a:spLocks noEditPoints="1"/>
            </p:cNvSpPr>
            <p:nvPr/>
          </p:nvSpPr>
          <p:spPr bwMode="auto">
            <a:xfrm>
              <a:off x="7626350" y="1090613"/>
              <a:ext cx="596900" cy="522288"/>
            </a:xfrm>
            <a:custGeom>
              <a:avLst/>
              <a:gdLst>
                <a:gd name="T0" fmla="*/ 158 w 159"/>
                <a:gd name="T1" fmla="*/ 96 h 139"/>
                <a:gd name="T2" fmla="*/ 152 w 159"/>
                <a:gd name="T3" fmla="*/ 105 h 139"/>
                <a:gd name="T4" fmla="*/ 148 w 159"/>
                <a:gd name="T5" fmla="*/ 129 h 139"/>
                <a:gd name="T6" fmla="*/ 108 w 159"/>
                <a:gd name="T7" fmla="*/ 126 h 139"/>
                <a:gd name="T8" fmla="*/ 93 w 159"/>
                <a:gd name="T9" fmla="*/ 109 h 139"/>
                <a:gd name="T10" fmla="*/ 93 w 159"/>
                <a:gd name="T11" fmla="*/ 59 h 139"/>
                <a:gd name="T12" fmla="*/ 97 w 159"/>
                <a:gd name="T13" fmla="*/ 20 h 139"/>
                <a:gd name="T14" fmla="*/ 108 w 159"/>
                <a:gd name="T15" fmla="*/ 7 h 139"/>
                <a:gd name="T16" fmla="*/ 158 w 159"/>
                <a:gd name="T17" fmla="*/ 96 h 139"/>
                <a:gd name="T18" fmla="*/ 94 w 159"/>
                <a:gd name="T19" fmla="*/ 5 h 139"/>
                <a:gd name="T20" fmla="*/ 91 w 159"/>
                <a:gd name="T21" fmla="*/ 30 h 139"/>
                <a:gd name="T22" fmla="*/ 83 w 159"/>
                <a:gd name="T23" fmla="*/ 20 h 139"/>
                <a:gd name="T24" fmla="*/ 76 w 159"/>
                <a:gd name="T25" fmla="*/ 20 h 139"/>
                <a:gd name="T26" fmla="*/ 68 w 159"/>
                <a:gd name="T27" fmla="*/ 30 h 139"/>
                <a:gd name="T28" fmla="*/ 65 w 159"/>
                <a:gd name="T29" fmla="*/ 5 h 139"/>
                <a:gd name="T30" fmla="*/ 2 w 159"/>
                <a:gd name="T31" fmla="*/ 88 h 139"/>
                <a:gd name="T32" fmla="*/ 1 w 159"/>
                <a:gd name="T33" fmla="*/ 111 h 139"/>
                <a:gd name="T34" fmla="*/ 22 w 159"/>
                <a:gd name="T35" fmla="*/ 139 h 139"/>
                <a:gd name="T36" fmla="*/ 54 w 159"/>
                <a:gd name="T37" fmla="*/ 132 h 139"/>
                <a:gd name="T38" fmla="*/ 74 w 159"/>
                <a:gd name="T39" fmla="*/ 63 h 139"/>
                <a:gd name="T40" fmla="*/ 70 w 159"/>
                <a:gd name="T41" fmla="*/ 43 h 139"/>
                <a:gd name="T42" fmla="*/ 69 w 159"/>
                <a:gd name="T43" fmla="*/ 37 h 139"/>
                <a:gd name="T44" fmla="*/ 91 w 159"/>
                <a:gd name="T45" fmla="*/ 38 h 139"/>
                <a:gd name="T46" fmla="*/ 86 w 159"/>
                <a:gd name="T47" fmla="*/ 58 h 139"/>
                <a:gd name="T48" fmla="*/ 87 w 159"/>
                <a:gd name="T49" fmla="*/ 110 h 139"/>
                <a:gd name="T50" fmla="*/ 106 w 159"/>
                <a:gd name="T51" fmla="*/ 132 h 139"/>
                <a:gd name="T52" fmla="*/ 152 w 159"/>
                <a:gd name="T53" fmla="*/ 133 h 139"/>
                <a:gd name="T54" fmla="*/ 158 w 159"/>
                <a:gd name="T55" fmla="*/ 105 h 139"/>
                <a:gd name="T56" fmla="*/ 52 w 159"/>
                <a:gd name="T57" fmla="*/ 126 h 139"/>
                <a:gd name="T58" fmla="*/ 22 w 159"/>
                <a:gd name="T59" fmla="*/ 132 h 139"/>
                <a:gd name="T60" fmla="*/ 7 w 159"/>
                <a:gd name="T61" fmla="*/ 111 h 139"/>
                <a:gd name="T62" fmla="*/ 8 w 159"/>
                <a:gd name="T63" fmla="*/ 89 h 139"/>
                <a:gd name="T64" fmla="*/ 60 w 159"/>
                <a:gd name="T65" fmla="*/ 10 h 139"/>
                <a:gd name="T66" fmla="*/ 64 w 159"/>
                <a:gd name="T67" fmla="*/ 44 h 139"/>
                <a:gd name="T68" fmla="*/ 68 w 159"/>
                <a:gd name="T69" fmla="*/ 6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39">
                  <a:moveTo>
                    <a:pt x="158" y="105"/>
                  </a:moveTo>
                  <a:cubicBezTo>
                    <a:pt x="158" y="102"/>
                    <a:pt x="158" y="99"/>
                    <a:pt x="158" y="96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100"/>
                    <a:pt x="152" y="102"/>
                    <a:pt x="152" y="105"/>
                  </a:cubicBezTo>
                  <a:cubicBezTo>
                    <a:pt x="152" y="107"/>
                    <a:pt x="152" y="109"/>
                    <a:pt x="152" y="111"/>
                  </a:cubicBezTo>
                  <a:cubicBezTo>
                    <a:pt x="152" y="119"/>
                    <a:pt x="151" y="125"/>
                    <a:pt x="148" y="129"/>
                  </a:cubicBezTo>
                  <a:cubicBezTo>
                    <a:pt x="145" y="131"/>
                    <a:pt x="142" y="132"/>
                    <a:pt x="137" y="132"/>
                  </a:cubicBezTo>
                  <a:cubicBezTo>
                    <a:pt x="129" y="132"/>
                    <a:pt x="118" y="129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98" y="123"/>
                    <a:pt x="95" y="119"/>
                    <a:pt x="93" y="109"/>
                  </a:cubicBezTo>
                  <a:cubicBezTo>
                    <a:pt x="88" y="84"/>
                    <a:pt x="90" y="73"/>
                    <a:pt x="92" y="64"/>
                  </a:cubicBezTo>
                  <a:cubicBezTo>
                    <a:pt x="92" y="62"/>
                    <a:pt x="92" y="61"/>
                    <a:pt x="93" y="59"/>
                  </a:cubicBezTo>
                  <a:cubicBezTo>
                    <a:pt x="94" y="51"/>
                    <a:pt x="95" y="47"/>
                    <a:pt x="96" y="44"/>
                  </a:cubicBezTo>
                  <a:cubicBezTo>
                    <a:pt x="97" y="39"/>
                    <a:pt x="98" y="36"/>
                    <a:pt x="97" y="20"/>
                  </a:cubicBezTo>
                  <a:cubicBezTo>
                    <a:pt x="96" y="15"/>
                    <a:pt x="97" y="12"/>
                    <a:pt x="99" y="10"/>
                  </a:cubicBezTo>
                  <a:cubicBezTo>
                    <a:pt x="101" y="8"/>
                    <a:pt x="104" y="7"/>
                    <a:pt x="108" y="7"/>
                  </a:cubicBezTo>
                  <a:cubicBezTo>
                    <a:pt x="146" y="6"/>
                    <a:pt x="144" y="71"/>
                    <a:pt x="152" y="97"/>
                  </a:cubicBezTo>
                  <a:cubicBezTo>
                    <a:pt x="158" y="96"/>
                    <a:pt x="158" y="96"/>
                    <a:pt x="158" y="96"/>
                  </a:cubicBezTo>
                  <a:cubicBezTo>
                    <a:pt x="150" y="68"/>
                    <a:pt x="152" y="1"/>
                    <a:pt x="108" y="0"/>
                  </a:cubicBezTo>
                  <a:cubicBezTo>
                    <a:pt x="102" y="0"/>
                    <a:pt x="97" y="2"/>
                    <a:pt x="94" y="5"/>
                  </a:cubicBezTo>
                  <a:cubicBezTo>
                    <a:pt x="90" y="10"/>
                    <a:pt x="90" y="16"/>
                    <a:pt x="90" y="21"/>
                  </a:cubicBezTo>
                  <a:cubicBezTo>
                    <a:pt x="91" y="25"/>
                    <a:pt x="91" y="28"/>
                    <a:pt x="91" y="30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18"/>
                    <a:pt x="82" y="17"/>
                    <a:pt x="80" y="17"/>
                  </a:cubicBezTo>
                  <a:cubicBezTo>
                    <a:pt x="78" y="17"/>
                    <a:pt x="76" y="18"/>
                    <a:pt x="76" y="20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8" y="27"/>
                    <a:pt x="69" y="24"/>
                    <a:pt x="69" y="21"/>
                  </a:cubicBezTo>
                  <a:cubicBezTo>
                    <a:pt x="69" y="16"/>
                    <a:pt x="69" y="10"/>
                    <a:pt x="65" y="5"/>
                  </a:cubicBezTo>
                  <a:cubicBezTo>
                    <a:pt x="62" y="2"/>
                    <a:pt x="57" y="0"/>
                    <a:pt x="51" y="0"/>
                  </a:cubicBezTo>
                  <a:cubicBezTo>
                    <a:pt x="23" y="0"/>
                    <a:pt x="3" y="66"/>
                    <a:pt x="2" y="88"/>
                  </a:cubicBezTo>
                  <a:cubicBezTo>
                    <a:pt x="1" y="94"/>
                    <a:pt x="1" y="100"/>
                    <a:pt x="1" y="105"/>
                  </a:cubicBezTo>
                  <a:cubicBezTo>
                    <a:pt x="1" y="107"/>
                    <a:pt x="1" y="109"/>
                    <a:pt x="1" y="111"/>
                  </a:cubicBezTo>
                  <a:cubicBezTo>
                    <a:pt x="0" y="121"/>
                    <a:pt x="2" y="129"/>
                    <a:pt x="7" y="133"/>
                  </a:cubicBezTo>
                  <a:cubicBezTo>
                    <a:pt x="11" y="137"/>
                    <a:pt x="16" y="139"/>
                    <a:pt x="22" y="139"/>
                  </a:cubicBezTo>
                  <a:cubicBezTo>
                    <a:pt x="32" y="139"/>
                    <a:pt x="42" y="136"/>
                    <a:pt x="53" y="132"/>
                  </a:cubicBezTo>
                  <a:cubicBezTo>
                    <a:pt x="54" y="132"/>
                    <a:pt x="54" y="132"/>
                    <a:pt x="54" y="132"/>
                  </a:cubicBezTo>
                  <a:cubicBezTo>
                    <a:pt x="65" y="129"/>
                    <a:pt x="70" y="123"/>
                    <a:pt x="73" y="110"/>
                  </a:cubicBezTo>
                  <a:cubicBezTo>
                    <a:pt x="78" y="84"/>
                    <a:pt x="76" y="72"/>
                    <a:pt x="74" y="63"/>
                  </a:cubicBezTo>
                  <a:cubicBezTo>
                    <a:pt x="74" y="61"/>
                    <a:pt x="73" y="59"/>
                    <a:pt x="73" y="58"/>
                  </a:cubicBezTo>
                  <a:cubicBezTo>
                    <a:pt x="72" y="50"/>
                    <a:pt x="71" y="46"/>
                    <a:pt x="70" y="43"/>
                  </a:cubicBezTo>
                  <a:cubicBezTo>
                    <a:pt x="69" y="41"/>
                    <a:pt x="69" y="39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40"/>
                    <a:pt x="90" y="41"/>
                    <a:pt x="89" y="43"/>
                  </a:cubicBezTo>
                  <a:cubicBezTo>
                    <a:pt x="88" y="46"/>
                    <a:pt x="87" y="50"/>
                    <a:pt x="86" y="58"/>
                  </a:cubicBezTo>
                  <a:cubicBezTo>
                    <a:pt x="86" y="59"/>
                    <a:pt x="86" y="61"/>
                    <a:pt x="85" y="63"/>
                  </a:cubicBezTo>
                  <a:cubicBezTo>
                    <a:pt x="84" y="72"/>
                    <a:pt x="81" y="84"/>
                    <a:pt x="87" y="110"/>
                  </a:cubicBezTo>
                  <a:cubicBezTo>
                    <a:pt x="89" y="123"/>
                    <a:pt x="94" y="129"/>
                    <a:pt x="106" y="132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17" y="136"/>
                    <a:pt x="128" y="139"/>
                    <a:pt x="137" y="139"/>
                  </a:cubicBezTo>
                  <a:cubicBezTo>
                    <a:pt x="144" y="139"/>
                    <a:pt x="149" y="137"/>
                    <a:pt x="152" y="133"/>
                  </a:cubicBezTo>
                  <a:cubicBezTo>
                    <a:pt x="157" y="129"/>
                    <a:pt x="159" y="121"/>
                    <a:pt x="159" y="111"/>
                  </a:cubicBezTo>
                  <a:cubicBezTo>
                    <a:pt x="159" y="109"/>
                    <a:pt x="158" y="107"/>
                    <a:pt x="158" y="105"/>
                  </a:cubicBezTo>
                  <a:close/>
                  <a:moveTo>
                    <a:pt x="66" y="109"/>
                  </a:moveTo>
                  <a:cubicBezTo>
                    <a:pt x="64" y="119"/>
                    <a:pt x="61" y="123"/>
                    <a:pt x="52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41" y="129"/>
                    <a:pt x="31" y="132"/>
                    <a:pt x="22" y="132"/>
                  </a:cubicBezTo>
                  <a:cubicBezTo>
                    <a:pt x="18" y="132"/>
                    <a:pt x="14" y="131"/>
                    <a:pt x="12" y="129"/>
                  </a:cubicBezTo>
                  <a:cubicBezTo>
                    <a:pt x="8" y="125"/>
                    <a:pt x="7" y="119"/>
                    <a:pt x="7" y="111"/>
                  </a:cubicBezTo>
                  <a:cubicBezTo>
                    <a:pt x="7" y="109"/>
                    <a:pt x="7" y="107"/>
                    <a:pt x="7" y="105"/>
                  </a:cubicBezTo>
                  <a:cubicBezTo>
                    <a:pt x="7" y="100"/>
                    <a:pt x="8" y="94"/>
                    <a:pt x="8" y="89"/>
                  </a:cubicBezTo>
                  <a:cubicBezTo>
                    <a:pt x="10" y="65"/>
                    <a:pt x="30" y="7"/>
                    <a:pt x="51" y="7"/>
                  </a:cubicBezTo>
                  <a:cubicBezTo>
                    <a:pt x="55" y="7"/>
                    <a:pt x="58" y="8"/>
                    <a:pt x="60" y="10"/>
                  </a:cubicBezTo>
                  <a:cubicBezTo>
                    <a:pt x="62" y="12"/>
                    <a:pt x="63" y="15"/>
                    <a:pt x="62" y="20"/>
                  </a:cubicBezTo>
                  <a:cubicBezTo>
                    <a:pt x="61" y="36"/>
                    <a:pt x="62" y="39"/>
                    <a:pt x="64" y="44"/>
                  </a:cubicBezTo>
                  <a:cubicBezTo>
                    <a:pt x="64" y="47"/>
                    <a:pt x="65" y="51"/>
                    <a:pt x="66" y="59"/>
                  </a:cubicBezTo>
                  <a:cubicBezTo>
                    <a:pt x="67" y="61"/>
                    <a:pt x="67" y="62"/>
                    <a:pt x="68" y="64"/>
                  </a:cubicBezTo>
                  <a:cubicBezTo>
                    <a:pt x="69" y="73"/>
                    <a:pt x="71" y="84"/>
                    <a:pt x="66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Freeform 172"/>
            <p:cNvSpPr>
              <a:spLocks/>
            </p:cNvSpPr>
            <p:nvPr/>
          </p:nvSpPr>
          <p:spPr bwMode="auto">
            <a:xfrm>
              <a:off x="7896225" y="1052513"/>
              <a:ext cx="68263" cy="123825"/>
            </a:xfrm>
            <a:custGeom>
              <a:avLst/>
              <a:gdLst>
                <a:gd name="T0" fmla="*/ 2 w 18"/>
                <a:gd name="T1" fmla="*/ 2 h 33"/>
                <a:gd name="T2" fmla="*/ 6 w 18"/>
                <a:gd name="T3" fmla="*/ 22 h 33"/>
                <a:gd name="T4" fmla="*/ 6 w 18"/>
                <a:gd name="T5" fmla="*/ 33 h 33"/>
                <a:gd name="T6" fmla="*/ 11 w 18"/>
                <a:gd name="T7" fmla="*/ 33 h 33"/>
                <a:gd name="T8" fmla="*/ 13 w 18"/>
                <a:gd name="T9" fmla="*/ 21 h 33"/>
                <a:gd name="T10" fmla="*/ 5 w 18"/>
                <a:gd name="T11" fmla="*/ 2 h 33"/>
                <a:gd name="T12" fmla="*/ 0 w 18"/>
                <a:gd name="T13" fmla="*/ 0 h 33"/>
                <a:gd name="T14" fmla="*/ 2 w 18"/>
                <a:gd name="T15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33">
                  <a:moveTo>
                    <a:pt x="2" y="2"/>
                  </a:moveTo>
                  <a:cubicBezTo>
                    <a:pt x="7" y="6"/>
                    <a:pt x="12" y="9"/>
                    <a:pt x="6" y="22"/>
                  </a:cubicBezTo>
                  <a:cubicBezTo>
                    <a:pt x="4" y="27"/>
                    <a:pt x="5" y="30"/>
                    <a:pt x="6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9" y="30"/>
                    <a:pt x="11" y="26"/>
                    <a:pt x="13" y="21"/>
                  </a:cubicBezTo>
                  <a:cubicBezTo>
                    <a:pt x="18" y="9"/>
                    <a:pt x="7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7" name="组合 276"/>
          <p:cNvGrpSpPr/>
          <p:nvPr/>
        </p:nvGrpSpPr>
        <p:grpSpPr>
          <a:xfrm>
            <a:off x="9848229" y="2963500"/>
            <a:ext cx="607510" cy="612147"/>
            <a:chOff x="9799638" y="2867025"/>
            <a:chExt cx="623888" cy="62865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7" name="Freeform 173"/>
            <p:cNvSpPr>
              <a:spLocks noEditPoints="1"/>
            </p:cNvSpPr>
            <p:nvPr/>
          </p:nvSpPr>
          <p:spPr bwMode="auto">
            <a:xfrm>
              <a:off x="9799638" y="2867025"/>
              <a:ext cx="623888" cy="628650"/>
            </a:xfrm>
            <a:custGeom>
              <a:avLst/>
              <a:gdLst>
                <a:gd name="T0" fmla="*/ 82 w 166"/>
                <a:gd name="T1" fmla="*/ 148 h 167"/>
                <a:gd name="T2" fmla="*/ 148 w 166"/>
                <a:gd name="T3" fmla="*/ 148 h 167"/>
                <a:gd name="T4" fmla="*/ 148 w 166"/>
                <a:gd name="T5" fmla="*/ 82 h 167"/>
                <a:gd name="T6" fmla="*/ 114 w 166"/>
                <a:gd name="T7" fmla="*/ 48 h 167"/>
                <a:gd name="T8" fmla="*/ 109 w 166"/>
                <a:gd name="T9" fmla="*/ 53 h 167"/>
                <a:gd name="T10" fmla="*/ 109 w 166"/>
                <a:gd name="T11" fmla="*/ 53 h 167"/>
                <a:gd name="T12" fmla="*/ 52 w 166"/>
                <a:gd name="T13" fmla="*/ 110 h 167"/>
                <a:gd name="T14" fmla="*/ 23 w 166"/>
                <a:gd name="T15" fmla="*/ 80 h 167"/>
                <a:gd name="T16" fmla="*/ 23 w 166"/>
                <a:gd name="T17" fmla="*/ 23 h 167"/>
                <a:gd name="T18" fmla="*/ 80 w 166"/>
                <a:gd name="T19" fmla="*/ 23 h 167"/>
                <a:gd name="T20" fmla="*/ 111 w 166"/>
                <a:gd name="T21" fmla="*/ 54 h 167"/>
                <a:gd name="T22" fmla="*/ 115 w 166"/>
                <a:gd name="T23" fmla="*/ 49 h 167"/>
                <a:gd name="T24" fmla="*/ 85 w 166"/>
                <a:gd name="T25" fmla="*/ 19 h 167"/>
                <a:gd name="T26" fmla="*/ 18 w 166"/>
                <a:gd name="T27" fmla="*/ 19 h 167"/>
                <a:gd name="T28" fmla="*/ 18 w 166"/>
                <a:gd name="T29" fmla="*/ 85 h 167"/>
                <a:gd name="T30" fmla="*/ 82 w 166"/>
                <a:gd name="T31" fmla="*/ 148 h 167"/>
                <a:gd name="T32" fmla="*/ 114 w 166"/>
                <a:gd name="T33" fmla="*/ 57 h 167"/>
                <a:gd name="T34" fmla="*/ 143 w 166"/>
                <a:gd name="T35" fmla="*/ 87 h 167"/>
                <a:gd name="T36" fmla="*/ 143 w 166"/>
                <a:gd name="T37" fmla="*/ 144 h 167"/>
                <a:gd name="T38" fmla="*/ 86 w 166"/>
                <a:gd name="T39" fmla="*/ 144 h 167"/>
                <a:gd name="T40" fmla="*/ 57 w 166"/>
                <a:gd name="T41" fmla="*/ 114 h 167"/>
                <a:gd name="T42" fmla="*/ 114 w 166"/>
                <a:gd name="T43" fmla="*/ 5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6" h="167">
                  <a:moveTo>
                    <a:pt x="82" y="148"/>
                  </a:moveTo>
                  <a:cubicBezTo>
                    <a:pt x="100" y="167"/>
                    <a:pt x="130" y="167"/>
                    <a:pt x="148" y="148"/>
                  </a:cubicBezTo>
                  <a:cubicBezTo>
                    <a:pt x="166" y="130"/>
                    <a:pt x="166" y="100"/>
                    <a:pt x="148" y="82"/>
                  </a:cubicBezTo>
                  <a:cubicBezTo>
                    <a:pt x="114" y="48"/>
                    <a:pt x="114" y="48"/>
                    <a:pt x="114" y="48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52" y="110"/>
                    <a:pt x="52" y="110"/>
                    <a:pt x="52" y="110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7" y="65"/>
                    <a:pt x="7" y="39"/>
                    <a:pt x="23" y="23"/>
                  </a:cubicBezTo>
                  <a:cubicBezTo>
                    <a:pt x="39" y="8"/>
                    <a:pt x="64" y="8"/>
                    <a:pt x="80" y="23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15" y="49"/>
                    <a:pt x="115" y="49"/>
                    <a:pt x="115" y="49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67" y="0"/>
                    <a:pt x="37" y="0"/>
                    <a:pt x="18" y="19"/>
                  </a:cubicBezTo>
                  <a:cubicBezTo>
                    <a:pt x="0" y="37"/>
                    <a:pt x="0" y="67"/>
                    <a:pt x="18" y="85"/>
                  </a:cubicBezTo>
                  <a:lnTo>
                    <a:pt x="82" y="148"/>
                  </a:lnTo>
                  <a:close/>
                  <a:moveTo>
                    <a:pt x="114" y="57"/>
                  </a:moveTo>
                  <a:cubicBezTo>
                    <a:pt x="143" y="87"/>
                    <a:pt x="143" y="87"/>
                    <a:pt x="143" y="87"/>
                  </a:cubicBezTo>
                  <a:cubicBezTo>
                    <a:pt x="159" y="102"/>
                    <a:pt x="159" y="128"/>
                    <a:pt x="143" y="144"/>
                  </a:cubicBezTo>
                  <a:cubicBezTo>
                    <a:pt x="128" y="159"/>
                    <a:pt x="102" y="159"/>
                    <a:pt x="86" y="144"/>
                  </a:cubicBezTo>
                  <a:cubicBezTo>
                    <a:pt x="57" y="114"/>
                    <a:pt x="57" y="114"/>
                    <a:pt x="57" y="114"/>
                  </a:cubicBezTo>
                  <a:lnTo>
                    <a:pt x="114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174"/>
            <p:cNvSpPr>
              <a:spLocks/>
            </p:cNvSpPr>
            <p:nvPr/>
          </p:nvSpPr>
          <p:spPr bwMode="auto">
            <a:xfrm>
              <a:off x="10283825" y="3235325"/>
              <a:ext cx="85725" cy="128588"/>
            </a:xfrm>
            <a:custGeom>
              <a:avLst/>
              <a:gdLst>
                <a:gd name="T0" fmla="*/ 12 w 23"/>
                <a:gd name="T1" fmla="*/ 3 h 34"/>
                <a:gd name="T2" fmla="*/ 6 w 23"/>
                <a:gd name="T3" fmla="*/ 22 h 34"/>
                <a:gd name="T4" fmla="*/ 0 w 23"/>
                <a:gd name="T5" fmla="*/ 32 h 34"/>
                <a:gd name="T6" fmla="*/ 3 w 23"/>
                <a:gd name="T7" fmla="*/ 34 h 34"/>
                <a:gd name="T8" fmla="*/ 12 w 23"/>
                <a:gd name="T9" fmla="*/ 25 h 34"/>
                <a:gd name="T10" fmla="*/ 15 w 23"/>
                <a:gd name="T11" fmla="*/ 5 h 34"/>
                <a:gd name="T12" fmla="*/ 12 w 23"/>
                <a:gd name="T13" fmla="*/ 0 h 34"/>
                <a:gd name="T14" fmla="*/ 12 w 23"/>
                <a:gd name="T15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34">
                  <a:moveTo>
                    <a:pt x="12" y="3"/>
                  </a:moveTo>
                  <a:cubicBezTo>
                    <a:pt x="15" y="9"/>
                    <a:pt x="17" y="14"/>
                    <a:pt x="6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4" y="30"/>
                    <a:pt x="7" y="28"/>
                    <a:pt x="12" y="25"/>
                  </a:cubicBezTo>
                  <a:cubicBezTo>
                    <a:pt x="23" y="18"/>
                    <a:pt x="16" y="6"/>
                    <a:pt x="15" y="5"/>
                  </a:cubicBezTo>
                  <a:cubicBezTo>
                    <a:pt x="13" y="2"/>
                    <a:pt x="12" y="0"/>
                    <a:pt x="12" y="0"/>
                  </a:cubicBezTo>
                  <a:lnTo>
                    <a:pt x="1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0" name="组合 259"/>
          <p:cNvGrpSpPr/>
          <p:nvPr/>
        </p:nvGrpSpPr>
        <p:grpSpPr>
          <a:xfrm>
            <a:off x="9778666" y="2170492"/>
            <a:ext cx="669343" cy="468386"/>
            <a:chOff x="9728200" y="2052638"/>
            <a:chExt cx="687388" cy="4810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9" name="Freeform 175"/>
            <p:cNvSpPr>
              <a:spLocks/>
            </p:cNvSpPr>
            <p:nvPr/>
          </p:nvSpPr>
          <p:spPr bwMode="auto">
            <a:xfrm>
              <a:off x="10050463" y="2176463"/>
              <a:ext cx="34925" cy="55563"/>
            </a:xfrm>
            <a:custGeom>
              <a:avLst/>
              <a:gdLst>
                <a:gd name="T0" fmla="*/ 5 w 9"/>
                <a:gd name="T1" fmla="*/ 0 h 15"/>
                <a:gd name="T2" fmla="*/ 0 w 9"/>
                <a:gd name="T3" fmla="*/ 11 h 15"/>
                <a:gd name="T4" fmla="*/ 5 w 9"/>
                <a:gd name="T5" fmla="*/ 15 h 15"/>
                <a:gd name="T6" fmla="*/ 9 w 9"/>
                <a:gd name="T7" fmla="*/ 11 h 15"/>
                <a:gd name="T8" fmla="*/ 5 w 9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5">
                  <a:moveTo>
                    <a:pt x="5" y="0"/>
                  </a:moveTo>
                  <a:cubicBezTo>
                    <a:pt x="5" y="0"/>
                    <a:pt x="0" y="8"/>
                    <a:pt x="0" y="11"/>
                  </a:cubicBezTo>
                  <a:cubicBezTo>
                    <a:pt x="0" y="13"/>
                    <a:pt x="2" y="15"/>
                    <a:pt x="5" y="15"/>
                  </a:cubicBezTo>
                  <a:cubicBezTo>
                    <a:pt x="7" y="15"/>
                    <a:pt x="9" y="13"/>
                    <a:pt x="9" y="11"/>
                  </a:cubicBezTo>
                  <a:cubicBezTo>
                    <a:pt x="9" y="8"/>
                    <a:pt x="5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Freeform 176"/>
            <p:cNvSpPr>
              <a:spLocks/>
            </p:cNvSpPr>
            <p:nvPr/>
          </p:nvSpPr>
          <p:spPr bwMode="auto">
            <a:xfrm>
              <a:off x="10050463" y="2278063"/>
              <a:ext cx="34925" cy="55563"/>
            </a:xfrm>
            <a:custGeom>
              <a:avLst/>
              <a:gdLst>
                <a:gd name="T0" fmla="*/ 0 w 9"/>
                <a:gd name="T1" fmla="*/ 10 h 15"/>
                <a:gd name="T2" fmla="*/ 5 w 9"/>
                <a:gd name="T3" fmla="*/ 15 h 15"/>
                <a:gd name="T4" fmla="*/ 9 w 9"/>
                <a:gd name="T5" fmla="*/ 10 h 15"/>
                <a:gd name="T6" fmla="*/ 5 w 9"/>
                <a:gd name="T7" fmla="*/ 0 h 15"/>
                <a:gd name="T8" fmla="*/ 0 w 9"/>
                <a:gd name="T9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5">
                  <a:moveTo>
                    <a:pt x="0" y="10"/>
                  </a:moveTo>
                  <a:cubicBezTo>
                    <a:pt x="0" y="13"/>
                    <a:pt x="2" y="15"/>
                    <a:pt x="5" y="15"/>
                  </a:cubicBezTo>
                  <a:cubicBezTo>
                    <a:pt x="7" y="15"/>
                    <a:pt x="9" y="13"/>
                    <a:pt x="9" y="10"/>
                  </a:cubicBezTo>
                  <a:cubicBezTo>
                    <a:pt x="9" y="8"/>
                    <a:pt x="5" y="0"/>
                    <a:pt x="5" y="0"/>
                  </a:cubicBezTo>
                  <a:cubicBezTo>
                    <a:pt x="5" y="0"/>
                    <a:pt x="0" y="8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Freeform 177"/>
            <p:cNvSpPr>
              <a:spLocks/>
            </p:cNvSpPr>
            <p:nvPr/>
          </p:nvSpPr>
          <p:spPr bwMode="auto">
            <a:xfrm>
              <a:off x="9975850" y="2338388"/>
              <a:ext cx="33338" cy="47625"/>
            </a:xfrm>
            <a:custGeom>
              <a:avLst/>
              <a:gdLst>
                <a:gd name="T0" fmla="*/ 1 w 9"/>
                <a:gd name="T1" fmla="*/ 7 h 13"/>
                <a:gd name="T2" fmla="*/ 3 w 9"/>
                <a:gd name="T3" fmla="*/ 12 h 13"/>
                <a:gd name="T4" fmla="*/ 8 w 9"/>
                <a:gd name="T5" fmla="*/ 10 h 13"/>
                <a:gd name="T6" fmla="*/ 9 w 9"/>
                <a:gd name="T7" fmla="*/ 0 h 13"/>
                <a:gd name="T8" fmla="*/ 1 w 9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3">
                  <a:moveTo>
                    <a:pt x="1" y="7"/>
                  </a:moveTo>
                  <a:cubicBezTo>
                    <a:pt x="0" y="9"/>
                    <a:pt x="1" y="11"/>
                    <a:pt x="3" y="12"/>
                  </a:cubicBezTo>
                  <a:cubicBezTo>
                    <a:pt x="5" y="13"/>
                    <a:pt x="7" y="12"/>
                    <a:pt x="8" y="10"/>
                  </a:cubicBezTo>
                  <a:cubicBezTo>
                    <a:pt x="9" y="8"/>
                    <a:pt x="9" y="0"/>
                    <a:pt x="9" y="0"/>
                  </a:cubicBezTo>
                  <a:cubicBezTo>
                    <a:pt x="9" y="0"/>
                    <a:pt x="2" y="5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Freeform 178"/>
            <p:cNvSpPr>
              <a:spLocks/>
            </p:cNvSpPr>
            <p:nvPr/>
          </p:nvSpPr>
          <p:spPr bwMode="auto">
            <a:xfrm>
              <a:off x="10121900" y="2333625"/>
              <a:ext cx="34925" cy="52388"/>
            </a:xfrm>
            <a:custGeom>
              <a:avLst/>
              <a:gdLst>
                <a:gd name="T0" fmla="*/ 2 w 9"/>
                <a:gd name="T1" fmla="*/ 0 h 14"/>
                <a:gd name="T2" fmla="*/ 1 w 9"/>
                <a:gd name="T3" fmla="*/ 10 h 14"/>
                <a:gd name="T4" fmla="*/ 6 w 9"/>
                <a:gd name="T5" fmla="*/ 13 h 14"/>
                <a:gd name="T6" fmla="*/ 9 w 9"/>
                <a:gd name="T7" fmla="*/ 8 h 14"/>
                <a:gd name="T8" fmla="*/ 2 w 9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4">
                  <a:moveTo>
                    <a:pt x="2" y="0"/>
                  </a:moveTo>
                  <a:cubicBezTo>
                    <a:pt x="2" y="0"/>
                    <a:pt x="0" y="8"/>
                    <a:pt x="1" y="10"/>
                  </a:cubicBezTo>
                  <a:cubicBezTo>
                    <a:pt x="2" y="13"/>
                    <a:pt x="4" y="14"/>
                    <a:pt x="6" y="13"/>
                  </a:cubicBezTo>
                  <a:cubicBezTo>
                    <a:pt x="8" y="12"/>
                    <a:pt x="9" y="10"/>
                    <a:pt x="9" y="8"/>
                  </a:cubicBezTo>
                  <a:cubicBezTo>
                    <a:pt x="8" y="6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179"/>
            <p:cNvSpPr>
              <a:spLocks/>
            </p:cNvSpPr>
            <p:nvPr/>
          </p:nvSpPr>
          <p:spPr bwMode="auto">
            <a:xfrm>
              <a:off x="10156825" y="2262188"/>
              <a:ext cx="33338" cy="49213"/>
            </a:xfrm>
            <a:custGeom>
              <a:avLst/>
              <a:gdLst>
                <a:gd name="T0" fmla="*/ 0 w 9"/>
                <a:gd name="T1" fmla="*/ 0 h 13"/>
                <a:gd name="T2" fmla="*/ 1 w 9"/>
                <a:gd name="T3" fmla="*/ 10 h 13"/>
                <a:gd name="T4" fmla="*/ 6 w 9"/>
                <a:gd name="T5" fmla="*/ 12 h 13"/>
                <a:gd name="T6" fmla="*/ 8 w 9"/>
                <a:gd name="T7" fmla="*/ 7 h 13"/>
                <a:gd name="T8" fmla="*/ 0 w 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3">
                  <a:moveTo>
                    <a:pt x="0" y="0"/>
                  </a:moveTo>
                  <a:cubicBezTo>
                    <a:pt x="0" y="0"/>
                    <a:pt x="0" y="8"/>
                    <a:pt x="1" y="10"/>
                  </a:cubicBezTo>
                  <a:cubicBezTo>
                    <a:pt x="2" y="12"/>
                    <a:pt x="4" y="13"/>
                    <a:pt x="6" y="12"/>
                  </a:cubicBezTo>
                  <a:cubicBezTo>
                    <a:pt x="8" y="11"/>
                    <a:pt x="9" y="9"/>
                    <a:pt x="8" y="7"/>
                  </a:cubicBezTo>
                  <a:cubicBezTo>
                    <a:pt x="7" y="4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180"/>
            <p:cNvSpPr>
              <a:spLocks/>
            </p:cNvSpPr>
            <p:nvPr/>
          </p:nvSpPr>
          <p:spPr bwMode="auto">
            <a:xfrm>
              <a:off x="9939338" y="2259013"/>
              <a:ext cx="36513" cy="49213"/>
            </a:xfrm>
            <a:custGeom>
              <a:avLst/>
              <a:gdLst>
                <a:gd name="T0" fmla="*/ 1 w 10"/>
                <a:gd name="T1" fmla="*/ 7 h 13"/>
                <a:gd name="T2" fmla="*/ 3 w 10"/>
                <a:gd name="T3" fmla="*/ 12 h 13"/>
                <a:gd name="T4" fmla="*/ 9 w 10"/>
                <a:gd name="T5" fmla="*/ 10 h 13"/>
                <a:gd name="T6" fmla="*/ 9 w 10"/>
                <a:gd name="T7" fmla="*/ 0 h 13"/>
                <a:gd name="T8" fmla="*/ 1 w 10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9"/>
                    <a:pt x="1" y="11"/>
                    <a:pt x="3" y="12"/>
                  </a:cubicBezTo>
                  <a:cubicBezTo>
                    <a:pt x="5" y="13"/>
                    <a:pt x="8" y="12"/>
                    <a:pt x="9" y="10"/>
                  </a:cubicBezTo>
                  <a:cubicBezTo>
                    <a:pt x="10" y="8"/>
                    <a:pt x="9" y="0"/>
                    <a:pt x="9" y="0"/>
                  </a:cubicBezTo>
                  <a:cubicBezTo>
                    <a:pt x="9" y="0"/>
                    <a:pt x="2" y="5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181"/>
            <p:cNvSpPr>
              <a:spLocks noEditPoints="1"/>
            </p:cNvSpPr>
            <p:nvPr/>
          </p:nvSpPr>
          <p:spPr bwMode="auto">
            <a:xfrm>
              <a:off x="9728200" y="2052638"/>
              <a:ext cx="687388" cy="481013"/>
            </a:xfrm>
            <a:custGeom>
              <a:avLst/>
              <a:gdLst>
                <a:gd name="T0" fmla="*/ 182 w 183"/>
                <a:gd name="T1" fmla="*/ 95 h 128"/>
                <a:gd name="T2" fmla="*/ 183 w 183"/>
                <a:gd name="T3" fmla="*/ 92 h 128"/>
                <a:gd name="T4" fmla="*/ 182 w 183"/>
                <a:gd name="T5" fmla="*/ 90 h 128"/>
                <a:gd name="T6" fmla="*/ 137 w 183"/>
                <a:gd name="T7" fmla="*/ 45 h 128"/>
                <a:gd name="T8" fmla="*/ 133 w 183"/>
                <a:gd name="T9" fmla="*/ 50 h 128"/>
                <a:gd name="T10" fmla="*/ 162 w 183"/>
                <a:gd name="T11" fmla="*/ 79 h 128"/>
                <a:gd name="T12" fmla="*/ 91 w 183"/>
                <a:gd name="T13" fmla="*/ 105 h 128"/>
                <a:gd name="T14" fmla="*/ 20 w 183"/>
                <a:gd name="T15" fmla="*/ 78 h 128"/>
                <a:gd name="T16" fmla="*/ 91 w 183"/>
                <a:gd name="T17" fmla="*/ 8 h 128"/>
                <a:gd name="T18" fmla="*/ 104 w 183"/>
                <a:gd name="T19" fmla="*/ 21 h 128"/>
                <a:gd name="T20" fmla="*/ 108 w 183"/>
                <a:gd name="T21" fmla="*/ 16 h 128"/>
                <a:gd name="T22" fmla="*/ 93 w 183"/>
                <a:gd name="T23" fmla="*/ 1 h 128"/>
                <a:gd name="T24" fmla="*/ 88 w 183"/>
                <a:gd name="T25" fmla="*/ 1 h 128"/>
                <a:gd name="T26" fmla="*/ 2 w 183"/>
                <a:gd name="T27" fmla="*/ 88 h 128"/>
                <a:gd name="T28" fmla="*/ 2 w 183"/>
                <a:gd name="T29" fmla="*/ 93 h 128"/>
                <a:gd name="T30" fmla="*/ 91 w 183"/>
                <a:gd name="T31" fmla="*/ 128 h 128"/>
                <a:gd name="T32" fmla="*/ 182 w 183"/>
                <a:gd name="T33" fmla="*/ 95 h 128"/>
                <a:gd name="T34" fmla="*/ 16 w 183"/>
                <a:gd name="T35" fmla="*/ 83 h 128"/>
                <a:gd name="T36" fmla="*/ 91 w 183"/>
                <a:gd name="T37" fmla="*/ 112 h 128"/>
                <a:gd name="T38" fmla="*/ 167 w 183"/>
                <a:gd name="T39" fmla="*/ 83 h 128"/>
                <a:gd name="T40" fmla="*/ 175 w 183"/>
                <a:gd name="T41" fmla="*/ 92 h 128"/>
                <a:gd name="T42" fmla="*/ 91 w 183"/>
                <a:gd name="T43" fmla="*/ 121 h 128"/>
                <a:gd name="T44" fmla="*/ 9 w 183"/>
                <a:gd name="T45" fmla="*/ 90 h 128"/>
                <a:gd name="T46" fmla="*/ 16 w 183"/>
                <a:gd name="T47" fmla="*/ 8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3" h="128">
                  <a:moveTo>
                    <a:pt x="182" y="95"/>
                  </a:moveTo>
                  <a:cubicBezTo>
                    <a:pt x="183" y="94"/>
                    <a:pt x="183" y="93"/>
                    <a:pt x="183" y="92"/>
                  </a:cubicBezTo>
                  <a:cubicBezTo>
                    <a:pt x="183" y="91"/>
                    <a:pt x="183" y="90"/>
                    <a:pt x="182" y="90"/>
                  </a:cubicBezTo>
                  <a:cubicBezTo>
                    <a:pt x="137" y="45"/>
                    <a:pt x="137" y="45"/>
                    <a:pt x="137" y="45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62" y="79"/>
                    <a:pt x="162" y="79"/>
                    <a:pt x="162" y="79"/>
                  </a:cubicBezTo>
                  <a:cubicBezTo>
                    <a:pt x="154" y="85"/>
                    <a:pt x="129" y="105"/>
                    <a:pt x="91" y="105"/>
                  </a:cubicBezTo>
                  <a:cubicBezTo>
                    <a:pt x="52" y="105"/>
                    <a:pt x="27" y="85"/>
                    <a:pt x="20" y="78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2" y="0"/>
                    <a:pt x="90" y="0"/>
                    <a:pt x="88" y="1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0" y="89"/>
                    <a:pt x="0" y="91"/>
                    <a:pt x="2" y="93"/>
                  </a:cubicBezTo>
                  <a:cubicBezTo>
                    <a:pt x="3" y="94"/>
                    <a:pt x="35" y="128"/>
                    <a:pt x="91" y="128"/>
                  </a:cubicBezTo>
                  <a:cubicBezTo>
                    <a:pt x="143" y="128"/>
                    <a:pt x="181" y="96"/>
                    <a:pt x="182" y="95"/>
                  </a:cubicBezTo>
                  <a:close/>
                  <a:moveTo>
                    <a:pt x="16" y="83"/>
                  </a:moveTo>
                  <a:cubicBezTo>
                    <a:pt x="23" y="90"/>
                    <a:pt x="49" y="112"/>
                    <a:pt x="91" y="112"/>
                  </a:cubicBezTo>
                  <a:cubicBezTo>
                    <a:pt x="132" y="112"/>
                    <a:pt x="159" y="90"/>
                    <a:pt x="167" y="83"/>
                  </a:cubicBezTo>
                  <a:cubicBezTo>
                    <a:pt x="175" y="92"/>
                    <a:pt x="175" y="92"/>
                    <a:pt x="175" y="92"/>
                  </a:cubicBezTo>
                  <a:cubicBezTo>
                    <a:pt x="166" y="99"/>
                    <a:pt x="133" y="121"/>
                    <a:pt x="91" y="121"/>
                  </a:cubicBezTo>
                  <a:cubicBezTo>
                    <a:pt x="46" y="121"/>
                    <a:pt x="17" y="98"/>
                    <a:pt x="9" y="90"/>
                  </a:cubicBezTo>
                  <a:lnTo>
                    <a:pt x="16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Freeform 182"/>
            <p:cNvSpPr>
              <a:spLocks/>
            </p:cNvSpPr>
            <p:nvPr/>
          </p:nvSpPr>
          <p:spPr bwMode="auto">
            <a:xfrm>
              <a:off x="10133013" y="2127250"/>
              <a:ext cx="109538" cy="98425"/>
            </a:xfrm>
            <a:custGeom>
              <a:avLst/>
              <a:gdLst>
                <a:gd name="T0" fmla="*/ 27 w 29"/>
                <a:gd name="T1" fmla="*/ 21 h 26"/>
                <a:gd name="T2" fmla="*/ 11 w 29"/>
                <a:gd name="T3" fmla="*/ 9 h 26"/>
                <a:gd name="T4" fmla="*/ 3 w 29"/>
                <a:gd name="T5" fmla="*/ 0 h 26"/>
                <a:gd name="T6" fmla="*/ 0 w 29"/>
                <a:gd name="T7" fmla="*/ 3 h 26"/>
                <a:gd name="T8" fmla="*/ 6 w 29"/>
                <a:gd name="T9" fmla="*/ 14 h 26"/>
                <a:gd name="T10" fmla="*/ 24 w 29"/>
                <a:gd name="T11" fmla="*/ 23 h 26"/>
                <a:gd name="T12" fmla="*/ 29 w 29"/>
                <a:gd name="T13" fmla="*/ 21 h 26"/>
                <a:gd name="T14" fmla="*/ 27 w 29"/>
                <a:gd name="T15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26">
                  <a:moveTo>
                    <a:pt x="27" y="21"/>
                  </a:moveTo>
                  <a:cubicBezTo>
                    <a:pt x="20" y="21"/>
                    <a:pt x="14" y="22"/>
                    <a:pt x="11" y="9"/>
                  </a:cubicBezTo>
                  <a:cubicBezTo>
                    <a:pt x="9" y="3"/>
                    <a:pt x="6" y="1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5"/>
                    <a:pt x="4" y="8"/>
                    <a:pt x="6" y="14"/>
                  </a:cubicBezTo>
                  <a:cubicBezTo>
                    <a:pt x="9" y="26"/>
                    <a:pt x="22" y="23"/>
                    <a:pt x="24" y="23"/>
                  </a:cubicBezTo>
                  <a:cubicBezTo>
                    <a:pt x="27" y="22"/>
                    <a:pt x="29" y="21"/>
                    <a:pt x="29" y="21"/>
                  </a:cubicBezTo>
                  <a:lnTo>
                    <a:pt x="27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8" name="组合 297"/>
          <p:cNvGrpSpPr/>
          <p:nvPr/>
        </p:nvGrpSpPr>
        <p:grpSpPr>
          <a:xfrm>
            <a:off x="10995232" y="4911241"/>
            <a:ext cx="414281" cy="683255"/>
            <a:chOff x="10977563" y="4867275"/>
            <a:chExt cx="425450" cy="70167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7" name="Freeform 183"/>
            <p:cNvSpPr>
              <a:spLocks noEditPoints="1"/>
            </p:cNvSpPr>
            <p:nvPr/>
          </p:nvSpPr>
          <p:spPr bwMode="auto">
            <a:xfrm>
              <a:off x="11037888" y="4986338"/>
              <a:ext cx="296863" cy="169863"/>
            </a:xfrm>
            <a:custGeom>
              <a:avLst/>
              <a:gdLst>
                <a:gd name="T0" fmla="*/ 67 w 79"/>
                <a:gd name="T1" fmla="*/ 0 h 45"/>
                <a:gd name="T2" fmla="*/ 12 w 79"/>
                <a:gd name="T3" fmla="*/ 0 h 45"/>
                <a:gd name="T4" fmla="*/ 0 w 79"/>
                <a:gd name="T5" fmla="*/ 11 h 45"/>
                <a:gd name="T6" fmla="*/ 0 w 79"/>
                <a:gd name="T7" fmla="*/ 34 h 45"/>
                <a:gd name="T8" fmla="*/ 12 w 79"/>
                <a:gd name="T9" fmla="*/ 45 h 45"/>
                <a:gd name="T10" fmla="*/ 67 w 79"/>
                <a:gd name="T11" fmla="*/ 45 h 45"/>
                <a:gd name="T12" fmla="*/ 79 w 79"/>
                <a:gd name="T13" fmla="*/ 34 h 45"/>
                <a:gd name="T14" fmla="*/ 79 w 79"/>
                <a:gd name="T15" fmla="*/ 11 h 45"/>
                <a:gd name="T16" fmla="*/ 67 w 79"/>
                <a:gd name="T17" fmla="*/ 0 h 45"/>
                <a:gd name="T18" fmla="*/ 73 w 79"/>
                <a:gd name="T19" fmla="*/ 11 h 45"/>
                <a:gd name="T20" fmla="*/ 73 w 79"/>
                <a:gd name="T21" fmla="*/ 16 h 45"/>
                <a:gd name="T22" fmla="*/ 62 w 79"/>
                <a:gd name="T23" fmla="*/ 16 h 45"/>
                <a:gd name="T24" fmla="*/ 62 w 79"/>
                <a:gd name="T25" fmla="*/ 6 h 45"/>
                <a:gd name="T26" fmla="*/ 67 w 79"/>
                <a:gd name="T27" fmla="*/ 6 h 45"/>
                <a:gd name="T28" fmla="*/ 73 w 79"/>
                <a:gd name="T29" fmla="*/ 11 h 45"/>
                <a:gd name="T30" fmla="*/ 7 w 79"/>
                <a:gd name="T31" fmla="*/ 34 h 45"/>
                <a:gd name="T32" fmla="*/ 7 w 79"/>
                <a:gd name="T33" fmla="*/ 11 h 45"/>
                <a:gd name="T34" fmla="*/ 12 w 79"/>
                <a:gd name="T35" fmla="*/ 6 h 45"/>
                <a:gd name="T36" fmla="*/ 56 w 79"/>
                <a:gd name="T37" fmla="*/ 6 h 45"/>
                <a:gd name="T38" fmla="*/ 56 w 79"/>
                <a:gd name="T39" fmla="*/ 40 h 45"/>
                <a:gd name="T40" fmla="*/ 12 w 79"/>
                <a:gd name="T41" fmla="*/ 40 h 45"/>
                <a:gd name="T42" fmla="*/ 7 w 79"/>
                <a:gd name="T43" fmla="*/ 34 h 45"/>
                <a:gd name="T44" fmla="*/ 67 w 79"/>
                <a:gd name="T45" fmla="*/ 40 h 45"/>
                <a:gd name="T46" fmla="*/ 62 w 79"/>
                <a:gd name="T47" fmla="*/ 40 h 45"/>
                <a:gd name="T48" fmla="*/ 62 w 79"/>
                <a:gd name="T49" fmla="*/ 22 h 45"/>
                <a:gd name="T50" fmla="*/ 73 w 79"/>
                <a:gd name="T51" fmla="*/ 22 h 45"/>
                <a:gd name="T52" fmla="*/ 73 w 79"/>
                <a:gd name="T53" fmla="*/ 34 h 45"/>
                <a:gd name="T54" fmla="*/ 67 w 79"/>
                <a:gd name="T55" fmla="*/ 4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9" h="45">
                  <a:moveTo>
                    <a:pt x="67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6" y="45"/>
                    <a:pt x="12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73" y="45"/>
                    <a:pt x="79" y="40"/>
                    <a:pt x="79" y="34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5"/>
                    <a:pt x="73" y="0"/>
                    <a:pt x="67" y="0"/>
                  </a:cubicBezTo>
                  <a:close/>
                  <a:moveTo>
                    <a:pt x="73" y="11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70" y="6"/>
                    <a:pt x="73" y="8"/>
                    <a:pt x="73" y="11"/>
                  </a:cubicBezTo>
                  <a:close/>
                  <a:moveTo>
                    <a:pt x="7" y="34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9" y="6"/>
                    <a:pt x="12" y="6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9" y="40"/>
                    <a:pt x="7" y="37"/>
                    <a:pt x="7" y="34"/>
                  </a:cubicBezTo>
                  <a:close/>
                  <a:moveTo>
                    <a:pt x="67" y="40"/>
                  </a:moveTo>
                  <a:cubicBezTo>
                    <a:pt x="62" y="40"/>
                    <a:pt x="62" y="40"/>
                    <a:pt x="62" y="40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3" y="37"/>
                    <a:pt x="70" y="40"/>
                    <a:pt x="67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Freeform 184"/>
            <p:cNvSpPr>
              <a:spLocks noEditPoints="1"/>
            </p:cNvSpPr>
            <p:nvPr/>
          </p:nvSpPr>
          <p:spPr bwMode="auto">
            <a:xfrm>
              <a:off x="10977563" y="4867275"/>
              <a:ext cx="425450" cy="701675"/>
            </a:xfrm>
            <a:custGeom>
              <a:avLst/>
              <a:gdLst>
                <a:gd name="T0" fmla="*/ 107 w 113"/>
                <a:gd name="T1" fmla="*/ 175 h 187"/>
                <a:gd name="T2" fmla="*/ 100 w 113"/>
                <a:gd name="T3" fmla="*/ 180 h 187"/>
                <a:gd name="T4" fmla="*/ 12 w 113"/>
                <a:gd name="T5" fmla="*/ 180 h 187"/>
                <a:gd name="T6" fmla="*/ 6 w 113"/>
                <a:gd name="T7" fmla="*/ 175 h 187"/>
                <a:gd name="T8" fmla="*/ 6 w 113"/>
                <a:gd name="T9" fmla="*/ 93 h 187"/>
                <a:gd name="T10" fmla="*/ 107 w 113"/>
                <a:gd name="T11" fmla="*/ 93 h 187"/>
                <a:gd name="T12" fmla="*/ 107 w 113"/>
                <a:gd name="T13" fmla="*/ 160 h 187"/>
                <a:gd name="T14" fmla="*/ 113 w 113"/>
                <a:gd name="T15" fmla="*/ 160 h 187"/>
                <a:gd name="T16" fmla="*/ 113 w 113"/>
                <a:gd name="T17" fmla="*/ 12 h 187"/>
                <a:gd name="T18" fmla="*/ 100 w 113"/>
                <a:gd name="T19" fmla="*/ 0 h 187"/>
                <a:gd name="T20" fmla="*/ 12 w 113"/>
                <a:gd name="T21" fmla="*/ 0 h 187"/>
                <a:gd name="T22" fmla="*/ 0 w 113"/>
                <a:gd name="T23" fmla="*/ 12 h 187"/>
                <a:gd name="T24" fmla="*/ 0 w 113"/>
                <a:gd name="T25" fmla="*/ 175 h 187"/>
                <a:gd name="T26" fmla="*/ 12 w 113"/>
                <a:gd name="T27" fmla="*/ 187 h 187"/>
                <a:gd name="T28" fmla="*/ 100 w 113"/>
                <a:gd name="T29" fmla="*/ 187 h 187"/>
                <a:gd name="T30" fmla="*/ 113 w 113"/>
                <a:gd name="T31" fmla="*/ 175 h 187"/>
                <a:gd name="T32" fmla="*/ 113 w 113"/>
                <a:gd name="T33" fmla="*/ 160 h 187"/>
                <a:gd name="T34" fmla="*/ 107 w 113"/>
                <a:gd name="T35" fmla="*/ 160 h 187"/>
                <a:gd name="T36" fmla="*/ 107 w 113"/>
                <a:gd name="T37" fmla="*/ 175 h 187"/>
                <a:gd name="T38" fmla="*/ 107 w 113"/>
                <a:gd name="T39" fmla="*/ 175 h 187"/>
                <a:gd name="T40" fmla="*/ 6 w 113"/>
                <a:gd name="T41" fmla="*/ 87 h 187"/>
                <a:gd name="T42" fmla="*/ 6 w 113"/>
                <a:gd name="T43" fmla="*/ 25 h 187"/>
                <a:gd name="T44" fmla="*/ 107 w 113"/>
                <a:gd name="T45" fmla="*/ 25 h 187"/>
                <a:gd name="T46" fmla="*/ 107 w 113"/>
                <a:gd name="T47" fmla="*/ 87 h 187"/>
                <a:gd name="T48" fmla="*/ 6 w 113"/>
                <a:gd name="T49" fmla="*/ 87 h 187"/>
                <a:gd name="T50" fmla="*/ 6 w 113"/>
                <a:gd name="T51" fmla="*/ 87 h 187"/>
                <a:gd name="T52" fmla="*/ 12 w 113"/>
                <a:gd name="T53" fmla="*/ 7 h 187"/>
                <a:gd name="T54" fmla="*/ 100 w 113"/>
                <a:gd name="T55" fmla="*/ 7 h 187"/>
                <a:gd name="T56" fmla="*/ 107 w 113"/>
                <a:gd name="T57" fmla="*/ 12 h 187"/>
                <a:gd name="T58" fmla="*/ 107 w 113"/>
                <a:gd name="T59" fmla="*/ 19 h 187"/>
                <a:gd name="T60" fmla="*/ 6 w 113"/>
                <a:gd name="T61" fmla="*/ 19 h 187"/>
                <a:gd name="T62" fmla="*/ 6 w 113"/>
                <a:gd name="T63" fmla="*/ 12 h 187"/>
                <a:gd name="T64" fmla="*/ 12 w 113"/>
                <a:gd name="T65" fmla="*/ 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3" h="187">
                  <a:moveTo>
                    <a:pt x="107" y="175"/>
                  </a:moveTo>
                  <a:cubicBezTo>
                    <a:pt x="107" y="178"/>
                    <a:pt x="104" y="180"/>
                    <a:pt x="100" y="180"/>
                  </a:cubicBezTo>
                  <a:cubicBezTo>
                    <a:pt x="12" y="180"/>
                    <a:pt x="12" y="180"/>
                    <a:pt x="12" y="180"/>
                  </a:cubicBezTo>
                  <a:cubicBezTo>
                    <a:pt x="8" y="180"/>
                    <a:pt x="6" y="178"/>
                    <a:pt x="6" y="175"/>
                  </a:cubicBezTo>
                  <a:cubicBezTo>
                    <a:pt x="6" y="93"/>
                    <a:pt x="6" y="93"/>
                    <a:pt x="6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130"/>
                    <a:pt x="107" y="160"/>
                    <a:pt x="107" y="160"/>
                  </a:cubicBezTo>
                  <a:cubicBezTo>
                    <a:pt x="113" y="160"/>
                    <a:pt x="113" y="160"/>
                    <a:pt x="113" y="160"/>
                  </a:cubicBezTo>
                  <a:cubicBezTo>
                    <a:pt x="113" y="42"/>
                    <a:pt x="113" y="12"/>
                    <a:pt x="113" y="12"/>
                  </a:cubicBezTo>
                  <a:cubicBezTo>
                    <a:pt x="113" y="6"/>
                    <a:pt x="107" y="0"/>
                    <a:pt x="10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1"/>
                    <a:pt x="5" y="187"/>
                    <a:pt x="12" y="187"/>
                  </a:cubicBezTo>
                  <a:cubicBezTo>
                    <a:pt x="100" y="187"/>
                    <a:pt x="100" y="187"/>
                    <a:pt x="100" y="187"/>
                  </a:cubicBezTo>
                  <a:cubicBezTo>
                    <a:pt x="107" y="187"/>
                    <a:pt x="113" y="181"/>
                    <a:pt x="113" y="175"/>
                  </a:cubicBezTo>
                  <a:cubicBezTo>
                    <a:pt x="113" y="160"/>
                    <a:pt x="113" y="160"/>
                    <a:pt x="113" y="160"/>
                  </a:cubicBezTo>
                  <a:cubicBezTo>
                    <a:pt x="107" y="160"/>
                    <a:pt x="107" y="160"/>
                    <a:pt x="107" y="160"/>
                  </a:cubicBezTo>
                  <a:cubicBezTo>
                    <a:pt x="107" y="175"/>
                    <a:pt x="107" y="175"/>
                    <a:pt x="107" y="175"/>
                  </a:cubicBezTo>
                  <a:cubicBezTo>
                    <a:pt x="107" y="175"/>
                    <a:pt x="107" y="175"/>
                    <a:pt x="107" y="175"/>
                  </a:cubicBezTo>
                  <a:close/>
                  <a:moveTo>
                    <a:pt x="6" y="87"/>
                  </a:moveTo>
                  <a:cubicBezTo>
                    <a:pt x="6" y="25"/>
                    <a:pt x="6" y="25"/>
                    <a:pt x="6" y="25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7" y="87"/>
                    <a:pt x="107" y="87"/>
                    <a:pt x="107" y="87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6" y="87"/>
                    <a:pt x="6" y="87"/>
                    <a:pt x="6" y="87"/>
                  </a:cubicBezTo>
                  <a:close/>
                  <a:moveTo>
                    <a:pt x="12" y="7"/>
                  </a:moveTo>
                  <a:cubicBezTo>
                    <a:pt x="100" y="7"/>
                    <a:pt x="100" y="7"/>
                    <a:pt x="100" y="7"/>
                  </a:cubicBezTo>
                  <a:cubicBezTo>
                    <a:pt x="104" y="7"/>
                    <a:pt x="107" y="9"/>
                    <a:pt x="107" y="12"/>
                  </a:cubicBezTo>
                  <a:cubicBezTo>
                    <a:pt x="107" y="19"/>
                    <a:pt x="107" y="19"/>
                    <a:pt x="107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9"/>
                    <a:pt x="8" y="7"/>
                    <a:pt x="12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Freeform 185"/>
            <p:cNvSpPr>
              <a:spLocks/>
            </p:cNvSpPr>
            <p:nvPr/>
          </p:nvSpPr>
          <p:spPr bwMode="auto">
            <a:xfrm>
              <a:off x="11229975" y="5238750"/>
              <a:ext cx="123825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3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7" y="8"/>
                    <a:pt x="24" y="13"/>
                    <a:pt x="12" y="7"/>
                  </a:cubicBezTo>
                  <a:cubicBezTo>
                    <a:pt x="7" y="5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1"/>
                    <a:pt x="13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3" y="2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186"/>
            <p:cNvSpPr>
              <a:spLocks/>
            </p:cNvSpPr>
            <p:nvPr/>
          </p:nvSpPr>
          <p:spPr bwMode="auto">
            <a:xfrm>
              <a:off x="11229975" y="5276850"/>
              <a:ext cx="123825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6 h 19"/>
                <a:gd name="T4" fmla="*/ 0 w 33"/>
                <a:gd name="T5" fmla="*/ 6 h 19"/>
                <a:gd name="T6" fmla="*/ 0 w 33"/>
                <a:gd name="T7" fmla="*/ 11 h 19"/>
                <a:gd name="T8" fmla="*/ 13 w 33"/>
                <a:gd name="T9" fmla="*/ 13 h 19"/>
                <a:gd name="T10" fmla="*/ 31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7" y="7"/>
                    <a:pt x="24" y="12"/>
                    <a:pt x="12" y="6"/>
                  </a:cubicBezTo>
                  <a:cubicBezTo>
                    <a:pt x="7" y="4"/>
                    <a:pt x="3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9"/>
                    <a:pt x="7" y="11"/>
                    <a:pt x="13" y="13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3" y="2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187"/>
            <p:cNvSpPr>
              <a:spLocks/>
            </p:cNvSpPr>
            <p:nvPr/>
          </p:nvSpPr>
          <p:spPr bwMode="auto">
            <a:xfrm>
              <a:off x="11229975" y="5310188"/>
              <a:ext cx="123825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3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7" y="7"/>
                    <a:pt x="24" y="12"/>
                    <a:pt x="12" y="7"/>
                  </a:cubicBezTo>
                  <a:cubicBezTo>
                    <a:pt x="7" y="4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1"/>
                    <a:pt x="13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3" y="2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01" name="组合 300"/>
          <p:cNvGrpSpPr/>
          <p:nvPr/>
        </p:nvGrpSpPr>
        <p:grpSpPr>
          <a:xfrm>
            <a:off x="3177989" y="6022690"/>
            <a:ext cx="533310" cy="483844"/>
            <a:chOff x="2949575" y="6008688"/>
            <a:chExt cx="547688" cy="49688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8" name="Freeform 194"/>
            <p:cNvSpPr>
              <a:spLocks noEditPoints="1"/>
            </p:cNvSpPr>
            <p:nvPr/>
          </p:nvSpPr>
          <p:spPr bwMode="auto">
            <a:xfrm>
              <a:off x="3117850" y="6107113"/>
              <a:ext cx="120650" cy="319088"/>
            </a:xfrm>
            <a:custGeom>
              <a:avLst/>
              <a:gdLst>
                <a:gd name="T0" fmla="*/ 0 w 32"/>
                <a:gd name="T1" fmla="*/ 72 h 85"/>
                <a:gd name="T2" fmla="*/ 3 w 32"/>
                <a:gd name="T3" fmla="*/ 81 h 85"/>
                <a:gd name="T4" fmla="*/ 12 w 32"/>
                <a:gd name="T5" fmla="*/ 85 h 85"/>
                <a:gd name="T6" fmla="*/ 20 w 32"/>
                <a:gd name="T7" fmla="*/ 85 h 85"/>
                <a:gd name="T8" fmla="*/ 29 w 32"/>
                <a:gd name="T9" fmla="*/ 81 h 85"/>
                <a:gd name="T10" fmla="*/ 32 w 32"/>
                <a:gd name="T11" fmla="*/ 72 h 85"/>
                <a:gd name="T12" fmla="*/ 30 w 32"/>
                <a:gd name="T13" fmla="*/ 13 h 85"/>
                <a:gd name="T14" fmla="*/ 16 w 32"/>
                <a:gd name="T15" fmla="*/ 0 h 85"/>
                <a:gd name="T16" fmla="*/ 2 w 32"/>
                <a:gd name="T17" fmla="*/ 13 h 85"/>
                <a:gd name="T18" fmla="*/ 0 w 32"/>
                <a:gd name="T19" fmla="*/ 72 h 85"/>
                <a:gd name="T20" fmla="*/ 0 w 32"/>
                <a:gd name="T21" fmla="*/ 72 h 85"/>
                <a:gd name="T22" fmla="*/ 9 w 32"/>
                <a:gd name="T23" fmla="*/ 13 h 85"/>
                <a:gd name="T24" fmla="*/ 16 w 32"/>
                <a:gd name="T25" fmla="*/ 7 h 85"/>
                <a:gd name="T26" fmla="*/ 23 w 32"/>
                <a:gd name="T27" fmla="*/ 13 h 85"/>
                <a:gd name="T28" fmla="*/ 23 w 32"/>
                <a:gd name="T29" fmla="*/ 15 h 85"/>
                <a:gd name="T30" fmla="*/ 17 w 32"/>
                <a:gd name="T31" fmla="*/ 15 h 85"/>
                <a:gd name="T32" fmla="*/ 14 w 32"/>
                <a:gd name="T33" fmla="*/ 18 h 85"/>
                <a:gd name="T34" fmla="*/ 17 w 32"/>
                <a:gd name="T35" fmla="*/ 22 h 85"/>
                <a:gd name="T36" fmla="*/ 23 w 32"/>
                <a:gd name="T37" fmla="*/ 22 h 85"/>
                <a:gd name="T38" fmla="*/ 24 w 32"/>
                <a:gd name="T39" fmla="*/ 31 h 85"/>
                <a:gd name="T40" fmla="*/ 17 w 32"/>
                <a:gd name="T41" fmla="*/ 31 h 85"/>
                <a:gd name="T42" fmla="*/ 14 w 32"/>
                <a:gd name="T43" fmla="*/ 34 h 85"/>
                <a:gd name="T44" fmla="*/ 17 w 32"/>
                <a:gd name="T45" fmla="*/ 38 h 85"/>
                <a:gd name="T46" fmla="*/ 24 w 32"/>
                <a:gd name="T47" fmla="*/ 38 h 85"/>
                <a:gd name="T48" fmla="*/ 24 w 32"/>
                <a:gd name="T49" fmla="*/ 47 h 85"/>
                <a:gd name="T50" fmla="*/ 17 w 32"/>
                <a:gd name="T51" fmla="*/ 47 h 85"/>
                <a:gd name="T52" fmla="*/ 14 w 32"/>
                <a:gd name="T53" fmla="*/ 50 h 85"/>
                <a:gd name="T54" fmla="*/ 17 w 32"/>
                <a:gd name="T55" fmla="*/ 53 h 85"/>
                <a:gd name="T56" fmla="*/ 25 w 32"/>
                <a:gd name="T57" fmla="*/ 53 h 85"/>
                <a:gd name="T58" fmla="*/ 25 w 32"/>
                <a:gd name="T59" fmla="*/ 62 h 85"/>
                <a:gd name="T60" fmla="*/ 17 w 32"/>
                <a:gd name="T61" fmla="*/ 62 h 85"/>
                <a:gd name="T62" fmla="*/ 14 w 32"/>
                <a:gd name="T63" fmla="*/ 66 h 85"/>
                <a:gd name="T64" fmla="*/ 17 w 32"/>
                <a:gd name="T65" fmla="*/ 69 h 85"/>
                <a:gd name="T66" fmla="*/ 25 w 32"/>
                <a:gd name="T67" fmla="*/ 69 h 85"/>
                <a:gd name="T68" fmla="*/ 25 w 32"/>
                <a:gd name="T69" fmla="*/ 72 h 85"/>
                <a:gd name="T70" fmla="*/ 24 w 32"/>
                <a:gd name="T71" fmla="*/ 76 h 85"/>
                <a:gd name="T72" fmla="*/ 20 w 32"/>
                <a:gd name="T73" fmla="*/ 78 h 85"/>
                <a:gd name="T74" fmla="*/ 12 w 32"/>
                <a:gd name="T75" fmla="*/ 78 h 85"/>
                <a:gd name="T76" fmla="*/ 8 w 32"/>
                <a:gd name="T77" fmla="*/ 76 h 85"/>
                <a:gd name="T78" fmla="*/ 7 w 32"/>
                <a:gd name="T79" fmla="*/ 72 h 85"/>
                <a:gd name="T80" fmla="*/ 9 w 32"/>
                <a:gd name="T81" fmla="*/ 13 h 85"/>
                <a:gd name="T82" fmla="*/ 9 w 32"/>
                <a:gd name="T83" fmla="*/ 1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85">
                  <a:moveTo>
                    <a:pt x="0" y="72"/>
                  </a:moveTo>
                  <a:cubicBezTo>
                    <a:pt x="0" y="75"/>
                    <a:pt x="1" y="78"/>
                    <a:pt x="3" y="81"/>
                  </a:cubicBezTo>
                  <a:cubicBezTo>
                    <a:pt x="6" y="83"/>
                    <a:pt x="9" y="85"/>
                    <a:pt x="12" y="85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23" y="85"/>
                    <a:pt x="27" y="83"/>
                    <a:pt x="29" y="81"/>
                  </a:cubicBezTo>
                  <a:cubicBezTo>
                    <a:pt x="31" y="78"/>
                    <a:pt x="32" y="75"/>
                    <a:pt x="32" y="72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9" y="4"/>
                    <a:pt x="22" y="0"/>
                    <a:pt x="16" y="0"/>
                  </a:cubicBezTo>
                  <a:cubicBezTo>
                    <a:pt x="9" y="0"/>
                    <a:pt x="3" y="4"/>
                    <a:pt x="2" y="1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lose/>
                  <a:moveTo>
                    <a:pt x="9" y="13"/>
                  </a:moveTo>
                  <a:cubicBezTo>
                    <a:pt x="9" y="8"/>
                    <a:pt x="13" y="7"/>
                    <a:pt x="16" y="7"/>
                  </a:cubicBezTo>
                  <a:cubicBezTo>
                    <a:pt x="19" y="7"/>
                    <a:pt x="23" y="8"/>
                    <a:pt x="23" y="13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5"/>
                    <a:pt x="14" y="17"/>
                    <a:pt x="14" y="18"/>
                  </a:cubicBezTo>
                  <a:cubicBezTo>
                    <a:pt x="14" y="20"/>
                    <a:pt x="16" y="22"/>
                    <a:pt x="17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6" y="31"/>
                    <a:pt x="14" y="32"/>
                    <a:pt x="14" y="34"/>
                  </a:cubicBezTo>
                  <a:cubicBezTo>
                    <a:pt x="14" y="36"/>
                    <a:pt x="16" y="38"/>
                    <a:pt x="17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6" y="47"/>
                    <a:pt x="14" y="48"/>
                    <a:pt x="14" y="50"/>
                  </a:cubicBezTo>
                  <a:cubicBezTo>
                    <a:pt x="14" y="52"/>
                    <a:pt x="16" y="53"/>
                    <a:pt x="17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4" y="64"/>
                    <a:pt x="14" y="66"/>
                  </a:cubicBezTo>
                  <a:cubicBezTo>
                    <a:pt x="14" y="68"/>
                    <a:pt x="16" y="69"/>
                    <a:pt x="17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3"/>
                    <a:pt x="25" y="75"/>
                    <a:pt x="24" y="76"/>
                  </a:cubicBezTo>
                  <a:cubicBezTo>
                    <a:pt x="23" y="77"/>
                    <a:pt x="21" y="78"/>
                    <a:pt x="20" y="7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78"/>
                    <a:pt x="9" y="77"/>
                    <a:pt x="8" y="76"/>
                  </a:cubicBezTo>
                  <a:cubicBezTo>
                    <a:pt x="7" y="75"/>
                    <a:pt x="7" y="73"/>
                    <a:pt x="7" y="72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195"/>
            <p:cNvSpPr>
              <a:spLocks noEditPoints="1"/>
            </p:cNvSpPr>
            <p:nvPr/>
          </p:nvSpPr>
          <p:spPr bwMode="auto">
            <a:xfrm>
              <a:off x="3313113" y="6076950"/>
              <a:ext cx="147638" cy="263525"/>
            </a:xfrm>
            <a:custGeom>
              <a:avLst/>
              <a:gdLst>
                <a:gd name="T0" fmla="*/ 20 w 39"/>
                <a:gd name="T1" fmla="*/ 70 h 70"/>
                <a:gd name="T2" fmla="*/ 20 w 39"/>
                <a:gd name="T3" fmla="*/ 70 h 70"/>
                <a:gd name="T4" fmla="*/ 24 w 39"/>
                <a:gd name="T5" fmla="*/ 69 h 70"/>
                <a:gd name="T6" fmla="*/ 37 w 39"/>
                <a:gd name="T7" fmla="*/ 33 h 70"/>
                <a:gd name="T8" fmla="*/ 9 w 39"/>
                <a:gd name="T9" fmla="*/ 0 h 70"/>
                <a:gd name="T10" fmla="*/ 3 w 39"/>
                <a:gd name="T11" fmla="*/ 3 h 70"/>
                <a:gd name="T12" fmla="*/ 1 w 39"/>
                <a:gd name="T13" fmla="*/ 16 h 70"/>
                <a:gd name="T14" fmla="*/ 8 w 39"/>
                <a:gd name="T15" fmla="*/ 51 h 70"/>
                <a:gd name="T16" fmla="*/ 20 w 39"/>
                <a:gd name="T17" fmla="*/ 70 h 70"/>
                <a:gd name="T18" fmla="*/ 8 w 39"/>
                <a:gd name="T19" fmla="*/ 7 h 70"/>
                <a:gd name="T20" fmla="*/ 9 w 39"/>
                <a:gd name="T21" fmla="*/ 6 h 70"/>
                <a:gd name="T22" fmla="*/ 30 w 39"/>
                <a:gd name="T23" fmla="*/ 34 h 70"/>
                <a:gd name="T24" fmla="*/ 21 w 39"/>
                <a:gd name="T25" fmla="*/ 63 h 70"/>
                <a:gd name="T26" fmla="*/ 20 w 39"/>
                <a:gd name="T27" fmla="*/ 63 h 70"/>
                <a:gd name="T28" fmla="*/ 15 w 39"/>
                <a:gd name="T29" fmla="*/ 50 h 70"/>
                <a:gd name="T30" fmla="*/ 8 w 39"/>
                <a:gd name="T31" fmla="*/ 15 h 70"/>
                <a:gd name="T32" fmla="*/ 8 w 39"/>
                <a:gd name="T33" fmla="*/ 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70">
                  <a:moveTo>
                    <a:pt x="20" y="70"/>
                  </a:moveTo>
                  <a:cubicBezTo>
                    <a:pt x="20" y="70"/>
                    <a:pt x="20" y="70"/>
                    <a:pt x="20" y="70"/>
                  </a:cubicBezTo>
                  <a:cubicBezTo>
                    <a:pt x="21" y="70"/>
                    <a:pt x="23" y="70"/>
                    <a:pt x="24" y="69"/>
                  </a:cubicBezTo>
                  <a:cubicBezTo>
                    <a:pt x="33" y="63"/>
                    <a:pt x="39" y="46"/>
                    <a:pt x="37" y="33"/>
                  </a:cubicBezTo>
                  <a:cubicBezTo>
                    <a:pt x="33" y="15"/>
                    <a:pt x="19" y="0"/>
                    <a:pt x="9" y="0"/>
                  </a:cubicBezTo>
                  <a:cubicBezTo>
                    <a:pt x="7" y="0"/>
                    <a:pt x="5" y="1"/>
                    <a:pt x="3" y="3"/>
                  </a:cubicBezTo>
                  <a:cubicBezTo>
                    <a:pt x="0" y="5"/>
                    <a:pt x="0" y="10"/>
                    <a:pt x="1" y="16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10" y="60"/>
                    <a:pt x="13" y="70"/>
                    <a:pt x="20" y="70"/>
                  </a:cubicBezTo>
                  <a:close/>
                  <a:moveTo>
                    <a:pt x="8" y="7"/>
                  </a:moveTo>
                  <a:cubicBezTo>
                    <a:pt x="8" y="6"/>
                    <a:pt x="8" y="6"/>
                    <a:pt x="9" y="6"/>
                  </a:cubicBezTo>
                  <a:cubicBezTo>
                    <a:pt x="15" y="6"/>
                    <a:pt x="27" y="19"/>
                    <a:pt x="30" y="34"/>
                  </a:cubicBezTo>
                  <a:cubicBezTo>
                    <a:pt x="32" y="45"/>
                    <a:pt x="27" y="58"/>
                    <a:pt x="21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9" y="63"/>
                    <a:pt x="17" y="61"/>
                    <a:pt x="15" y="50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9"/>
                    <a:pt x="8" y="7"/>
                    <a:pt x="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0" name="Freeform 196"/>
            <p:cNvSpPr>
              <a:spLocks/>
            </p:cNvSpPr>
            <p:nvPr/>
          </p:nvSpPr>
          <p:spPr bwMode="auto">
            <a:xfrm>
              <a:off x="2949575" y="6008688"/>
              <a:ext cx="547688" cy="496888"/>
            </a:xfrm>
            <a:custGeom>
              <a:avLst/>
              <a:gdLst>
                <a:gd name="T0" fmla="*/ 99 w 146"/>
                <a:gd name="T1" fmla="*/ 0 h 132"/>
                <a:gd name="T2" fmla="*/ 95 w 146"/>
                <a:gd name="T3" fmla="*/ 0 h 132"/>
                <a:gd name="T4" fmla="*/ 19 w 146"/>
                <a:gd name="T5" fmla="*/ 0 h 132"/>
                <a:gd name="T6" fmla="*/ 19 w 146"/>
                <a:gd name="T7" fmla="*/ 6 h 132"/>
                <a:gd name="T8" fmla="*/ 95 w 146"/>
                <a:gd name="T9" fmla="*/ 6 h 132"/>
                <a:gd name="T10" fmla="*/ 95 w 146"/>
                <a:gd name="T11" fmla="*/ 6 h 132"/>
                <a:gd name="T12" fmla="*/ 99 w 146"/>
                <a:gd name="T13" fmla="*/ 6 h 132"/>
                <a:gd name="T14" fmla="*/ 139 w 146"/>
                <a:gd name="T15" fmla="*/ 54 h 132"/>
                <a:gd name="T16" fmla="*/ 124 w 146"/>
                <a:gd name="T17" fmla="*/ 92 h 132"/>
                <a:gd name="T18" fmla="*/ 116 w 146"/>
                <a:gd name="T19" fmla="*/ 98 h 132"/>
                <a:gd name="T20" fmla="*/ 113 w 146"/>
                <a:gd name="T21" fmla="*/ 103 h 132"/>
                <a:gd name="T22" fmla="*/ 112 w 146"/>
                <a:gd name="T23" fmla="*/ 109 h 132"/>
                <a:gd name="T24" fmla="*/ 90 w 146"/>
                <a:gd name="T25" fmla="*/ 125 h 132"/>
                <a:gd name="T26" fmla="*/ 31 w 146"/>
                <a:gd name="T27" fmla="*/ 125 h 132"/>
                <a:gd name="T28" fmla="*/ 10 w 146"/>
                <a:gd name="T29" fmla="*/ 103 h 132"/>
                <a:gd name="T30" fmla="*/ 15 w 146"/>
                <a:gd name="T31" fmla="*/ 76 h 132"/>
                <a:gd name="T32" fmla="*/ 19 w 146"/>
                <a:gd name="T33" fmla="*/ 46 h 132"/>
                <a:gd name="T34" fmla="*/ 9 w 146"/>
                <a:gd name="T35" fmla="*/ 6 h 132"/>
                <a:gd name="T36" fmla="*/ 19 w 146"/>
                <a:gd name="T37" fmla="*/ 6 h 132"/>
                <a:gd name="T38" fmla="*/ 19 w 146"/>
                <a:gd name="T39" fmla="*/ 0 h 132"/>
                <a:gd name="T40" fmla="*/ 4 w 146"/>
                <a:gd name="T41" fmla="*/ 0 h 132"/>
                <a:gd name="T42" fmla="*/ 0 w 146"/>
                <a:gd name="T43" fmla="*/ 3 h 132"/>
                <a:gd name="T44" fmla="*/ 0 w 146"/>
                <a:gd name="T45" fmla="*/ 4 h 132"/>
                <a:gd name="T46" fmla="*/ 1 w 146"/>
                <a:gd name="T47" fmla="*/ 6 h 132"/>
                <a:gd name="T48" fmla="*/ 13 w 146"/>
                <a:gd name="T49" fmla="*/ 46 h 132"/>
                <a:gd name="T50" fmla="*/ 8 w 146"/>
                <a:gd name="T51" fmla="*/ 74 h 132"/>
                <a:gd name="T52" fmla="*/ 3 w 146"/>
                <a:gd name="T53" fmla="*/ 103 h 132"/>
                <a:gd name="T54" fmla="*/ 31 w 146"/>
                <a:gd name="T55" fmla="*/ 132 h 132"/>
                <a:gd name="T56" fmla="*/ 90 w 146"/>
                <a:gd name="T57" fmla="*/ 132 h 132"/>
                <a:gd name="T58" fmla="*/ 118 w 146"/>
                <a:gd name="T59" fmla="*/ 110 h 132"/>
                <a:gd name="T60" fmla="*/ 120 w 146"/>
                <a:gd name="T61" fmla="*/ 104 h 132"/>
                <a:gd name="T62" fmla="*/ 129 w 146"/>
                <a:gd name="T63" fmla="*/ 97 h 132"/>
                <a:gd name="T64" fmla="*/ 146 w 146"/>
                <a:gd name="T65" fmla="*/ 54 h 132"/>
                <a:gd name="T66" fmla="*/ 99 w 146"/>
                <a:gd name="T6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6" h="132">
                  <a:moveTo>
                    <a:pt x="99" y="0"/>
                  </a:moveTo>
                  <a:cubicBezTo>
                    <a:pt x="98" y="0"/>
                    <a:pt x="96" y="0"/>
                    <a:pt x="95" y="0"/>
                  </a:cubicBezTo>
                  <a:cubicBezTo>
                    <a:pt x="55" y="0"/>
                    <a:pt x="19" y="0"/>
                    <a:pt x="19" y="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58" y="6"/>
                    <a:pt x="95" y="6"/>
                    <a:pt x="95" y="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6" y="6"/>
                    <a:pt x="98" y="6"/>
                    <a:pt x="99" y="6"/>
                  </a:cubicBezTo>
                  <a:cubicBezTo>
                    <a:pt x="121" y="6"/>
                    <a:pt x="139" y="28"/>
                    <a:pt x="139" y="54"/>
                  </a:cubicBezTo>
                  <a:cubicBezTo>
                    <a:pt x="139" y="69"/>
                    <a:pt x="134" y="83"/>
                    <a:pt x="124" y="92"/>
                  </a:cubicBezTo>
                  <a:cubicBezTo>
                    <a:pt x="119" y="97"/>
                    <a:pt x="117" y="97"/>
                    <a:pt x="116" y="98"/>
                  </a:cubicBezTo>
                  <a:cubicBezTo>
                    <a:pt x="113" y="99"/>
                    <a:pt x="113" y="101"/>
                    <a:pt x="113" y="103"/>
                  </a:cubicBezTo>
                  <a:cubicBezTo>
                    <a:pt x="113" y="104"/>
                    <a:pt x="113" y="106"/>
                    <a:pt x="112" y="109"/>
                  </a:cubicBezTo>
                  <a:cubicBezTo>
                    <a:pt x="110" y="118"/>
                    <a:pt x="101" y="125"/>
                    <a:pt x="90" y="125"/>
                  </a:cubicBezTo>
                  <a:cubicBezTo>
                    <a:pt x="31" y="125"/>
                    <a:pt x="31" y="125"/>
                    <a:pt x="31" y="125"/>
                  </a:cubicBezTo>
                  <a:cubicBezTo>
                    <a:pt x="19" y="125"/>
                    <a:pt x="10" y="115"/>
                    <a:pt x="10" y="103"/>
                  </a:cubicBezTo>
                  <a:cubicBezTo>
                    <a:pt x="10" y="92"/>
                    <a:pt x="12" y="84"/>
                    <a:pt x="15" y="76"/>
                  </a:cubicBezTo>
                  <a:cubicBezTo>
                    <a:pt x="17" y="67"/>
                    <a:pt x="19" y="58"/>
                    <a:pt x="19" y="46"/>
                  </a:cubicBezTo>
                  <a:cubicBezTo>
                    <a:pt x="19" y="30"/>
                    <a:pt x="15" y="16"/>
                    <a:pt x="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1" y="6"/>
                  </a:cubicBezTo>
                  <a:cubicBezTo>
                    <a:pt x="7" y="15"/>
                    <a:pt x="13" y="30"/>
                    <a:pt x="13" y="46"/>
                  </a:cubicBezTo>
                  <a:cubicBezTo>
                    <a:pt x="13" y="57"/>
                    <a:pt x="10" y="65"/>
                    <a:pt x="8" y="74"/>
                  </a:cubicBezTo>
                  <a:cubicBezTo>
                    <a:pt x="5" y="82"/>
                    <a:pt x="3" y="91"/>
                    <a:pt x="3" y="103"/>
                  </a:cubicBezTo>
                  <a:cubicBezTo>
                    <a:pt x="3" y="119"/>
                    <a:pt x="16" y="132"/>
                    <a:pt x="31" y="132"/>
                  </a:cubicBezTo>
                  <a:cubicBezTo>
                    <a:pt x="90" y="132"/>
                    <a:pt x="90" y="132"/>
                    <a:pt x="90" y="132"/>
                  </a:cubicBezTo>
                  <a:cubicBezTo>
                    <a:pt x="104" y="132"/>
                    <a:pt x="116" y="123"/>
                    <a:pt x="118" y="110"/>
                  </a:cubicBezTo>
                  <a:cubicBezTo>
                    <a:pt x="120" y="107"/>
                    <a:pt x="120" y="105"/>
                    <a:pt x="120" y="104"/>
                  </a:cubicBezTo>
                  <a:cubicBezTo>
                    <a:pt x="121" y="103"/>
                    <a:pt x="124" y="102"/>
                    <a:pt x="129" y="97"/>
                  </a:cubicBezTo>
                  <a:cubicBezTo>
                    <a:pt x="140" y="86"/>
                    <a:pt x="146" y="71"/>
                    <a:pt x="146" y="54"/>
                  </a:cubicBezTo>
                  <a:cubicBezTo>
                    <a:pt x="146" y="24"/>
                    <a:pt x="124" y="0"/>
                    <a:pt x="9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1" name="Freeform 197"/>
            <p:cNvSpPr>
              <a:spLocks/>
            </p:cNvSpPr>
            <p:nvPr/>
          </p:nvSpPr>
          <p:spPr bwMode="auto">
            <a:xfrm>
              <a:off x="3024188" y="6038850"/>
              <a:ext cx="123825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3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8" y="8"/>
                    <a:pt x="24" y="13"/>
                    <a:pt x="12" y="7"/>
                  </a:cubicBezTo>
                  <a:cubicBezTo>
                    <a:pt x="7" y="5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1"/>
                    <a:pt x="13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3" y="3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9" name="组合 298"/>
          <p:cNvGrpSpPr/>
          <p:nvPr/>
        </p:nvGrpSpPr>
        <p:grpSpPr>
          <a:xfrm>
            <a:off x="1035474" y="5894386"/>
            <a:ext cx="395732" cy="647702"/>
            <a:chOff x="749300" y="5876925"/>
            <a:chExt cx="406401" cy="6651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2" name="Freeform 198"/>
            <p:cNvSpPr>
              <a:spLocks/>
            </p:cNvSpPr>
            <p:nvPr/>
          </p:nvSpPr>
          <p:spPr bwMode="auto">
            <a:xfrm>
              <a:off x="749300" y="6156325"/>
              <a:ext cx="319088" cy="269875"/>
            </a:xfrm>
            <a:custGeom>
              <a:avLst/>
              <a:gdLst>
                <a:gd name="T0" fmla="*/ 82 w 85"/>
                <a:gd name="T1" fmla="*/ 72 h 72"/>
                <a:gd name="T2" fmla="*/ 80 w 85"/>
                <a:gd name="T3" fmla="*/ 71 h 72"/>
                <a:gd name="T4" fmla="*/ 2 w 85"/>
                <a:gd name="T5" fmla="*/ 6 h 72"/>
                <a:gd name="T6" fmla="*/ 2 w 85"/>
                <a:gd name="T7" fmla="*/ 1 h 72"/>
                <a:gd name="T8" fmla="*/ 6 w 85"/>
                <a:gd name="T9" fmla="*/ 1 h 72"/>
                <a:gd name="T10" fmla="*/ 83 w 85"/>
                <a:gd name="T11" fmla="*/ 67 h 72"/>
                <a:gd name="T12" fmla="*/ 84 w 85"/>
                <a:gd name="T13" fmla="*/ 71 h 72"/>
                <a:gd name="T14" fmla="*/ 82 w 85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72">
                  <a:moveTo>
                    <a:pt x="82" y="72"/>
                  </a:moveTo>
                  <a:cubicBezTo>
                    <a:pt x="81" y="72"/>
                    <a:pt x="80" y="72"/>
                    <a:pt x="80" y="71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0" y="3"/>
                    <a:pt x="2" y="1"/>
                  </a:cubicBezTo>
                  <a:cubicBezTo>
                    <a:pt x="2" y="1"/>
                    <a:pt x="4" y="0"/>
                    <a:pt x="6" y="1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5" y="68"/>
                    <a:pt x="85" y="69"/>
                    <a:pt x="84" y="71"/>
                  </a:cubicBezTo>
                  <a:cubicBezTo>
                    <a:pt x="83" y="72"/>
                    <a:pt x="83" y="72"/>
                    <a:pt x="82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3" name="Freeform 199"/>
            <p:cNvSpPr>
              <a:spLocks/>
            </p:cNvSpPr>
            <p:nvPr/>
          </p:nvSpPr>
          <p:spPr bwMode="auto">
            <a:xfrm>
              <a:off x="941388" y="6167438"/>
              <a:ext cx="214313" cy="173038"/>
            </a:xfrm>
            <a:custGeom>
              <a:avLst/>
              <a:gdLst>
                <a:gd name="T0" fmla="*/ 3 w 57"/>
                <a:gd name="T1" fmla="*/ 46 h 46"/>
                <a:gd name="T2" fmla="*/ 1 w 57"/>
                <a:gd name="T3" fmla="*/ 44 h 46"/>
                <a:gd name="T4" fmla="*/ 1 w 57"/>
                <a:gd name="T5" fmla="*/ 40 h 46"/>
                <a:gd name="T6" fmla="*/ 51 w 57"/>
                <a:gd name="T7" fmla="*/ 1 h 46"/>
                <a:gd name="T8" fmla="*/ 55 w 57"/>
                <a:gd name="T9" fmla="*/ 2 h 46"/>
                <a:gd name="T10" fmla="*/ 55 w 57"/>
                <a:gd name="T11" fmla="*/ 6 h 46"/>
                <a:gd name="T12" fmla="*/ 5 w 57"/>
                <a:gd name="T13" fmla="*/ 45 h 46"/>
                <a:gd name="T14" fmla="*/ 3 w 57"/>
                <a:gd name="T1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46">
                  <a:moveTo>
                    <a:pt x="3" y="46"/>
                  </a:moveTo>
                  <a:cubicBezTo>
                    <a:pt x="2" y="46"/>
                    <a:pt x="1" y="45"/>
                    <a:pt x="1" y="44"/>
                  </a:cubicBezTo>
                  <a:cubicBezTo>
                    <a:pt x="0" y="43"/>
                    <a:pt x="0" y="41"/>
                    <a:pt x="1" y="40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3" y="0"/>
                    <a:pt x="55" y="0"/>
                    <a:pt x="55" y="2"/>
                  </a:cubicBezTo>
                  <a:cubicBezTo>
                    <a:pt x="57" y="3"/>
                    <a:pt x="56" y="5"/>
                    <a:pt x="55" y="6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4" y="45"/>
                    <a:pt x="4" y="46"/>
                    <a:pt x="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200"/>
            <p:cNvSpPr>
              <a:spLocks/>
            </p:cNvSpPr>
            <p:nvPr/>
          </p:nvSpPr>
          <p:spPr bwMode="auto">
            <a:xfrm>
              <a:off x="809625" y="6167438"/>
              <a:ext cx="68263" cy="66675"/>
            </a:xfrm>
            <a:custGeom>
              <a:avLst/>
              <a:gdLst>
                <a:gd name="T0" fmla="*/ 4 w 18"/>
                <a:gd name="T1" fmla="*/ 18 h 18"/>
                <a:gd name="T2" fmla="*/ 2 w 18"/>
                <a:gd name="T3" fmla="*/ 17 h 18"/>
                <a:gd name="T4" fmla="*/ 2 w 18"/>
                <a:gd name="T5" fmla="*/ 13 h 18"/>
                <a:gd name="T6" fmla="*/ 13 w 18"/>
                <a:gd name="T7" fmla="*/ 2 h 18"/>
                <a:gd name="T8" fmla="*/ 17 w 18"/>
                <a:gd name="T9" fmla="*/ 2 h 18"/>
                <a:gd name="T10" fmla="*/ 17 w 18"/>
                <a:gd name="T11" fmla="*/ 6 h 18"/>
                <a:gd name="T12" fmla="*/ 6 w 18"/>
                <a:gd name="T13" fmla="*/ 17 h 18"/>
                <a:gd name="T14" fmla="*/ 4 w 1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4" y="18"/>
                  </a:moveTo>
                  <a:cubicBezTo>
                    <a:pt x="3" y="18"/>
                    <a:pt x="2" y="18"/>
                    <a:pt x="2" y="17"/>
                  </a:cubicBezTo>
                  <a:cubicBezTo>
                    <a:pt x="0" y="16"/>
                    <a:pt x="0" y="14"/>
                    <a:pt x="2" y="1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0"/>
                    <a:pt x="16" y="0"/>
                    <a:pt x="17" y="2"/>
                  </a:cubicBezTo>
                  <a:cubicBezTo>
                    <a:pt x="18" y="3"/>
                    <a:pt x="18" y="4"/>
                    <a:pt x="17" y="6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8"/>
                    <a:pt x="4" y="18"/>
                    <a:pt x="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201"/>
            <p:cNvSpPr>
              <a:spLocks/>
            </p:cNvSpPr>
            <p:nvPr/>
          </p:nvSpPr>
          <p:spPr bwMode="auto">
            <a:xfrm>
              <a:off x="1027113" y="6167438"/>
              <a:ext cx="68263" cy="66675"/>
            </a:xfrm>
            <a:custGeom>
              <a:avLst/>
              <a:gdLst>
                <a:gd name="T0" fmla="*/ 14 w 18"/>
                <a:gd name="T1" fmla="*/ 18 h 18"/>
                <a:gd name="T2" fmla="*/ 13 w 18"/>
                <a:gd name="T3" fmla="*/ 17 h 18"/>
                <a:gd name="T4" fmla="*/ 1 w 18"/>
                <a:gd name="T5" fmla="*/ 6 h 18"/>
                <a:gd name="T6" fmla="*/ 1 w 18"/>
                <a:gd name="T7" fmla="*/ 2 h 18"/>
                <a:gd name="T8" fmla="*/ 5 w 18"/>
                <a:gd name="T9" fmla="*/ 1 h 18"/>
                <a:gd name="T10" fmla="*/ 17 w 18"/>
                <a:gd name="T11" fmla="*/ 13 h 18"/>
                <a:gd name="T12" fmla="*/ 17 w 18"/>
                <a:gd name="T13" fmla="*/ 17 h 18"/>
                <a:gd name="T14" fmla="*/ 14 w 1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4" y="18"/>
                  </a:moveTo>
                  <a:cubicBezTo>
                    <a:pt x="14" y="18"/>
                    <a:pt x="13" y="18"/>
                    <a:pt x="13" y="1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8" y="14"/>
                    <a:pt x="18" y="16"/>
                    <a:pt x="17" y="17"/>
                  </a:cubicBezTo>
                  <a:cubicBezTo>
                    <a:pt x="16" y="18"/>
                    <a:pt x="15" y="18"/>
                    <a:pt x="1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202"/>
            <p:cNvSpPr>
              <a:spLocks/>
            </p:cNvSpPr>
            <p:nvPr/>
          </p:nvSpPr>
          <p:spPr bwMode="auto">
            <a:xfrm>
              <a:off x="825500" y="6107113"/>
              <a:ext cx="261938" cy="107950"/>
            </a:xfrm>
            <a:custGeom>
              <a:avLst/>
              <a:gdLst>
                <a:gd name="T0" fmla="*/ 34 w 70"/>
                <a:gd name="T1" fmla="*/ 29 h 29"/>
                <a:gd name="T2" fmla="*/ 0 w 70"/>
                <a:gd name="T3" fmla="*/ 4 h 29"/>
                <a:gd name="T4" fmla="*/ 2 w 70"/>
                <a:gd name="T5" fmla="*/ 0 h 29"/>
                <a:gd name="T6" fmla="*/ 6 w 70"/>
                <a:gd name="T7" fmla="*/ 2 h 29"/>
                <a:gd name="T8" fmla="*/ 34 w 70"/>
                <a:gd name="T9" fmla="*/ 24 h 29"/>
                <a:gd name="T10" fmla="*/ 64 w 70"/>
                <a:gd name="T11" fmla="*/ 2 h 29"/>
                <a:gd name="T12" fmla="*/ 67 w 70"/>
                <a:gd name="T13" fmla="*/ 1 h 29"/>
                <a:gd name="T14" fmla="*/ 69 w 70"/>
                <a:gd name="T15" fmla="*/ 4 h 29"/>
                <a:gd name="T16" fmla="*/ 67 w 70"/>
                <a:gd name="T17" fmla="*/ 3 h 29"/>
                <a:gd name="T18" fmla="*/ 69 w 70"/>
                <a:gd name="T19" fmla="*/ 4 h 29"/>
                <a:gd name="T20" fmla="*/ 69 w 70"/>
                <a:gd name="T21" fmla="*/ 4 h 29"/>
                <a:gd name="T22" fmla="*/ 34 w 70"/>
                <a:gd name="T2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29">
                  <a:moveTo>
                    <a:pt x="34" y="29"/>
                  </a:moveTo>
                  <a:cubicBezTo>
                    <a:pt x="18" y="29"/>
                    <a:pt x="4" y="19"/>
                    <a:pt x="0" y="4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4" y="0"/>
                    <a:pt x="5" y="1"/>
                    <a:pt x="6" y="2"/>
                  </a:cubicBezTo>
                  <a:cubicBezTo>
                    <a:pt x="9" y="15"/>
                    <a:pt x="21" y="24"/>
                    <a:pt x="34" y="24"/>
                  </a:cubicBezTo>
                  <a:cubicBezTo>
                    <a:pt x="48" y="24"/>
                    <a:pt x="60" y="15"/>
                    <a:pt x="64" y="2"/>
                  </a:cubicBezTo>
                  <a:cubicBezTo>
                    <a:pt x="64" y="1"/>
                    <a:pt x="65" y="0"/>
                    <a:pt x="67" y="1"/>
                  </a:cubicBezTo>
                  <a:cubicBezTo>
                    <a:pt x="68" y="1"/>
                    <a:pt x="70" y="2"/>
                    <a:pt x="69" y="4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5" y="19"/>
                    <a:pt x="51" y="29"/>
                    <a:pt x="34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7" name="Freeform 203"/>
            <p:cNvSpPr>
              <a:spLocks/>
            </p:cNvSpPr>
            <p:nvPr/>
          </p:nvSpPr>
          <p:spPr bwMode="auto">
            <a:xfrm>
              <a:off x="979488" y="5945188"/>
              <a:ext cx="107950" cy="112713"/>
            </a:xfrm>
            <a:custGeom>
              <a:avLst/>
              <a:gdLst>
                <a:gd name="T0" fmla="*/ 26 w 29"/>
                <a:gd name="T1" fmla="*/ 30 h 30"/>
                <a:gd name="T2" fmla="*/ 23 w 29"/>
                <a:gd name="T3" fmla="*/ 27 h 30"/>
                <a:gd name="T4" fmla="*/ 3 w 29"/>
                <a:gd name="T5" fmla="*/ 6 h 30"/>
                <a:gd name="T6" fmla="*/ 0 w 29"/>
                <a:gd name="T7" fmla="*/ 3 h 30"/>
                <a:gd name="T8" fmla="*/ 4 w 29"/>
                <a:gd name="T9" fmla="*/ 1 h 30"/>
                <a:gd name="T10" fmla="*/ 28 w 29"/>
                <a:gd name="T11" fmla="*/ 26 h 30"/>
                <a:gd name="T12" fmla="*/ 27 w 29"/>
                <a:gd name="T13" fmla="*/ 30 h 30"/>
                <a:gd name="T14" fmla="*/ 26 w 29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0">
                  <a:moveTo>
                    <a:pt x="26" y="30"/>
                  </a:moveTo>
                  <a:cubicBezTo>
                    <a:pt x="24" y="30"/>
                    <a:pt x="23" y="29"/>
                    <a:pt x="23" y="27"/>
                  </a:cubicBezTo>
                  <a:cubicBezTo>
                    <a:pt x="20" y="17"/>
                    <a:pt x="12" y="10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1" y="2"/>
                    <a:pt x="3" y="0"/>
                    <a:pt x="4" y="1"/>
                  </a:cubicBezTo>
                  <a:cubicBezTo>
                    <a:pt x="16" y="5"/>
                    <a:pt x="25" y="14"/>
                    <a:pt x="28" y="26"/>
                  </a:cubicBezTo>
                  <a:cubicBezTo>
                    <a:pt x="29" y="27"/>
                    <a:pt x="28" y="29"/>
                    <a:pt x="27" y="30"/>
                  </a:cubicBezTo>
                  <a:cubicBezTo>
                    <a:pt x="26" y="30"/>
                    <a:pt x="26" y="30"/>
                    <a:pt x="26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8" name="Freeform 204"/>
            <p:cNvSpPr>
              <a:spLocks/>
            </p:cNvSpPr>
            <p:nvPr/>
          </p:nvSpPr>
          <p:spPr bwMode="auto">
            <a:xfrm>
              <a:off x="825500" y="5945188"/>
              <a:ext cx="107950" cy="112713"/>
            </a:xfrm>
            <a:custGeom>
              <a:avLst/>
              <a:gdLst>
                <a:gd name="T0" fmla="*/ 3 w 29"/>
                <a:gd name="T1" fmla="*/ 30 h 30"/>
                <a:gd name="T2" fmla="*/ 2 w 29"/>
                <a:gd name="T3" fmla="*/ 30 h 30"/>
                <a:gd name="T4" fmla="*/ 0 w 29"/>
                <a:gd name="T5" fmla="*/ 26 h 30"/>
                <a:gd name="T6" fmla="*/ 25 w 29"/>
                <a:gd name="T7" fmla="*/ 0 h 30"/>
                <a:gd name="T8" fmla="*/ 29 w 29"/>
                <a:gd name="T9" fmla="*/ 3 h 30"/>
                <a:gd name="T10" fmla="*/ 27 w 29"/>
                <a:gd name="T11" fmla="*/ 6 h 30"/>
                <a:gd name="T12" fmla="*/ 6 w 29"/>
                <a:gd name="T13" fmla="*/ 27 h 30"/>
                <a:gd name="T14" fmla="*/ 3 w 29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0">
                  <a:moveTo>
                    <a:pt x="3" y="30"/>
                  </a:moveTo>
                  <a:cubicBezTo>
                    <a:pt x="2" y="30"/>
                    <a:pt x="2" y="30"/>
                    <a:pt x="2" y="30"/>
                  </a:cubicBezTo>
                  <a:cubicBezTo>
                    <a:pt x="0" y="29"/>
                    <a:pt x="0" y="27"/>
                    <a:pt x="0" y="26"/>
                  </a:cubicBezTo>
                  <a:cubicBezTo>
                    <a:pt x="3" y="13"/>
                    <a:pt x="13" y="3"/>
                    <a:pt x="25" y="0"/>
                  </a:cubicBezTo>
                  <a:cubicBezTo>
                    <a:pt x="27" y="0"/>
                    <a:pt x="28" y="1"/>
                    <a:pt x="29" y="3"/>
                  </a:cubicBezTo>
                  <a:cubicBezTo>
                    <a:pt x="29" y="4"/>
                    <a:pt x="28" y="6"/>
                    <a:pt x="27" y="6"/>
                  </a:cubicBezTo>
                  <a:cubicBezTo>
                    <a:pt x="16" y="9"/>
                    <a:pt x="8" y="17"/>
                    <a:pt x="6" y="27"/>
                  </a:cubicBezTo>
                  <a:cubicBezTo>
                    <a:pt x="5" y="29"/>
                    <a:pt x="4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206"/>
            <p:cNvSpPr>
              <a:spLocks/>
            </p:cNvSpPr>
            <p:nvPr/>
          </p:nvSpPr>
          <p:spPr bwMode="auto">
            <a:xfrm>
              <a:off x="787400" y="6038850"/>
              <a:ext cx="60325" cy="90488"/>
            </a:xfrm>
            <a:custGeom>
              <a:avLst/>
              <a:gdLst>
                <a:gd name="T0" fmla="*/ 13 w 16"/>
                <a:gd name="T1" fmla="*/ 24 h 24"/>
                <a:gd name="T2" fmla="*/ 0 w 16"/>
                <a:gd name="T3" fmla="*/ 12 h 24"/>
                <a:gd name="T4" fmla="*/ 13 w 16"/>
                <a:gd name="T5" fmla="*/ 0 h 24"/>
                <a:gd name="T6" fmla="*/ 16 w 16"/>
                <a:gd name="T7" fmla="*/ 3 h 24"/>
                <a:gd name="T8" fmla="*/ 13 w 16"/>
                <a:gd name="T9" fmla="*/ 6 h 24"/>
                <a:gd name="T10" fmla="*/ 6 w 16"/>
                <a:gd name="T11" fmla="*/ 12 h 24"/>
                <a:gd name="T12" fmla="*/ 13 w 16"/>
                <a:gd name="T13" fmla="*/ 18 h 24"/>
                <a:gd name="T14" fmla="*/ 16 w 16"/>
                <a:gd name="T15" fmla="*/ 21 h 24"/>
                <a:gd name="T16" fmla="*/ 13 w 16"/>
                <a:gd name="T1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4">
                  <a:moveTo>
                    <a:pt x="13" y="24"/>
                  </a:moveTo>
                  <a:cubicBezTo>
                    <a:pt x="6" y="24"/>
                    <a:pt x="0" y="19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5" y="0"/>
                    <a:pt x="16" y="1"/>
                    <a:pt x="16" y="3"/>
                  </a:cubicBezTo>
                  <a:cubicBezTo>
                    <a:pt x="16" y="5"/>
                    <a:pt x="15" y="6"/>
                    <a:pt x="13" y="6"/>
                  </a:cubicBezTo>
                  <a:cubicBezTo>
                    <a:pt x="9" y="6"/>
                    <a:pt x="6" y="8"/>
                    <a:pt x="6" y="12"/>
                  </a:cubicBezTo>
                  <a:cubicBezTo>
                    <a:pt x="6" y="16"/>
                    <a:pt x="9" y="18"/>
                    <a:pt x="13" y="18"/>
                  </a:cubicBezTo>
                  <a:cubicBezTo>
                    <a:pt x="15" y="18"/>
                    <a:pt x="16" y="20"/>
                    <a:pt x="16" y="21"/>
                  </a:cubicBezTo>
                  <a:cubicBezTo>
                    <a:pt x="16" y="23"/>
                    <a:pt x="15" y="24"/>
                    <a:pt x="1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207"/>
            <p:cNvSpPr>
              <a:spLocks/>
            </p:cNvSpPr>
            <p:nvPr/>
          </p:nvSpPr>
          <p:spPr bwMode="auto">
            <a:xfrm>
              <a:off x="1068388" y="6038850"/>
              <a:ext cx="57150" cy="90488"/>
            </a:xfrm>
            <a:custGeom>
              <a:avLst/>
              <a:gdLst>
                <a:gd name="T0" fmla="*/ 2 w 15"/>
                <a:gd name="T1" fmla="*/ 24 h 24"/>
                <a:gd name="T2" fmla="*/ 0 w 15"/>
                <a:gd name="T3" fmla="*/ 21 h 24"/>
                <a:gd name="T4" fmla="*/ 2 w 15"/>
                <a:gd name="T5" fmla="*/ 18 h 24"/>
                <a:gd name="T6" fmla="*/ 9 w 15"/>
                <a:gd name="T7" fmla="*/ 12 h 24"/>
                <a:gd name="T8" fmla="*/ 2 w 15"/>
                <a:gd name="T9" fmla="*/ 6 h 24"/>
                <a:gd name="T10" fmla="*/ 0 w 15"/>
                <a:gd name="T11" fmla="*/ 3 h 24"/>
                <a:gd name="T12" fmla="*/ 2 w 15"/>
                <a:gd name="T13" fmla="*/ 0 h 24"/>
                <a:gd name="T14" fmla="*/ 15 w 15"/>
                <a:gd name="T15" fmla="*/ 12 h 24"/>
                <a:gd name="T16" fmla="*/ 2 w 15"/>
                <a:gd name="T1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24">
                  <a:moveTo>
                    <a:pt x="2" y="24"/>
                  </a:moveTo>
                  <a:cubicBezTo>
                    <a:pt x="1" y="24"/>
                    <a:pt x="0" y="23"/>
                    <a:pt x="0" y="21"/>
                  </a:cubicBezTo>
                  <a:cubicBezTo>
                    <a:pt x="0" y="20"/>
                    <a:pt x="1" y="18"/>
                    <a:pt x="2" y="18"/>
                  </a:cubicBezTo>
                  <a:cubicBezTo>
                    <a:pt x="6" y="18"/>
                    <a:pt x="9" y="16"/>
                    <a:pt x="9" y="12"/>
                  </a:cubicBezTo>
                  <a:cubicBezTo>
                    <a:pt x="9" y="8"/>
                    <a:pt x="6" y="6"/>
                    <a:pt x="2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15" y="5"/>
                    <a:pt x="15" y="12"/>
                  </a:cubicBezTo>
                  <a:cubicBezTo>
                    <a:pt x="15" y="19"/>
                    <a:pt x="9" y="24"/>
                    <a:pt x="2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208"/>
            <p:cNvSpPr>
              <a:spLocks/>
            </p:cNvSpPr>
            <p:nvPr/>
          </p:nvSpPr>
          <p:spPr bwMode="auto">
            <a:xfrm>
              <a:off x="903288" y="6126163"/>
              <a:ext cx="98425" cy="30163"/>
            </a:xfrm>
            <a:custGeom>
              <a:avLst/>
              <a:gdLst>
                <a:gd name="T0" fmla="*/ 13 w 26"/>
                <a:gd name="T1" fmla="*/ 8 h 8"/>
                <a:gd name="T2" fmla="*/ 1 w 26"/>
                <a:gd name="T3" fmla="*/ 4 h 8"/>
                <a:gd name="T4" fmla="*/ 1 w 26"/>
                <a:gd name="T5" fmla="*/ 1 h 8"/>
                <a:gd name="T6" fmla="*/ 5 w 26"/>
                <a:gd name="T7" fmla="*/ 0 h 8"/>
                <a:gd name="T8" fmla="*/ 13 w 26"/>
                <a:gd name="T9" fmla="*/ 3 h 8"/>
                <a:gd name="T10" fmla="*/ 21 w 26"/>
                <a:gd name="T11" fmla="*/ 0 h 8"/>
                <a:gd name="T12" fmla="*/ 25 w 26"/>
                <a:gd name="T13" fmla="*/ 1 h 8"/>
                <a:gd name="T14" fmla="*/ 25 w 26"/>
                <a:gd name="T15" fmla="*/ 4 h 8"/>
                <a:gd name="T16" fmla="*/ 13 w 26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8">
                  <a:moveTo>
                    <a:pt x="13" y="8"/>
                  </a:moveTo>
                  <a:cubicBezTo>
                    <a:pt x="8" y="8"/>
                    <a:pt x="5" y="7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4" y="0"/>
                    <a:pt x="5" y="0"/>
                  </a:cubicBezTo>
                  <a:cubicBezTo>
                    <a:pt x="7" y="2"/>
                    <a:pt x="10" y="3"/>
                    <a:pt x="13" y="3"/>
                  </a:cubicBezTo>
                  <a:cubicBezTo>
                    <a:pt x="16" y="3"/>
                    <a:pt x="19" y="2"/>
                    <a:pt x="21" y="0"/>
                  </a:cubicBezTo>
                  <a:cubicBezTo>
                    <a:pt x="23" y="0"/>
                    <a:pt x="25" y="0"/>
                    <a:pt x="25" y="1"/>
                  </a:cubicBezTo>
                  <a:cubicBezTo>
                    <a:pt x="26" y="2"/>
                    <a:pt x="26" y="4"/>
                    <a:pt x="25" y="4"/>
                  </a:cubicBezTo>
                  <a:cubicBezTo>
                    <a:pt x="21" y="7"/>
                    <a:pt x="18" y="8"/>
                    <a:pt x="13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209"/>
            <p:cNvSpPr>
              <a:spLocks noEditPoints="1"/>
            </p:cNvSpPr>
            <p:nvPr/>
          </p:nvSpPr>
          <p:spPr bwMode="auto">
            <a:xfrm>
              <a:off x="885825" y="6049963"/>
              <a:ext cx="36513" cy="38100"/>
            </a:xfrm>
            <a:custGeom>
              <a:avLst/>
              <a:gdLst>
                <a:gd name="T0" fmla="*/ 5 w 10"/>
                <a:gd name="T1" fmla="*/ 10 h 10"/>
                <a:gd name="T2" fmla="*/ 0 w 10"/>
                <a:gd name="T3" fmla="*/ 5 h 10"/>
                <a:gd name="T4" fmla="*/ 5 w 10"/>
                <a:gd name="T5" fmla="*/ 0 h 10"/>
                <a:gd name="T6" fmla="*/ 10 w 10"/>
                <a:gd name="T7" fmla="*/ 5 h 10"/>
                <a:gd name="T8" fmla="*/ 5 w 10"/>
                <a:gd name="T9" fmla="*/ 10 h 10"/>
                <a:gd name="T10" fmla="*/ 5 w 10"/>
                <a:gd name="T11" fmla="*/ 5 h 10"/>
                <a:gd name="T12" fmla="*/ 5 w 10"/>
                <a:gd name="T13" fmla="*/ 5 h 10"/>
                <a:gd name="T14" fmla="*/ 5 w 10"/>
                <a:gd name="T15" fmla="*/ 6 h 10"/>
                <a:gd name="T16" fmla="*/ 6 w 10"/>
                <a:gd name="T17" fmla="*/ 5 h 10"/>
                <a:gd name="T18" fmla="*/ 5 w 10"/>
                <a:gd name="T1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8"/>
                    <a:pt x="8" y="10"/>
                    <a:pt x="5" y="10"/>
                  </a:cubicBezTo>
                  <a:close/>
                  <a:moveTo>
                    <a:pt x="5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10"/>
            <p:cNvSpPr>
              <a:spLocks noEditPoints="1"/>
            </p:cNvSpPr>
            <p:nvPr/>
          </p:nvSpPr>
          <p:spPr bwMode="auto">
            <a:xfrm>
              <a:off x="990600" y="6049963"/>
              <a:ext cx="30163" cy="38100"/>
            </a:xfrm>
            <a:custGeom>
              <a:avLst/>
              <a:gdLst>
                <a:gd name="T0" fmla="*/ 4 w 8"/>
                <a:gd name="T1" fmla="*/ 10 h 10"/>
                <a:gd name="T2" fmla="*/ 0 w 8"/>
                <a:gd name="T3" fmla="*/ 5 h 10"/>
                <a:gd name="T4" fmla="*/ 4 w 8"/>
                <a:gd name="T5" fmla="*/ 0 h 10"/>
                <a:gd name="T6" fmla="*/ 8 w 8"/>
                <a:gd name="T7" fmla="*/ 5 h 10"/>
                <a:gd name="T8" fmla="*/ 4 w 8"/>
                <a:gd name="T9" fmla="*/ 10 h 10"/>
                <a:gd name="T10" fmla="*/ 4 w 8"/>
                <a:gd name="T11" fmla="*/ 5 h 10"/>
                <a:gd name="T12" fmla="*/ 3 w 8"/>
                <a:gd name="T13" fmla="*/ 5 h 10"/>
                <a:gd name="T14" fmla="*/ 4 w 8"/>
                <a:gd name="T15" fmla="*/ 6 h 10"/>
                <a:gd name="T16" fmla="*/ 5 w 8"/>
                <a:gd name="T17" fmla="*/ 5 h 10"/>
                <a:gd name="T18" fmla="*/ 4 w 8"/>
                <a:gd name="T1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0">
                  <a:moveTo>
                    <a:pt x="4" y="10"/>
                  </a:move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5"/>
                  </a:cubicBezTo>
                  <a:cubicBezTo>
                    <a:pt x="8" y="8"/>
                    <a:pt x="6" y="10"/>
                    <a:pt x="4" y="10"/>
                  </a:cubicBezTo>
                  <a:close/>
                  <a:moveTo>
                    <a:pt x="4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6"/>
                    <a:pt x="4" y="6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5" y="5"/>
                    <a:pt x="5" y="5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211"/>
            <p:cNvSpPr>
              <a:spLocks/>
            </p:cNvSpPr>
            <p:nvPr/>
          </p:nvSpPr>
          <p:spPr bwMode="auto">
            <a:xfrm>
              <a:off x="749300" y="5876925"/>
              <a:ext cx="398463" cy="665163"/>
            </a:xfrm>
            <a:custGeom>
              <a:avLst/>
              <a:gdLst>
                <a:gd name="T0" fmla="*/ 101 w 106"/>
                <a:gd name="T1" fmla="*/ 137 h 177"/>
                <a:gd name="T2" fmla="*/ 66 w 106"/>
                <a:gd name="T3" fmla="*/ 170 h 177"/>
                <a:gd name="T4" fmla="*/ 40 w 106"/>
                <a:gd name="T5" fmla="*/ 170 h 177"/>
                <a:gd name="T6" fmla="*/ 6 w 106"/>
                <a:gd name="T7" fmla="*/ 137 h 177"/>
                <a:gd name="T8" fmla="*/ 6 w 106"/>
                <a:gd name="T9" fmla="*/ 40 h 177"/>
                <a:gd name="T10" fmla="*/ 40 w 106"/>
                <a:gd name="T11" fmla="*/ 7 h 177"/>
                <a:gd name="T12" fmla="*/ 66 w 106"/>
                <a:gd name="T13" fmla="*/ 7 h 177"/>
                <a:gd name="T14" fmla="*/ 101 w 106"/>
                <a:gd name="T15" fmla="*/ 40 h 177"/>
                <a:gd name="T16" fmla="*/ 101 w 106"/>
                <a:gd name="T17" fmla="*/ 137 h 177"/>
                <a:gd name="T18" fmla="*/ 106 w 106"/>
                <a:gd name="T19" fmla="*/ 137 h 177"/>
                <a:gd name="T20" fmla="*/ 106 w 106"/>
                <a:gd name="T21" fmla="*/ 40 h 177"/>
                <a:gd name="T22" fmla="*/ 66 w 106"/>
                <a:gd name="T23" fmla="*/ 0 h 177"/>
                <a:gd name="T24" fmla="*/ 40 w 106"/>
                <a:gd name="T25" fmla="*/ 0 h 177"/>
                <a:gd name="T26" fmla="*/ 0 w 106"/>
                <a:gd name="T27" fmla="*/ 40 h 177"/>
                <a:gd name="T28" fmla="*/ 0 w 106"/>
                <a:gd name="T29" fmla="*/ 137 h 177"/>
                <a:gd name="T30" fmla="*/ 40 w 106"/>
                <a:gd name="T31" fmla="*/ 177 h 177"/>
                <a:gd name="T32" fmla="*/ 66 w 106"/>
                <a:gd name="T33" fmla="*/ 177 h 177"/>
                <a:gd name="T34" fmla="*/ 106 w 106"/>
                <a:gd name="T35" fmla="*/ 137 h 177"/>
                <a:gd name="T36" fmla="*/ 101 w 106"/>
                <a:gd name="T37" fmla="*/ 137 h 177"/>
                <a:gd name="T38" fmla="*/ 101 w 106"/>
                <a:gd name="T39" fmla="*/ 13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6" h="177">
                  <a:moveTo>
                    <a:pt x="101" y="137"/>
                  </a:moveTo>
                  <a:cubicBezTo>
                    <a:pt x="100" y="156"/>
                    <a:pt x="85" y="170"/>
                    <a:pt x="66" y="170"/>
                  </a:cubicBezTo>
                  <a:cubicBezTo>
                    <a:pt x="40" y="170"/>
                    <a:pt x="40" y="170"/>
                    <a:pt x="40" y="170"/>
                  </a:cubicBezTo>
                  <a:cubicBezTo>
                    <a:pt x="21" y="170"/>
                    <a:pt x="6" y="156"/>
                    <a:pt x="6" y="137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21"/>
                    <a:pt x="21" y="7"/>
                    <a:pt x="40" y="7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85" y="7"/>
                    <a:pt x="101" y="21"/>
                    <a:pt x="101" y="40"/>
                  </a:cubicBezTo>
                  <a:cubicBezTo>
                    <a:pt x="101" y="108"/>
                    <a:pt x="101" y="137"/>
                    <a:pt x="101" y="137"/>
                  </a:cubicBezTo>
                  <a:cubicBezTo>
                    <a:pt x="106" y="137"/>
                    <a:pt x="106" y="137"/>
                    <a:pt x="106" y="137"/>
                  </a:cubicBezTo>
                  <a:cubicBezTo>
                    <a:pt x="106" y="69"/>
                    <a:pt x="106" y="40"/>
                    <a:pt x="106" y="40"/>
                  </a:cubicBezTo>
                  <a:cubicBezTo>
                    <a:pt x="106" y="18"/>
                    <a:pt x="88" y="0"/>
                    <a:pt x="6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59"/>
                    <a:pt x="18" y="177"/>
                    <a:pt x="40" y="177"/>
                  </a:cubicBezTo>
                  <a:cubicBezTo>
                    <a:pt x="66" y="177"/>
                    <a:pt x="66" y="177"/>
                    <a:pt x="66" y="177"/>
                  </a:cubicBezTo>
                  <a:cubicBezTo>
                    <a:pt x="88" y="177"/>
                    <a:pt x="106" y="159"/>
                    <a:pt x="106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37"/>
                    <a:pt x="101" y="137"/>
                    <a:pt x="101" y="1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212"/>
            <p:cNvSpPr>
              <a:spLocks/>
            </p:cNvSpPr>
            <p:nvPr/>
          </p:nvSpPr>
          <p:spPr bwMode="auto">
            <a:xfrm>
              <a:off x="908050" y="5945188"/>
              <a:ext cx="107950" cy="101600"/>
            </a:xfrm>
            <a:custGeom>
              <a:avLst/>
              <a:gdLst>
                <a:gd name="T0" fmla="*/ 27 w 29"/>
                <a:gd name="T1" fmla="*/ 22 h 27"/>
                <a:gd name="T2" fmla="*/ 11 w 29"/>
                <a:gd name="T3" fmla="*/ 9 h 27"/>
                <a:gd name="T4" fmla="*/ 3 w 29"/>
                <a:gd name="T5" fmla="*/ 0 h 27"/>
                <a:gd name="T6" fmla="*/ 0 w 29"/>
                <a:gd name="T7" fmla="*/ 3 h 27"/>
                <a:gd name="T8" fmla="*/ 6 w 29"/>
                <a:gd name="T9" fmla="*/ 14 h 27"/>
                <a:gd name="T10" fmla="*/ 24 w 29"/>
                <a:gd name="T11" fmla="*/ 24 h 27"/>
                <a:gd name="T12" fmla="*/ 29 w 29"/>
                <a:gd name="T13" fmla="*/ 22 h 27"/>
                <a:gd name="T14" fmla="*/ 27 w 29"/>
                <a:gd name="T1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27">
                  <a:moveTo>
                    <a:pt x="27" y="22"/>
                  </a:moveTo>
                  <a:cubicBezTo>
                    <a:pt x="20" y="22"/>
                    <a:pt x="14" y="23"/>
                    <a:pt x="11" y="9"/>
                  </a:cubicBezTo>
                  <a:cubicBezTo>
                    <a:pt x="9" y="4"/>
                    <a:pt x="6" y="2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5"/>
                    <a:pt x="4" y="9"/>
                    <a:pt x="6" y="14"/>
                  </a:cubicBezTo>
                  <a:cubicBezTo>
                    <a:pt x="9" y="27"/>
                    <a:pt x="22" y="24"/>
                    <a:pt x="24" y="24"/>
                  </a:cubicBezTo>
                  <a:cubicBezTo>
                    <a:pt x="27" y="23"/>
                    <a:pt x="29" y="22"/>
                    <a:pt x="29" y="22"/>
                  </a:cubicBezTo>
                  <a:lnTo>
                    <a:pt x="27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9" name="组合 278"/>
          <p:cNvGrpSpPr/>
          <p:nvPr/>
        </p:nvGrpSpPr>
        <p:grpSpPr>
          <a:xfrm>
            <a:off x="10941127" y="4044033"/>
            <a:ext cx="573502" cy="452928"/>
            <a:chOff x="10922000" y="3976688"/>
            <a:chExt cx="588963" cy="46513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Freeform 213"/>
            <p:cNvSpPr>
              <a:spLocks noEditPoints="1"/>
            </p:cNvSpPr>
            <p:nvPr/>
          </p:nvSpPr>
          <p:spPr bwMode="auto">
            <a:xfrm>
              <a:off x="11131550" y="4032250"/>
              <a:ext cx="165100" cy="87313"/>
            </a:xfrm>
            <a:custGeom>
              <a:avLst/>
              <a:gdLst>
                <a:gd name="T0" fmla="*/ 38 w 44"/>
                <a:gd name="T1" fmla="*/ 23 h 23"/>
                <a:gd name="T2" fmla="*/ 38 w 44"/>
                <a:gd name="T3" fmla="*/ 23 h 23"/>
                <a:gd name="T4" fmla="*/ 42 w 44"/>
                <a:gd name="T5" fmla="*/ 21 h 23"/>
                <a:gd name="T6" fmla="*/ 43 w 44"/>
                <a:gd name="T7" fmla="*/ 10 h 23"/>
                <a:gd name="T8" fmla="*/ 42 w 44"/>
                <a:gd name="T9" fmla="*/ 7 h 23"/>
                <a:gd name="T10" fmla="*/ 21 w 44"/>
                <a:gd name="T11" fmla="*/ 0 h 23"/>
                <a:gd name="T12" fmla="*/ 1 w 44"/>
                <a:gd name="T13" fmla="*/ 7 h 23"/>
                <a:gd name="T14" fmla="*/ 0 w 44"/>
                <a:gd name="T15" fmla="*/ 10 h 23"/>
                <a:gd name="T16" fmla="*/ 1 w 44"/>
                <a:gd name="T17" fmla="*/ 21 h 23"/>
                <a:gd name="T18" fmla="*/ 4 w 44"/>
                <a:gd name="T19" fmla="*/ 23 h 23"/>
                <a:gd name="T20" fmla="*/ 4 w 44"/>
                <a:gd name="T21" fmla="*/ 23 h 23"/>
                <a:gd name="T22" fmla="*/ 7 w 44"/>
                <a:gd name="T23" fmla="*/ 20 h 23"/>
                <a:gd name="T24" fmla="*/ 6 w 44"/>
                <a:gd name="T25" fmla="*/ 10 h 23"/>
                <a:gd name="T26" fmla="*/ 21 w 44"/>
                <a:gd name="T27" fmla="*/ 7 h 23"/>
                <a:gd name="T28" fmla="*/ 37 w 44"/>
                <a:gd name="T29" fmla="*/ 10 h 23"/>
                <a:gd name="T30" fmla="*/ 36 w 44"/>
                <a:gd name="T31" fmla="*/ 20 h 23"/>
                <a:gd name="T32" fmla="*/ 38 w 44"/>
                <a:gd name="T33" fmla="*/ 23 h 23"/>
                <a:gd name="T34" fmla="*/ 4 w 44"/>
                <a:gd name="T35" fmla="*/ 22 h 23"/>
                <a:gd name="T36" fmla="*/ 4 w 44"/>
                <a:gd name="T37" fmla="*/ 22 h 23"/>
                <a:gd name="T38" fmla="*/ 4 w 44"/>
                <a:gd name="T3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23">
                  <a:moveTo>
                    <a:pt x="38" y="23"/>
                  </a:moveTo>
                  <a:cubicBezTo>
                    <a:pt x="38" y="23"/>
                    <a:pt x="38" y="23"/>
                    <a:pt x="38" y="23"/>
                  </a:cubicBezTo>
                  <a:cubicBezTo>
                    <a:pt x="41" y="23"/>
                    <a:pt x="42" y="22"/>
                    <a:pt x="42" y="21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9"/>
                    <a:pt x="43" y="8"/>
                    <a:pt x="42" y="7"/>
                  </a:cubicBezTo>
                  <a:cubicBezTo>
                    <a:pt x="38" y="3"/>
                    <a:pt x="30" y="0"/>
                    <a:pt x="21" y="0"/>
                  </a:cubicBezTo>
                  <a:cubicBezTo>
                    <a:pt x="14" y="0"/>
                    <a:pt x="4" y="3"/>
                    <a:pt x="1" y="7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2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6" y="23"/>
                    <a:pt x="7" y="22"/>
                    <a:pt x="7" y="2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9"/>
                    <a:pt x="14" y="7"/>
                    <a:pt x="21" y="7"/>
                  </a:cubicBezTo>
                  <a:cubicBezTo>
                    <a:pt x="29" y="7"/>
                    <a:pt x="35" y="9"/>
                    <a:pt x="37" y="1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5" y="22"/>
                    <a:pt x="37" y="23"/>
                    <a:pt x="38" y="23"/>
                  </a:cubicBezTo>
                  <a:close/>
                  <a:moveTo>
                    <a:pt x="4" y="22"/>
                  </a:move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214"/>
            <p:cNvSpPr>
              <a:spLocks/>
            </p:cNvSpPr>
            <p:nvPr/>
          </p:nvSpPr>
          <p:spPr bwMode="auto">
            <a:xfrm>
              <a:off x="11053763" y="4257675"/>
              <a:ext cx="330200" cy="120650"/>
            </a:xfrm>
            <a:custGeom>
              <a:avLst/>
              <a:gdLst>
                <a:gd name="T0" fmla="*/ 83 w 88"/>
                <a:gd name="T1" fmla="*/ 30 h 32"/>
                <a:gd name="T2" fmla="*/ 83 w 88"/>
                <a:gd name="T3" fmla="*/ 30 h 32"/>
                <a:gd name="T4" fmla="*/ 87 w 88"/>
                <a:gd name="T5" fmla="*/ 28 h 32"/>
                <a:gd name="T6" fmla="*/ 88 w 88"/>
                <a:gd name="T7" fmla="*/ 18 h 32"/>
                <a:gd name="T8" fmla="*/ 88 w 88"/>
                <a:gd name="T9" fmla="*/ 18 h 32"/>
                <a:gd name="T10" fmla="*/ 88 w 88"/>
                <a:gd name="T11" fmla="*/ 16 h 32"/>
                <a:gd name="T12" fmla="*/ 78 w 88"/>
                <a:gd name="T13" fmla="*/ 7 h 32"/>
                <a:gd name="T14" fmla="*/ 60 w 88"/>
                <a:gd name="T15" fmla="*/ 2 h 32"/>
                <a:gd name="T16" fmla="*/ 59 w 88"/>
                <a:gd name="T17" fmla="*/ 2 h 32"/>
                <a:gd name="T18" fmla="*/ 58 w 88"/>
                <a:gd name="T19" fmla="*/ 2 h 32"/>
                <a:gd name="T20" fmla="*/ 54 w 88"/>
                <a:gd name="T21" fmla="*/ 4 h 32"/>
                <a:gd name="T22" fmla="*/ 44 w 88"/>
                <a:gd name="T23" fmla="*/ 18 h 32"/>
                <a:gd name="T24" fmla="*/ 33 w 88"/>
                <a:gd name="T25" fmla="*/ 4 h 32"/>
                <a:gd name="T26" fmla="*/ 30 w 88"/>
                <a:gd name="T27" fmla="*/ 2 h 32"/>
                <a:gd name="T28" fmla="*/ 30 w 88"/>
                <a:gd name="T29" fmla="*/ 2 h 32"/>
                <a:gd name="T30" fmla="*/ 29 w 88"/>
                <a:gd name="T31" fmla="*/ 2 h 32"/>
                <a:gd name="T32" fmla="*/ 9 w 88"/>
                <a:gd name="T33" fmla="*/ 7 h 32"/>
                <a:gd name="T34" fmla="*/ 0 w 88"/>
                <a:gd name="T35" fmla="*/ 16 h 32"/>
                <a:gd name="T36" fmla="*/ 0 w 88"/>
                <a:gd name="T37" fmla="*/ 18 h 32"/>
                <a:gd name="T38" fmla="*/ 0 w 88"/>
                <a:gd name="T39" fmla="*/ 18 h 32"/>
                <a:gd name="T40" fmla="*/ 1 w 88"/>
                <a:gd name="T41" fmla="*/ 28 h 32"/>
                <a:gd name="T42" fmla="*/ 4 w 88"/>
                <a:gd name="T43" fmla="*/ 30 h 32"/>
                <a:gd name="T44" fmla="*/ 6 w 88"/>
                <a:gd name="T45" fmla="*/ 27 h 32"/>
                <a:gd name="T46" fmla="*/ 5 w 88"/>
                <a:gd name="T47" fmla="*/ 18 h 32"/>
                <a:gd name="T48" fmla="*/ 5 w 88"/>
                <a:gd name="T49" fmla="*/ 16 h 32"/>
                <a:gd name="T50" fmla="*/ 10 w 88"/>
                <a:gd name="T51" fmla="*/ 13 h 32"/>
                <a:gd name="T52" fmla="*/ 29 w 88"/>
                <a:gd name="T53" fmla="*/ 8 h 32"/>
                <a:gd name="T54" fmla="*/ 44 w 88"/>
                <a:gd name="T55" fmla="*/ 24 h 32"/>
                <a:gd name="T56" fmla="*/ 60 w 88"/>
                <a:gd name="T57" fmla="*/ 8 h 32"/>
                <a:gd name="T58" fmla="*/ 77 w 88"/>
                <a:gd name="T59" fmla="*/ 13 h 32"/>
                <a:gd name="T60" fmla="*/ 82 w 88"/>
                <a:gd name="T61" fmla="*/ 16 h 32"/>
                <a:gd name="T62" fmla="*/ 82 w 88"/>
                <a:gd name="T63" fmla="*/ 17 h 32"/>
                <a:gd name="T64" fmla="*/ 81 w 88"/>
                <a:gd name="T65" fmla="*/ 27 h 32"/>
                <a:gd name="T66" fmla="*/ 83 w 88"/>
                <a:gd name="T67" fmla="*/ 3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8" h="32">
                  <a:moveTo>
                    <a:pt x="83" y="30"/>
                  </a:moveTo>
                  <a:cubicBezTo>
                    <a:pt x="83" y="30"/>
                    <a:pt x="83" y="30"/>
                    <a:pt x="83" y="30"/>
                  </a:cubicBezTo>
                  <a:cubicBezTo>
                    <a:pt x="86" y="30"/>
                    <a:pt x="87" y="29"/>
                    <a:pt x="87" y="28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0"/>
                    <a:pt x="82" y="7"/>
                    <a:pt x="78" y="7"/>
                  </a:cubicBezTo>
                  <a:cubicBezTo>
                    <a:pt x="72" y="6"/>
                    <a:pt x="62" y="4"/>
                    <a:pt x="60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0"/>
                    <a:pt x="55" y="2"/>
                    <a:pt x="54" y="4"/>
                  </a:cubicBezTo>
                  <a:cubicBezTo>
                    <a:pt x="52" y="13"/>
                    <a:pt x="48" y="18"/>
                    <a:pt x="44" y="18"/>
                  </a:cubicBezTo>
                  <a:cubicBezTo>
                    <a:pt x="39" y="18"/>
                    <a:pt x="35" y="13"/>
                    <a:pt x="33" y="4"/>
                  </a:cubicBezTo>
                  <a:cubicBezTo>
                    <a:pt x="33" y="2"/>
                    <a:pt x="31" y="0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5" y="4"/>
                    <a:pt x="16" y="6"/>
                    <a:pt x="9" y="7"/>
                  </a:cubicBezTo>
                  <a:cubicBezTo>
                    <a:pt x="5" y="7"/>
                    <a:pt x="0" y="10"/>
                    <a:pt x="0" y="1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30"/>
                    <a:pt x="3" y="32"/>
                    <a:pt x="4" y="30"/>
                  </a:cubicBezTo>
                  <a:cubicBezTo>
                    <a:pt x="6" y="30"/>
                    <a:pt x="7" y="29"/>
                    <a:pt x="6" y="2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5"/>
                    <a:pt x="8" y="13"/>
                    <a:pt x="10" y="13"/>
                  </a:cubicBezTo>
                  <a:cubicBezTo>
                    <a:pt x="11" y="13"/>
                    <a:pt x="22" y="10"/>
                    <a:pt x="29" y="8"/>
                  </a:cubicBezTo>
                  <a:cubicBezTo>
                    <a:pt x="32" y="18"/>
                    <a:pt x="37" y="24"/>
                    <a:pt x="44" y="24"/>
                  </a:cubicBezTo>
                  <a:cubicBezTo>
                    <a:pt x="50" y="24"/>
                    <a:pt x="57" y="18"/>
                    <a:pt x="60" y="8"/>
                  </a:cubicBezTo>
                  <a:cubicBezTo>
                    <a:pt x="66" y="10"/>
                    <a:pt x="77" y="13"/>
                    <a:pt x="77" y="13"/>
                  </a:cubicBezTo>
                  <a:cubicBezTo>
                    <a:pt x="79" y="13"/>
                    <a:pt x="82" y="15"/>
                    <a:pt x="82" y="16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9"/>
                    <a:pt x="82" y="30"/>
                    <a:pt x="83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15"/>
            <p:cNvSpPr>
              <a:spLocks noEditPoints="1"/>
            </p:cNvSpPr>
            <p:nvPr/>
          </p:nvSpPr>
          <p:spPr bwMode="auto">
            <a:xfrm>
              <a:off x="11131550" y="4125913"/>
              <a:ext cx="173038" cy="150813"/>
            </a:xfrm>
            <a:custGeom>
              <a:avLst/>
              <a:gdLst>
                <a:gd name="T0" fmla="*/ 1 w 46"/>
                <a:gd name="T1" fmla="*/ 24 h 40"/>
                <a:gd name="T2" fmla="*/ 5 w 46"/>
                <a:gd name="T3" fmla="*/ 27 h 40"/>
                <a:gd name="T4" fmla="*/ 22 w 46"/>
                <a:gd name="T5" fmla="*/ 40 h 40"/>
                <a:gd name="T6" fmla="*/ 39 w 46"/>
                <a:gd name="T7" fmla="*/ 27 h 40"/>
                <a:gd name="T8" fmla="*/ 43 w 46"/>
                <a:gd name="T9" fmla="*/ 24 h 40"/>
                <a:gd name="T10" fmla="*/ 46 w 46"/>
                <a:gd name="T11" fmla="*/ 18 h 40"/>
                <a:gd name="T12" fmla="*/ 41 w 46"/>
                <a:gd name="T13" fmla="*/ 10 h 40"/>
                <a:gd name="T14" fmla="*/ 41 w 46"/>
                <a:gd name="T15" fmla="*/ 9 h 40"/>
                <a:gd name="T16" fmla="*/ 39 w 46"/>
                <a:gd name="T17" fmla="*/ 1 h 40"/>
                <a:gd name="T18" fmla="*/ 35 w 46"/>
                <a:gd name="T19" fmla="*/ 0 h 40"/>
                <a:gd name="T20" fmla="*/ 28 w 46"/>
                <a:gd name="T21" fmla="*/ 2 h 40"/>
                <a:gd name="T22" fmla="*/ 27 w 46"/>
                <a:gd name="T23" fmla="*/ 3 h 40"/>
                <a:gd name="T24" fmla="*/ 22 w 46"/>
                <a:gd name="T25" fmla="*/ 5 h 40"/>
                <a:gd name="T26" fmla="*/ 17 w 46"/>
                <a:gd name="T27" fmla="*/ 3 h 40"/>
                <a:gd name="T28" fmla="*/ 16 w 46"/>
                <a:gd name="T29" fmla="*/ 2 h 40"/>
                <a:gd name="T30" fmla="*/ 9 w 46"/>
                <a:gd name="T31" fmla="*/ 0 h 40"/>
                <a:gd name="T32" fmla="*/ 5 w 46"/>
                <a:gd name="T33" fmla="*/ 1 h 40"/>
                <a:gd name="T34" fmla="*/ 3 w 46"/>
                <a:gd name="T35" fmla="*/ 9 h 40"/>
                <a:gd name="T36" fmla="*/ 3 w 46"/>
                <a:gd name="T37" fmla="*/ 10 h 40"/>
                <a:gd name="T38" fmla="*/ 0 w 46"/>
                <a:gd name="T39" fmla="*/ 17 h 40"/>
                <a:gd name="T40" fmla="*/ 1 w 46"/>
                <a:gd name="T41" fmla="*/ 24 h 40"/>
                <a:gd name="T42" fmla="*/ 5 w 46"/>
                <a:gd name="T43" fmla="*/ 16 h 40"/>
                <a:gd name="T44" fmla="*/ 9 w 46"/>
                <a:gd name="T45" fmla="*/ 10 h 40"/>
                <a:gd name="T46" fmla="*/ 9 w 46"/>
                <a:gd name="T47" fmla="*/ 9 h 40"/>
                <a:gd name="T48" fmla="*/ 9 w 46"/>
                <a:gd name="T49" fmla="*/ 6 h 40"/>
                <a:gd name="T50" fmla="*/ 9 w 46"/>
                <a:gd name="T51" fmla="*/ 6 h 40"/>
                <a:gd name="T52" fmla="*/ 13 w 46"/>
                <a:gd name="T53" fmla="*/ 7 h 40"/>
                <a:gd name="T54" fmla="*/ 14 w 46"/>
                <a:gd name="T55" fmla="*/ 8 h 40"/>
                <a:gd name="T56" fmla="*/ 14 w 46"/>
                <a:gd name="T57" fmla="*/ 8 h 40"/>
                <a:gd name="T58" fmla="*/ 22 w 46"/>
                <a:gd name="T59" fmla="*/ 11 h 40"/>
                <a:gd name="T60" fmla="*/ 31 w 46"/>
                <a:gd name="T61" fmla="*/ 8 h 40"/>
                <a:gd name="T62" fmla="*/ 32 w 46"/>
                <a:gd name="T63" fmla="*/ 7 h 40"/>
                <a:gd name="T64" fmla="*/ 35 w 46"/>
                <a:gd name="T65" fmla="*/ 6 h 40"/>
                <a:gd name="T66" fmla="*/ 35 w 46"/>
                <a:gd name="T67" fmla="*/ 6 h 40"/>
                <a:gd name="T68" fmla="*/ 36 w 46"/>
                <a:gd name="T69" fmla="*/ 9 h 40"/>
                <a:gd name="T70" fmla="*/ 36 w 46"/>
                <a:gd name="T71" fmla="*/ 10 h 40"/>
                <a:gd name="T72" fmla="*/ 39 w 46"/>
                <a:gd name="T73" fmla="*/ 16 h 40"/>
                <a:gd name="T74" fmla="*/ 39 w 46"/>
                <a:gd name="T75" fmla="*/ 18 h 40"/>
                <a:gd name="T76" fmla="*/ 38 w 46"/>
                <a:gd name="T77" fmla="*/ 21 h 40"/>
                <a:gd name="T78" fmla="*/ 38 w 46"/>
                <a:gd name="T79" fmla="*/ 21 h 40"/>
                <a:gd name="T80" fmla="*/ 38 w 46"/>
                <a:gd name="T81" fmla="*/ 21 h 40"/>
                <a:gd name="T82" fmla="*/ 34 w 46"/>
                <a:gd name="T83" fmla="*/ 23 h 40"/>
                <a:gd name="T84" fmla="*/ 22 w 46"/>
                <a:gd name="T85" fmla="*/ 35 h 40"/>
                <a:gd name="T86" fmla="*/ 10 w 46"/>
                <a:gd name="T87" fmla="*/ 23 h 40"/>
                <a:gd name="T88" fmla="*/ 7 w 46"/>
                <a:gd name="T89" fmla="*/ 21 h 40"/>
                <a:gd name="T90" fmla="*/ 7 w 46"/>
                <a:gd name="T91" fmla="*/ 21 h 40"/>
                <a:gd name="T92" fmla="*/ 7 w 46"/>
                <a:gd name="T93" fmla="*/ 21 h 40"/>
                <a:gd name="T94" fmla="*/ 6 w 46"/>
                <a:gd name="T95" fmla="*/ 21 h 40"/>
                <a:gd name="T96" fmla="*/ 5 w 46"/>
                <a:gd name="T97" fmla="*/ 17 h 40"/>
                <a:gd name="T98" fmla="*/ 5 w 46"/>
                <a:gd name="T99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" h="40">
                  <a:moveTo>
                    <a:pt x="1" y="24"/>
                  </a:moveTo>
                  <a:cubicBezTo>
                    <a:pt x="2" y="25"/>
                    <a:pt x="4" y="26"/>
                    <a:pt x="5" y="27"/>
                  </a:cubicBezTo>
                  <a:cubicBezTo>
                    <a:pt x="8" y="36"/>
                    <a:pt x="15" y="40"/>
                    <a:pt x="22" y="40"/>
                  </a:cubicBezTo>
                  <a:cubicBezTo>
                    <a:pt x="30" y="40"/>
                    <a:pt x="36" y="36"/>
                    <a:pt x="39" y="27"/>
                  </a:cubicBezTo>
                  <a:cubicBezTo>
                    <a:pt x="41" y="26"/>
                    <a:pt x="42" y="25"/>
                    <a:pt x="43" y="24"/>
                  </a:cubicBezTo>
                  <a:cubicBezTo>
                    <a:pt x="44" y="22"/>
                    <a:pt x="46" y="20"/>
                    <a:pt x="46" y="18"/>
                  </a:cubicBezTo>
                  <a:cubicBezTo>
                    <a:pt x="46" y="14"/>
                    <a:pt x="43" y="11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5"/>
                    <a:pt x="40" y="3"/>
                    <a:pt x="39" y="1"/>
                  </a:cubicBezTo>
                  <a:cubicBezTo>
                    <a:pt x="38" y="0"/>
                    <a:pt x="37" y="0"/>
                    <a:pt x="35" y="0"/>
                  </a:cubicBezTo>
                  <a:cubicBezTo>
                    <a:pt x="33" y="0"/>
                    <a:pt x="31" y="1"/>
                    <a:pt x="28" y="2"/>
                  </a:cubicBezTo>
                  <a:cubicBezTo>
                    <a:pt x="28" y="3"/>
                    <a:pt x="27" y="3"/>
                    <a:pt x="27" y="3"/>
                  </a:cubicBezTo>
                  <a:cubicBezTo>
                    <a:pt x="25" y="5"/>
                    <a:pt x="25" y="5"/>
                    <a:pt x="22" y="5"/>
                  </a:cubicBezTo>
                  <a:cubicBezTo>
                    <a:pt x="20" y="5"/>
                    <a:pt x="19" y="5"/>
                    <a:pt x="17" y="3"/>
                  </a:cubicBezTo>
                  <a:cubicBezTo>
                    <a:pt x="17" y="3"/>
                    <a:pt x="17" y="3"/>
                    <a:pt x="16" y="2"/>
                  </a:cubicBezTo>
                  <a:cubicBezTo>
                    <a:pt x="15" y="1"/>
                    <a:pt x="11" y="0"/>
                    <a:pt x="9" y="0"/>
                  </a:cubicBezTo>
                  <a:cubicBezTo>
                    <a:pt x="8" y="0"/>
                    <a:pt x="6" y="0"/>
                    <a:pt x="5" y="1"/>
                  </a:cubicBezTo>
                  <a:cubicBezTo>
                    <a:pt x="4" y="3"/>
                    <a:pt x="3" y="5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0" y="22"/>
                    <a:pt x="1" y="24"/>
                  </a:cubicBezTo>
                  <a:close/>
                  <a:moveTo>
                    <a:pt x="5" y="16"/>
                  </a:moveTo>
                  <a:cubicBezTo>
                    <a:pt x="7" y="16"/>
                    <a:pt x="9" y="15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3" y="7"/>
                  </a:cubicBezTo>
                  <a:cubicBezTo>
                    <a:pt x="13" y="7"/>
                    <a:pt x="13" y="7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6" y="10"/>
                    <a:pt x="18" y="11"/>
                    <a:pt x="22" y="11"/>
                  </a:cubicBezTo>
                  <a:cubicBezTo>
                    <a:pt x="27" y="11"/>
                    <a:pt x="28" y="10"/>
                    <a:pt x="31" y="8"/>
                  </a:cubicBezTo>
                  <a:cubicBezTo>
                    <a:pt x="32" y="8"/>
                    <a:pt x="32" y="7"/>
                    <a:pt x="32" y="7"/>
                  </a:cubicBezTo>
                  <a:cubicBezTo>
                    <a:pt x="34" y="6"/>
                    <a:pt x="35" y="6"/>
                    <a:pt x="35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6"/>
                    <a:pt x="36" y="6"/>
                    <a:pt x="36" y="9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4"/>
                    <a:pt x="37" y="16"/>
                    <a:pt x="39" y="16"/>
                  </a:cubicBezTo>
                  <a:cubicBezTo>
                    <a:pt x="39" y="17"/>
                    <a:pt x="39" y="17"/>
                    <a:pt x="39" y="18"/>
                  </a:cubicBezTo>
                  <a:cubicBezTo>
                    <a:pt x="39" y="19"/>
                    <a:pt x="39" y="20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6" y="21"/>
                    <a:pt x="35" y="22"/>
                    <a:pt x="34" y="23"/>
                  </a:cubicBezTo>
                  <a:cubicBezTo>
                    <a:pt x="32" y="31"/>
                    <a:pt x="27" y="35"/>
                    <a:pt x="22" y="35"/>
                  </a:cubicBezTo>
                  <a:cubicBezTo>
                    <a:pt x="17" y="35"/>
                    <a:pt x="13" y="31"/>
                    <a:pt x="10" y="23"/>
                  </a:cubicBezTo>
                  <a:cubicBezTo>
                    <a:pt x="10" y="22"/>
                    <a:pt x="8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0"/>
                    <a:pt x="5" y="19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16"/>
            <p:cNvSpPr>
              <a:spLocks noEditPoints="1"/>
            </p:cNvSpPr>
            <p:nvPr/>
          </p:nvSpPr>
          <p:spPr bwMode="auto">
            <a:xfrm>
              <a:off x="10922000" y="3976688"/>
              <a:ext cx="588963" cy="465138"/>
            </a:xfrm>
            <a:custGeom>
              <a:avLst/>
              <a:gdLst>
                <a:gd name="T0" fmla="*/ 157 w 157"/>
                <a:gd name="T1" fmla="*/ 108 h 124"/>
                <a:gd name="T2" fmla="*/ 157 w 157"/>
                <a:gd name="T3" fmla="*/ 19 h 124"/>
                <a:gd name="T4" fmla="*/ 151 w 157"/>
                <a:gd name="T5" fmla="*/ 19 h 124"/>
                <a:gd name="T6" fmla="*/ 151 w 157"/>
                <a:gd name="T7" fmla="*/ 106 h 124"/>
                <a:gd name="T8" fmla="*/ 6 w 157"/>
                <a:gd name="T9" fmla="*/ 106 h 124"/>
                <a:gd name="T10" fmla="*/ 6 w 157"/>
                <a:gd name="T11" fmla="*/ 12 h 124"/>
                <a:gd name="T12" fmla="*/ 12 w 157"/>
                <a:gd name="T13" fmla="*/ 7 h 124"/>
                <a:gd name="T14" fmla="*/ 144 w 157"/>
                <a:gd name="T15" fmla="*/ 7 h 124"/>
                <a:gd name="T16" fmla="*/ 151 w 157"/>
                <a:gd name="T17" fmla="*/ 12 h 124"/>
                <a:gd name="T18" fmla="*/ 151 w 157"/>
                <a:gd name="T19" fmla="*/ 19 h 124"/>
                <a:gd name="T20" fmla="*/ 157 w 157"/>
                <a:gd name="T21" fmla="*/ 19 h 124"/>
                <a:gd name="T22" fmla="*/ 157 w 157"/>
                <a:gd name="T23" fmla="*/ 12 h 124"/>
                <a:gd name="T24" fmla="*/ 144 w 157"/>
                <a:gd name="T25" fmla="*/ 0 h 124"/>
                <a:gd name="T26" fmla="*/ 12 w 157"/>
                <a:gd name="T27" fmla="*/ 0 h 124"/>
                <a:gd name="T28" fmla="*/ 0 w 157"/>
                <a:gd name="T29" fmla="*/ 12 h 124"/>
                <a:gd name="T30" fmla="*/ 0 w 157"/>
                <a:gd name="T31" fmla="*/ 108 h 124"/>
                <a:gd name="T32" fmla="*/ 0 w 157"/>
                <a:gd name="T33" fmla="*/ 109 h 124"/>
                <a:gd name="T34" fmla="*/ 14 w 157"/>
                <a:gd name="T35" fmla="*/ 124 h 124"/>
                <a:gd name="T36" fmla="*/ 142 w 157"/>
                <a:gd name="T37" fmla="*/ 124 h 124"/>
                <a:gd name="T38" fmla="*/ 156 w 157"/>
                <a:gd name="T39" fmla="*/ 109 h 124"/>
                <a:gd name="T40" fmla="*/ 157 w 157"/>
                <a:gd name="T41" fmla="*/ 108 h 124"/>
                <a:gd name="T42" fmla="*/ 157 w 157"/>
                <a:gd name="T43" fmla="*/ 108 h 124"/>
                <a:gd name="T44" fmla="*/ 142 w 157"/>
                <a:gd name="T45" fmla="*/ 118 h 124"/>
                <a:gd name="T46" fmla="*/ 14 w 157"/>
                <a:gd name="T47" fmla="*/ 118 h 124"/>
                <a:gd name="T48" fmla="*/ 7 w 157"/>
                <a:gd name="T49" fmla="*/ 112 h 124"/>
                <a:gd name="T50" fmla="*/ 149 w 157"/>
                <a:gd name="T51" fmla="*/ 112 h 124"/>
                <a:gd name="T52" fmla="*/ 142 w 157"/>
                <a:gd name="T53" fmla="*/ 118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24">
                  <a:moveTo>
                    <a:pt x="157" y="108"/>
                  </a:moveTo>
                  <a:cubicBezTo>
                    <a:pt x="157" y="49"/>
                    <a:pt x="157" y="19"/>
                    <a:pt x="157" y="19"/>
                  </a:cubicBezTo>
                  <a:cubicBezTo>
                    <a:pt x="151" y="19"/>
                    <a:pt x="151" y="19"/>
                    <a:pt x="151" y="19"/>
                  </a:cubicBezTo>
                  <a:cubicBezTo>
                    <a:pt x="151" y="75"/>
                    <a:pt x="151" y="106"/>
                    <a:pt x="151" y="106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9"/>
                    <a:pt x="9" y="7"/>
                    <a:pt x="12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7" y="7"/>
                    <a:pt x="151" y="9"/>
                    <a:pt x="151" y="12"/>
                  </a:cubicBezTo>
                  <a:cubicBezTo>
                    <a:pt x="151" y="19"/>
                    <a:pt x="151" y="19"/>
                    <a:pt x="151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7" y="6"/>
                    <a:pt x="151" y="0"/>
                    <a:pt x="14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18"/>
                    <a:pt x="7" y="124"/>
                    <a:pt x="14" y="124"/>
                  </a:cubicBezTo>
                  <a:cubicBezTo>
                    <a:pt x="142" y="124"/>
                    <a:pt x="142" y="124"/>
                    <a:pt x="142" y="124"/>
                  </a:cubicBezTo>
                  <a:cubicBezTo>
                    <a:pt x="151" y="124"/>
                    <a:pt x="156" y="118"/>
                    <a:pt x="156" y="109"/>
                  </a:cubicBezTo>
                  <a:cubicBezTo>
                    <a:pt x="157" y="108"/>
                    <a:pt x="157" y="108"/>
                    <a:pt x="157" y="108"/>
                  </a:cubicBezTo>
                  <a:cubicBezTo>
                    <a:pt x="157" y="108"/>
                    <a:pt x="157" y="108"/>
                    <a:pt x="157" y="108"/>
                  </a:cubicBezTo>
                  <a:close/>
                  <a:moveTo>
                    <a:pt x="142" y="118"/>
                  </a:moveTo>
                  <a:cubicBezTo>
                    <a:pt x="14" y="118"/>
                    <a:pt x="14" y="118"/>
                    <a:pt x="14" y="118"/>
                  </a:cubicBezTo>
                  <a:cubicBezTo>
                    <a:pt x="11" y="118"/>
                    <a:pt x="8" y="116"/>
                    <a:pt x="7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8" y="116"/>
                    <a:pt x="146" y="118"/>
                    <a:pt x="142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17"/>
            <p:cNvSpPr>
              <a:spLocks/>
            </p:cNvSpPr>
            <p:nvPr/>
          </p:nvSpPr>
          <p:spPr bwMode="auto">
            <a:xfrm>
              <a:off x="11279188" y="4337050"/>
              <a:ext cx="63500" cy="38100"/>
            </a:xfrm>
            <a:custGeom>
              <a:avLst/>
              <a:gdLst>
                <a:gd name="T0" fmla="*/ 16 w 17"/>
                <a:gd name="T1" fmla="*/ 1 h 10"/>
                <a:gd name="T2" fmla="*/ 6 w 17"/>
                <a:gd name="T3" fmla="*/ 3 h 10"/>
                <a:gd name="T4" fmla="*/ 0 w 17"/>
                <a:gd name="T5" fmla="*/ 3 h 10"/>
                <a:gd name="T6" fmla="*/ 0 w 17"/>
                <a:gd name="T7" fmla="*/ 6 h 10"/>
                <a:gd name="T8" fmla="*/ 6 w 17"/>
                <a:gd name="T9" fmla="*/ 7 h 10"/>
                <a:gd name="T10" fmla="*/ 16 w 17"/>
                <a:gd name="T11" fmla="*/ 3 h 10"/>
                <a:gd name="T12" fmla="*/ 17 w 17"/>
                <a:gd name="T13" fmla="*/ 0 h 10"/>
                <a:gd name="T14" fmla="*/ 16 w 17"/>
                <a:gd name="T15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0">
                  <a:moveTo>
                    <a:pt x="16" y="1"/>
                  </a:moveTo>
                  <a:cubicBezTo>
                    <a:pt x="14" y="4"/>
                    <a:pt x="12" y="6"/>
                    <a:pt x="6" y="3"/>
                  </a:cubicBezTo>
                  <a:cubicBezTo>
                    <a:pt x="4" y="2"/>
                    <a:pt x="2" y="3"/>
                    <a:pt x="0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5"/>
                    <a:pt x="4" y="6"/>
                    <a:pt x="6" y="7"/>
                  </a:cubicBezTo>
                  <a:cubicBezTo>
                    <a:pt x="12" y="10"/>
                    <a:pt x="15" y="4"/>
                    <a:pt x="16" y="3"/>
                  </a:cubicBezTo>
                  <a:cubicBezTo>
                    <a:pt x="16" y="1"/>
                    <a:pt x="17" y="0"/>
                    <a:pt x="17" y="0"/>
                  </a:cubicBezTo>
                  <a:lnTo>
                    <a:pt x="16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7" name="组合 256"/>
          <p:cNvGrpSpPr/>
          <p:nvPr/>
        </p:nvGrpSpPr>
        <p:grpSpPr>
          <a:xfrm>
            <a:off x="9880691" y="1196622"/>
            <a:ext cx="545677" cy="548769"/>
            <a:chOff x="9832975" y="1052513"/>
            <a:chExt cx="560388" cy="5635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" name="Freeform 218"/>
            <p:cNvSpPr>
              <a:spLocks noEditPoints="1"/>
            </p:cNvSpPr>
            <p:nvPr/>
          </p:nvSpPr>
          <p:spPr bwMode="auto">
            <a:xfrm>
              <a:off x="9832975" y="1368425"/>
              <a:ext cx="176213" cy="180975"/>
            </a:xfrm>
            <a:custGeom>
              <a:avLst/>
              <a:gdLst>
                <a:gd name="T0" fmla="*/ 24 w 47"/>
                <a:gd name="T1" fmla="*/ 48 h 48"/>
                <a:gd name="T2" fmla="*/ 0 w 47"/>
                <a:gd name="T3" fmla="*/ 24 h 48"/>
                <a:gd name="T4" fmla="*/ 24 w 47"/>
                <a:gd name="T5" fmla="*/ 0 h 48"/>
                <a:gd name="T6" fmla="*/ 47 w 47"/>
                <a:gd name="T7" fmla="*/ 24 h 48"/>
                <a:gd name="T8" fmla="*/ 24 w 47"/>
                <a:gd name="T9" fmla="*/ 48 h 48"/>
                <a:gd name="T10" fmla="*/ 24 w 47"/>
                <a:gd name="T11" fmla="*/ 7 h 48"/>
                <a:gd name="T12" fmla="*/ 5 w 47"/>
                <a:gd name="T13" fmla="*/ 24 h 48"/>
                <a:gd name="T14" fmla="*/ 24 w 47"/>
                <a:gd name="T15" fmla="*/ 42 h 48"/>
                <a:gd name="T16" fmla="*/ 41 w 47"/>
                <a:gd name="T17" fmla="*/ 24 h 48"/>
                <a:gd name="T18" fmla="*/ 24 w 47"/>
                <a:gd name="T19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7" y="48"/>
                    <a:pt x="24" y="48"/>
                  </a:cubicBezTo>
                  <a:close/>
                  <a:moveTo>
                    <a:pt x="24" y="7"/>
                  </a:moveTo>
                  <a:cubicBezTo>
                    <a:pt x="14" y="7"/>
                    <a:pt x="5" y="14"/>
                    <a:pt x="5" y="24"/>
                  </a:cubicBezTo>
                  <a:cubicBezTo>
                    <a:pt x="5" y="34"/>
                    <a:pt x="14" y="42"/>
                    <a:pt x="24" y="42"/>
                  </a:cubicBezTo>
                  <a:cubicBezTo>
                    <a:pt x="33" y="42"/>
                    <a:pt x="41" y="34"/>
                    <a:pt x="41" y="24"/>
                  </a:cubicBezTo>
                  <a:cubicBezTo>
                    <a:pt x="41" y="14"/>
                    <a:pt x="33" y="7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19"/>
            <p:cNvSpPr>
              <a:spLocks/>
            </p:cNvSpPr>
            <p:nvPr/>
          </p:nvSpPr>
          <p:spPr bwMode="auto">
            <a:xfrm>
              <a:off x="9871075" y="1450975"/>
              <a:ext cx="96838" cy="60325"/>
            </a:xfrm>
            <a:custGeom>
              <a:avLst/>
              <a:gdLst>
                <a:gd name="T0" fmla="*/ 13 w 26"/>
                <a:gd name="T1" fmla="*/ 16 h 16"/>
                <a:gd name="T2" fmla="*/ 0 w 26"/>
                <a:gd name="T3" fmla="*/ 2 h 16"/>
                <a:gd name="T4" fmla="*/ 3 w 26"/>
                <a:gd name="T5" fmla="*/ 0 h 16"/>
                <a:gd name="T6" fmla="*/ 6 w 26"/>
                <a:gd name="T7" fmla="*/ 2 h 16"/>
                <a:gd name="T8" fmla="*/ 13 w 26"/>
                <a:gd name="T9" fmla="*/ 9 h 16"/>
                <a:gd name="T10" fmla="*/ 21 w 26"/>
                <a:gd name="T11" fmla="*/ 2 h 16"/>
                <a:gd name="T12" fmla="*/ 24 w 26"/>
                <a:gd name="T13" fmla="*/ 0 h 16"/>
                <a:gd name="T14" fmla="*/ 26 w 26"/>
                <a:gd name="T15" fmla="*/ 2 h 16"/>
                <a:gd name="T16" fmla="*/ 13 w 26"/>
                <a:gd name="T1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6">
                  <a:moveTo>
                    <a:pt x="13" y="16"/>
                  </a:moveTo>
                  <a:cubicBezTo>
                    <a:pt x="6" y="16"/>
                    <a:pt x="0" y="9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2"/>
                  </a:cubicBezTo>
                  <a:cubicBezTo>
                    <a:pt x="6" y="6"/>
                    <a:pt x="9" y="9"/>
                    <a:pt x="13" y="9"/>
                  </a:cubicBezTo>
                  <a:cubicBezTo>
                    <a:pt x="18" y="9"/>
                    <a:pt x="21" y="6"/>
                    <a:pt x="21" y="2"/>
                  </a:cubicBezTo>
                  <a:cubicBezTo>
                    <a:pt x="21" y="1"/>
                    <a:pt x="22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9"/>
                    <a:pt x="21" y="16"/>
                    <a:pt x="1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0"/>
            <p:cNvSpPr>
              <a:spLocks/>
            </p:cNvSpPr>
            <p:nvPr/>
          </p:nvSpPr>
          <p:spPr bwMode="auto">
            <a:xfrm>
              <a:off x="9909175" y="1423988"/>
              <a:ext cx="22225" cy="184150"/>
            </a:xfrm>
            <a:custGeom>
              <a:avLst/>
              <a:gdLst>
                <a:gd name="T0" fmla="*/ 3 w 6"/>
                <a:gd name="T1" fmla="*/ 49 h 49"/>
                <a:gd name="T2" fmla="*/ 0 w 6"/>
                <a:gd name="T3" fmla="*/ 46 h 49"/>
                <a:gd name="T4" fmla="*/ 0 w 6"/>
                <a:gd name="T5" fmla="*/ 3 h 49"/>
                <a:gd name="T6" fmla="*/ 3 w 6"/>
                <a:gd name="T7" fmla="*/ 0 h 49"/>
                <a:gd name="T8" fmla="*/ 6 w 6"/>
                <a:gd name="T9" fmla="*/ 3 h 49"/>
                <a:gd name="T10" fmla="*/ 6 w 6"/>
                <a:gd name="T11" fmla="*/ 46 h 49"/>
                <a:gd name="T12" fmla="*/ 3 w 6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9">
                  <a:moveTo>
                    <a:pt x="3" y="49"/>
                  </a:moveTo>
                  <a:cubicBezTo>
                    <a:pt x="1" y="49"/>
                    <a:pt x="0" y="48"/>
                    <a:pt x="0" y="4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" y="0"/>
                    <a:pt x="6" y="1"/>
                    <a:pt x="6" y="3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8"/>
                    <a:pt x="4" y="49"/>
                    <a:pt x="3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1"/>
            <p:cNvSpPr>
              <a:spLocks noEditPoints="1"/>
            </p:cNvSpPr>
            <p:nvPr/>
          </p:nvSpPr>
          <p:spPr bwMode="auto">
            <a:xfrm>
              <a:off x="10193338" y="1277938"/>
              <a:ext cx="200025" cy="203200"/>
            </a:xfrm>
            <a:custGeom>
              <a:avLst/>
              <a:gdLst>
                <a:gd name="T0" fmla="*/ 27 w 53"/>
                <a:gd name="T1" fmla="*/ 54 h 54"/>
                <a:gd name="T2" fmla="*/ 0 w 53"/>
                <a:gd name="T3" fmla="*/ 27 h 54"/>
                <a:gd name="T4" fmla="*/ 27 w 53"/>
                <a:gd name="T5" fmla="*/ 0 h 54"/>
                <a:gd name="T6" fmla="*/ 53 w 53"/>
                <a:gd name="T7" fmla="*/ 27 h 54"/>
                <a:gd name="T8" fmla="*/ 27 w 53"/>
                <a:gd name="T9" fmla="*/ 54 h 54"/>
                <a:gd name="T10" fmla="*/ 27 w 53"/>
                <a:gd name="T11" fmla="*/ 5 h 54"/>
                <a:gd name="T12" fmla="*/ 6 w 53"/>
                <a:gd name="T13" fmla="*/ 27 h 54"/>
                <a:gd name="T14" fmla="*/ 27 w 53"/>
                <a:gd name="T15" fmla="*/ 47 h 54"/>
                <a:gd name="T16" fmla="*/ 47 w 53"/>
                <a:gd name="T17" fmla="*/ 27 h 54"/>
                <a:gd name="T18" fmla="*/ 27 w 53"/>
                <a:gd name="T19" fmla="*/ 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7" y="54"/>
                  </a:moveTo>
                  <a:cubicBezTo>
                    <a:pt x="12" y="54"/>
                    <a:pt x="0" y="41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1"/>
                    <a:pt x="41" y="54"/>
                    <a:pt x="27" y="54"/>
                  </a:cubicBezTo>
                  <a:close/>
                  <a:moveTo>
                    <a:pt x="27" y="5"/>
                  </a:moveTo>
                  <a:cubicBezTo>
                    <a:pt x="15" y="5"/>
                    <a:pt x="6" y="15"/>
                    <a:pt x="6" y="27"/>
                  </a:cubicBezTo>
                  <a:cubicBezTo>
                    <a:pt x="6" y="38"/>
                    <a:pt x="15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5"/>
                    <a:pt x="38" y="5"/>
                    <a:pt x="2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2"/>
            <p:cNvSpPr>
              <a:spLocks/>
            </p:cNvSpPr>
            <p:nvPr/>
          </p:nvSpPr>
          <p:spPr bwMode="auto">
            <a:xfrm>
              <a:off x="10239375" y="1365250"/>
              <a:ext cx="115888" cy="71438"/>
            </a:xfrm>
            <a:custGeom>
              <a:avLst/>
              <a:gdLst>
                <a:gd name="T0" fmla="*/ 16 w 31"/>
                <a:gd name="T1" fmla="*/ 19 h 19"/>
                <a:gd name="T2" fmla="*/ 0 w 31"/>
                <a:gd name="T3" fmla="*/ 3 h 19"/>
                <a:gd name="T4" fmla="*/ 3 w 31"/>
                <a:gd name="T5" fmla="*/ 0 h 19"/>
                <a:gd name="T6" fmla="*/ 5 w 31"/>
                <a:gd name="T7" fmla="*/ 3 h 19"/>
                <a:gd name="T8" fmla="*/ 16 w 31"/>
                <a:gd name="T9" fmla="*/ 13 h 19"/>
                <a:gd name="T10" fmla="*/ 26 w 31"/>
                <a:gd name="T11" fmla="*/ 3 h 19"/>
                <a:gd name="T12" fmla="*/ 29 w 31"/>
                <a:gd name="T13" fmla="*/ 0 h 19"/>
                <a:gd name="T14" fmla="*/ 31 w 31"/>
                <a:gd name="T15" fmla="*/ 3 h 19"/>
                <a:gd name="T16" fmla="*/ 16 w 31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9">
                  <a:moveTo>
                    <a:pt x="16" y="19"/>
                  </a:moveTo>
                  <a:cubicBezTo>
                    <a:pt x="6" y="19"/>
                    <a:pt x="0" y="12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" y="0"/>
                    <a:pt x="5" y="1"/>
                    <a:pt x="5" y="3"/>
                  </a:cubicBezTo>
                  <a:cubicBezTo>
                    <a:pt x="5" y="9"/>
                    <a:pt x="11" y="13"/>
                    <a:pt x="16" y="13"/>
                  </a:cubicBezTo>
                  <a:cubicBezTo>
                    <a:pt x="21" y="13"/>
                    <a:pt x="26" y="9"/>
                    <a:pt x="26" y="3"/>
                  </a:cubicBezTo>
                  <a:cubicBezTo>
                    <a:pt x="26" y="1"/>
                    <a:pt x="27" y="0"/>
                    <a:pt x="29" y="0"/>
                  </a:cubicBezTo>
                  <a:cubicBezTo>
                    <a:pt x="30" y="0"/>
                    <a:pt x="31" y="1"/>
                    <a:pt x="31" y="3"/>
                  </a:cubicBezTo>
                  <a:cubicBezTo>
                    <a:pt x="31" y="12"/>
                    <a:pt x="24" y="19"/>
                    <a:pt x="16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23"/>
            <p:cNvSpPr>
              <a:spLocks/>
            </p:cNvSpPr>
            <p:nvPr/>
          </p:nvSpPr>
          <p:spPr bwMode="auto">
            <a:xfrm>
              <a:off x="10280650" y="1338263"/>
              <a:ext cx="25400" cy="192088"/>
            </a:xfrm>
            <a:custGeom>
              <a:avLst/>
              <a:gdLst>
                <a:gd name="T0" fmla="*/ 4 w 7"/>
                <a:gd name="T1" fmla="*/ 51 h 51"/>
                <a:gd name="T2" fmla="*/ 0 w 7"/>
                <a:gd name="T3" fmla="*/ 48 h 51"/>
                <a:gd name="T4" fmla="*/ 0 w 7"/>
                <a:gd name="T5" fmla="*/ 4 h 51"/>
                <a:gd name="T6" fmla="*/ 4 w 7"/>
                <a:gd name="T7" fmla="*/ 0 h 51"/>
                <a:gd name="T8" fmla="*/ 7 w 7"/>
                <a:gd name="T9" fmla="*/ 4 h 51"/>
                <a:gd name="T10" fmla="*/ 7 w 7"/>
                <a:gd name="T11" fmla="*/ 48 h 51"/>
                <a:gd name="T12" fmla="*/ 4 w 7"/>
                <a:gd name="T1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1">
                  <a:moveTo>
                    <a:pt x="4" y="51"/>
                  </a:moveTo>
                  <a:cubicBezTo>
                    <a:pt x="2" y="51"/>
                    <a:pt x="0" y="50"/>
                    <a:pt x="0" y="4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7" y="1"/>
                    <a:pt x="7" y="4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50"/>
                    <a:pt x="6" y="51"/>
                    <a:pt x="4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24"/>
            <p:cNvSpPr>
              <a:spLocks noEditPoints="1"/>
            </p:cNvSpPr>
            <p:nvPr/>
          </p:nvSpPr>
          <p:spPr bwMode="auto">
            <a:xfrm>
              <a:off x="9926638" y="1500188"/>
              <a:ext cx="274638" cy="115888"/>
            </a:xfrm>
            <a:custGeom>
              <a:avLst/>
              <a:gdLst>
                <a:gd name="T0" fmla="*/ 69 w 73"/>
                <a:gd name="T1" fmla="*/ 31 h 31"/>
                <a:gd name="T2" fmla="*/ 3 w 73"/>
                <a:gd name="T3" fmla="*/ 31 h 31"/>
                <a:gd name="T4" fmla="*/ 1 w 73"/>
                <a:gd name="T5" fmla="*/ 30 h 31"/>
                <a:gd name="T6" fmla="*/ 0 w 73"/>
                <a:gd name="T7" fmla="*/ 28 h 31"/>
                <a:gd name="T8" fmla="*/ 16 w 73"/>
                <a:gd name="T9" fmla="*/ 10 h 31"/>
                <a:gd name="T10" fmla="*/ 33 w 73"/>
                <a:gd name="T11" fmla="*/ 0 h 31"/>
                <a:gd name="T12" fmla="*/ 46 w 73"/>
                <a:gd name="T13" fmla="*/ 5 h 31"/>
                <a:gd name="T14" fmla="*/ 54 w 73"/>
                <a:gd name="T15" fmla="*/ 4 h 31"/>
                <a:gd name="T16" fmla="*/ 73 w 73"/>
                <a:gd name="T17" fmla="*/ 23 h 31"/>
                <a:gd name="T18" fmla="*/ 72 w 73"/>
                <a:gd name="T19" fmla="*/ 29 h 31"/>
                <a:gd name="T20" fmla="*/ 69 w 73"/>
                <a:gd name="T21" fmla="*/ 31 h 31"/>
                <a:gd name="T22" fmla="*/ 7 w 73"/>
                <a:gd name="T23" fmla="*/ 24 h 31"/>
                <a:gd name="T24" fmla="*/ 67 w 73"/>
                <a:gd name="T25" fmla="*/ 24 h 31"/>
                <a:gd name="T26" fmla="*/ 67 w 73"/>
                <a:gd name="T27" fmla="*/ 23 h 31"/>
                <a:gd name="T28" fmla="*/ 54 w 73"/>
                <a:gd name="T29" fmla="*/ 10 h 31"/>
                <a:gd name="T30" fmla="*/ 47 w 73"/>
                <a:gd name="T31" fmla="*/ 12 h 31"/>
                <a:gd name="T32" fmla="*/ 43 w 73"/>
                <a:gd name="T33" fmla="*/ 12 h 31"/>
                <a:gd name="T34" fmla="*/ 33 w 73"/>
                <a:gd name="T35" fmla="*/ 6 h 31"/>
                <a:gd name="T36" fmla="*/ 21 w 73"/>
                <a:gd name="T37" fmla="*/ 15 h 31"/>
                <a:gd name="T38" fmla="*/ 18 w 73"/>
                <a:gd name="T39" fmla="*/ 17 h 31"/>
                <a:gd name="T40" fmla="*/ 7 w 73"/>
                <a:gd name="T41" fmla="*/ 2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" h="31">
                  <a:moveTo>
                    <a:pt x="69" y="31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2" y="31"/>
                    <a:pt x="2" y="31"/>
                    <a:pt x="1" y="30"/>
                  </a:cubicBezTo>
                  <a:cubicBezTo>
                    <a:pt x="0" y="29"/>
                    <a:pt x="0" y="29"/>
                    <a:pt x="0" y="28"/>
                  </a:cubicBezTo>
                  <a:cubicBezTo>
                    <a:pt x="1" y="19"/>
                    <a:pt x="7" y="12"/>
                    <a:pt x="16" y="10"/>
                  </a:cubicBezTo>
                  <a:cubicBezTo>
                    <a:pt x="19" y="4"/>
                    <a:pt x="25" y="0"/>
                    <a:pt x="33" y="0"/>
                  </a:cubicBezTo>
                  <a:cubicBezTo>
                    <a:pt x="37" y="0"/>
                    <a:pt x="43" y="2"/>
                    <a:pt x="46" y="5"/>
                  </a:cubicBezTo>
                  <a:cubicBezTo>
                    <a:pt x="48" y="4"/>
                    <a:pt x="51" y="4"/>
                    <a:pt x="54" y="4"/>
                  </a:cubicBezTo>
                  <a:cubicBezTo>
                    <a:pt x="64" y="4"/>
                    <a:pt x="73" y="13"/>
                    <a:pt x="73" y="23"/>
                  </a:cubicBezTo>
                  <a:cubicBezTo>
                    <a:pt x="73" y="24"/>
                    <a:pt x="73" y="27"/>
                    <a:pt x="72" y="29"/>
                  </a:cubicBezTo>
                  <a:cubicBezTo>
                    <a:pt x="72" y="30"/>
                    <a:pt x="71" y="31"/>
                    <a:pt x="69" y="31"/>
                  </a:cubicBezTo>
                  <a:close/>
                  <a:moveTo>
                    <a:pt x="7" y="24"/>
                  </a:moveTo>
                  <a:cubicBezTo>
                    <a:pt x="67" y="24"/>
                    <a:pt x="67" y="24"/>
                    <a:pt x="67" y="24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16"/>
                    <a:pt x="61" y="10"/>
                    <a:pt x="54" y="10"/>
                  </a:cubicBezTo>
                  <a:cubicBezTo>
                    <a:pt x="51" y="10"/>
                    <a:pt x="49" y="10"/>
                    <a:pt x="47" y="12"/>
                  </a:cubicBezTo>
                  <a:cubicBezTo>
                    <a:pt x="46" y="13"/>
                    <a:pt x="44" y="13"/>
                    <a:pt x="43" y="12"/>
                  </a:cubicBezTo>
                  <a:cubicBezTo>
                    <a:pt x="41" y="8"/>
                    <a:pt x="36" y="6"/>
                    <a:pt x="33" y="6"/>
                  </a:cubicBezTo>
                  <a:cubicBezTo>
                    <a:pt x="28" y="6"/>
                    <a:pt x="22" y="9"/>
                    <a:pt x="21" y="15"/>
                  </a:cubicBezTo>
                  <a:cubicBezTo>
                    <a:pt x="20" y="16"/>
                    <a:pt x="19" y="17"/>
                    <a:pt x="18" y="17"/>
                  </a:cubicBezTo>
                  <a:cubicBezTo>
                    <a:pt x="13" y="17"/>
                    <a:pt x="8" y="20"/>
                    <a:pt x="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25"/>
            <p:cNvSpPr>
              <a:spLocks/>
            </p:cNvSpPr>
            <p:nvPr/>
          </p:nvSpPr>
          <p:spPr bwMode="auto">
            <a:xfrm>
              <a:off x="10133013" y="1503363"/>
              <a:ext cx="211138" cy="112713"/>
            </a:xfrm>
            <a:custGeom>
              <a:avLst/>
              <a:gdLst>
                <a:gd name="T0" fmla="*/ 48 w 56"/>
                <a:gd name="T1" fmla="*/ 30 h 30"/>
                <a:gd name="T2" fmla="*/ 3 w 56"/>
                <a:gd name="T3" fmla="*/ 30 h 30"/>
                <a:gd name="T4" fmla="*/ 0 w 56"/>
                <a:gd name="T5" fmla="*/ 27 h 30"/>
                <a:gd name="T6" fmla="*/ 3 w 56"/>
                <a:gd name="T7" fmla="*/ 23 h 30"/>
                <a:gd name="T8" fmla="*/ 47 w 56"/>
                <a:gd name="T9" fmla="*/ 23 h 30"/>
                <a:gd name="T10" fmla="*/ 49 w 56"/>
                <a:gd name="T11" fmla="*/ 17 h 30"/>
                <a:gd name="T12" fmla="*/ 38 w 56"/>
                <a:gd name="T13" fmla="*/ 7 h 30"/>
                <a:gd name="T14" fmla="*/ 28 w 56"/>
                <a:gd name="T15" fmla="*/ 13 h 30"/>
                <a:gd name="T16" fmla="*/ 26 w 56"/>
                <a:gd name="T17" fmla="*/ 16 h 30"/>
                <a:gd name="T18" fmla="*/ 24 w 56"/>
                <a:gd name="T19" fmla="*/ 15 h 30"/>
                <a:gd name="T20" fmla="*/ 12 w 56"/>
                <a:gd name="T21" fmla="*/ 13 h 30"/>
                <a:gd name="T22" fmla="*/ 8 w 56"/>
                <a:gd name="T23" fmla="*/ 11 h 30"/>
                <a:gd name="T24" fmla="*/ 10 w 56"/>
                <a:gd name="T25" fmla="*/ 8 h 30"/>
                <a:gd name="T26" fmla="*/ 24 w 56"/>
                <a:gd name="T27" fmla="*/ 8 h 30"/>
                <a:gd name="T28" fmla="*/ 38 w 56"/>
                <a:gd name="T29" fmla="*/ 0 h 30"/>
                <a:gd name="T30" fmla="*/ 56 w 56"/>
                <a:gd name="T31" fmla="*/ 17 h 30"/>
                <a:gd name="T32" fmla="*/ 50 w 56"/>
                <a:gd name="T33" fmla="*/ 29 h 30"/>
                <a:gd name="T34" fmla="*/ 48 w 56"/>
                <a:gd name="T3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30">
                  <a:moveTo>
                    <a:pt x="48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2" y="30"/>
                    <a:pt x="0" y="29"/>
                    <a:pt x="0" y="27"/>
                  </a:cubicBezTo>
                  <a:cubicBezTo>
                    <a:pt x="0" y="24"/>
                    <a:pt x="2" y="23"/>
                    <a:pt x="3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8" y="22"/>
                    <a:pt x="49" y="20"/>
                    <a:pt x="49" y="17"/>
                  </a:cubicBezTo>
                  <a:cubicBezTo>
                    <a:pt x="49" y="11"/>
                    <a:pt x="44" y="7"/>
                    <a:pt x="38" y="7"/>
                  </a:cubicBezTo>
                  <a:cubicBezTo>
                    <a:pt x="34" y="7"/>
                    <a:pt x="31" y="9"/>
                    <a:pt x="28" y="13"/>
                  </a:cubicBezTo>
                  <a:cubicBezTo>
                    <a:pt x="28" y="15"/>
                    <a:pt x="27" y="16"/>
                    <a:pt x="26" y="16"/>
                  </a:cubicBezTo>
                  <a:cubicBezTo>
                    <a:pt x="25" y="16"/>
                    <a:pt x="24" y="16"/>
                    <a:pt x="24" y="15"/>
                  </a:cubicBezTo>
                  <a:cubicBezTo>
                    <a:pt x="21" y="12"/>
                    <a:pt x="15" y="11"/>
                    <a:pt x="12" y="13"/>
                  </a:cubicBezTo>
                  <a:cubicBezTo>
                    <a:pt x="11" y="13"/>
                    <a:pt x="9" y="13"/>
                    <a:pt x="8" y="11"/>
                  </a:cubicBezTo>
                  <a:cubicBezTo>
                    <a:pt x="8" y="10"/>
                    <a:pt x="8" y="8"/>
                    <a:pt x="10" y="8"/>
                  </a:cubicBezTo>
                  <a:cubicBezTo>
                    <a:pt x="14" y="5"/>
                    <a:pt x="20" y="6"/>
                    <a:pt x="24" y="8"/>
                  </a:cubicBezTo>
                  <a:cubicBezTo>
                    <a:pt x="27" y="4"/>
                    <a:pt x="33" y="0"/>
                    <a:pt x="38" y="0"/>
                  </a:cubicBezTo>
                  <a:cubicBezTo>
                    <a:pt x="48" y="0"/>
                    <a:pt x="56" y="8"/>
                    <a:pt x="56" y="17"/>
                  </a:cubicBezTo>
                  <a:cubicBezTo>
                    <a:pt x="56" y="21"/>
                    <a:pt x="53" y="25"/>
                    <a:pt x="50" y="29"/>
                  </a:cubicBezTo>
                  <a:cubicBezTo>
                    <a:pt x="50" y="30"/>
                    <a:pt x="49" y="30"/>
                    <a:pt x="48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26"/>
            <p:cNvSpPr>
              <a:spLocks/>
            </p:cNvSpPr>
            <p:nvPr/>
          </p:nvSpPr>
          <p:spPr bwMode="auto">
            <a:xfrm>
              <a:off x="10145713" y="1131888"/>
              <a:ext cx="36513" cy="22225"/>
            </a:xfrm>
            <a:custGeom>
              <a:avLst/>
              <a:gdLst>
                <a:gd name="T0" fmla="*/ 7 w 10"/>
                <a:gd name="T1" fmla="*/ 6 h 6"/>
                <a:gd name="T2" fmla="*/ 3 w 10"/>
                <a:gd name="T3" fmla="*/ 6 h 6"/>
                <a:gd name="T4" fmla="*/ 0 w 10"/>
                <a:gd name="T5" fmla="*/ 3 h 6"/>
                <a:gd name="T6" fmla="*/ 3 w 10"/>
                <a:gd name="T7" fmla="*/ 0 h 6"/>
                <a:gd name="T8" fmla="*/ 7 w 10"/>
                <a:gd name="T9" fmla="*/ 0 h 6"/>
                <a:gd name="T10" fmla="*/ 10 w 10"/>
                <a:gd name="T11" fmla="*/ 3 h 6"/>
                <a:gd name="T12" fmla="*/ 7 w 1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6">
                  <a:moveTo>
                    <a:pt x="7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4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10" y="1"/>
                    <a:pt x="10" y="3"/>
                  </a:cubicBezTo>
                  <a:cubicBezTo>
                    <a:pt x="10" y="4"/>
                    <a:pt x="8" y="6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27"/>
            <p:cNvSpPr>
              <a:spLocks/>
            </p:cNvSpPr>
            <p:nvPr/>
          </p:nvSpPr>
          <p:spPr bwMode="auto">
            <a:xfrm>
              <a:off x="10017125" y="1228725"/>
              <a:ext cx="165100" cy="23813"/>
            </a:xfrm>
            <a:custGeom>
              <a:avLst/>
              <a:gdLst>
                <a:gd name="T0" fmla="*/ 41 w 44"/>
                <a:gd name="T1" fmla="*/ 6 h 6"/>
                <a:gd name="T2" fmla="*/ 3 w 44"/>
                <a:gd name="T3" fmla="*/ 6 h 6"/>
                <a:gd name="T4" fmla="*/ 0 w 44"/>
                <a:gd name="T5" fmla="*/ 3 h 6"/>
                <a:gd name="T6" fmla="*/ 3 w 44"/>
                <a:gd name="T7" fmla="*/ 0 h 6"/>
                <a:gd name="T8" fmla="*/ 41 w 44"/>
                <a:gd name="T9" fmla="*/ 0 h 6"/>
                <a:gd name="T10" fmla="*/ 44 w 44"/>
                <a:gd name="T11" fmla="*/ 3 h 6"/>
                <a:gd name="T12" fmla="*/ 41 w 44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6">
                  <a:moveTo>
                    <a:pt x="41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4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0"/>
                    <a:pt x="44" y="1"/>
                    <a:pt x="44" y="3"/>
                  </a:cubicBezTo>
                  <a:cubicBezTo>
                    <a:pt x="44" y="4"/>
                    <a:pt x="42" y="6"/>
                    <a:pt x="4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28"/>
            <p:cNvSpPr>
              <a:spLocks/>
            </p:cNvSpPr>
            <p:nvPr/>
          </p:nvSpPr>
          <p:spPr bwMode="auto">
            <a:xfrm>
              <a:off x="10017125" y="1319213"/>
              <a:ext cx="165100" cy="26988"/>
            </a:xfrm>
            <a:custGeom>
              <a:avLst/>
              <a:gdLst>
                <a:gd name="T0" fmla="*/ 41 w 44"/>
                <a:gd name="T1" fmla="*/ 7 h 7"/>
                <a:gd name="T2" fmla="*/ 3 w 44"/>
                <a:gd name="T3" fmla="*/ 7 h 7"/>
                <a:gd name="T4" fmla="*/ 0 w 44"/>
                <a:gd name="T5" fmla="*/ 4 h 7"/>
                <a:gd name="T6" fmla="*/ 3 w 44"/>
                <a:gd name="T7" fmla="*/ 0 h 7"/>
                <a:gd name="T8" fmla="*/ 41 w 44"/>
                <a:gd name="T9" fmla="*/ 0 h 7"/>
                <a:gd name="T10" fmla="*/ 44 w 44"/>
                <a:gd name="T11" fmla="*/ 4 h 7"/>
                <a:gd name="T12" fmla="*/ 41 w 4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7">
                  <a:moveTo>
                    <a:pt x="41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5"/>
                    <a:pt x="0" y="4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0"/>
                    <a:pt x="44" y="1"/>
                    <a:pt x="44" y="4"/>
                  </a:cubicBezTo>
                  <a:cubicBezTo>
                    <a:pt x="44" y="5"/>
                    <a:pt x="42" y="7"/>
                    <a:pt x="4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29"/>
            <p:cNvSpPr>
              <a:spLocks/>
            </p:cNvSpPr>
            <p:nvPr/>
          </p:nvSpPr>
          <p:spPr bwMode="auto">
            <a:xfrm>
              <a:off x="10017125" y="1412875"/>
              <a:ext cx="165100" cy="23813"/>
            </a:xfrm>
            <a:custGeom>
              <a:avLst/>
              <a:gdLst>
                <a:gd name="T0" fmla="*/ 41 w 44"/>
                <a:gd name="T1" fmla="*/ 6 h 6"/>
                <a:gd name="T2" fmla="*/ 3 w 44"/>
                <a:gd name="T3" fmla="*/ 6 h 6"/>
                <a:gd name="T4" fmla="*/ 0 w 44"/>
                <a:gd name="T5" fmla="*/ 3 h 6"/>
                <a:gd name="T6" fmla="*/ 3 w 44"/>
                <a:gd name="T7" fmla="*/ 0 h 6"/>
                <a:gd name="T8" fmla="*/ 41 w 44"/>
                <a:gd name="T9" fmla="*/ 0 h 6"/>
                <a:gd name="T10" fmla="*/ 44 w 44"/>
                <a:gd name="T11" fmla="*/ 3 h 6"/>
                <a:gd name="T12" fmla="*/ 41 w 44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6">
                  <a:moveTo>
                    <a:pt x="41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4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0"/>
                    <a:pt x="44" y="1"/>
                    <a:pt x="44" y="3"/>
                  </a:cubicBezTo>
                  <a:cubicBezTo>
                    <a:pt x="44" y="4"/>
                    <a:pt x="42" y="6"/>
                    <a:pt x="4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30"/>
            <p:cNvSpPr>
              <a:spLocks/>
            </p:cNvSpPr>
            <p:nvPr/>
          </p:nvSpPr>
          <p:spPr bwMode="auto">
            <a:xfrm>
              <a:off x="9844088" y="1590675"/>
              <a:ext cx="214313" cy="25400"/>
            </a:xfrm>
            <a:custGeom>
              <a:avLst/>
              <a:gdLst>
                <a:gd name="T0" fmla="*/ 54 w 57"/>
                <a:gd name="T1" fmla="*/ 7 h 7"/>
                <a:gd name="T2" fmla="*/ 2 w 57"/>
                <a:gd name="T3" fmla="*/ 7 h 7"/>
                <a:gd name="T4" fmla="*/ 0 w 57"/>
                <a:gd name="T5" fmla="*/ 4 h 7"/>
                <a:gd name="T6" fmla="*/ 2 w 57"/>
                <a:gd name="T7" fmla="*/ 0 h 7"/>
                <a:gd name="T8" fmla="*/ 54 w 57"/>
                <a:gd name="T9" fmla="*/ 0 h 7"/>
                <a:gd name="T10" fmla="*/ 57 w 57"/>
                <a:gd name="T11" fmla="*/ 4 h 7"/>
                <a:gd name="T12" fmla="*/ 54 w 5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7">
                  <a:moveTo>
                    <a:pt x="54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5" y="0"/>
                    <a:pt x="57" y="1"/>
                    <a:pt x="57" y="4"/>
                  </a:cubicBezTo>
                  <a:cubicBezTo>
                    <a:pt x="57" y="6"/>
                    <a:pt x="55" y="7"/>
                    <a:pt x="5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31"/>
            <p:cNvSpPr>
              <a:spLocks/>
            </p:cNvSpPr>
            <p:nvPr/>
          </p:nvSpPr>
          <p:spPr bwMode="auto">
            <a:xfrm>
              <a:off x="10152063" y="1590675"/>
              <a:ext cx="222250" cy="25400"/>
            </a:xfrm>
            <a:custGeom>
              <a:avLst/>
              <a:gdLst>
                <a:gd name="T0" fmla="*/ 56 w 59"/>
                <a:gd name="T1" fmla="*/ 7 h 7"/>
                <a:gd name="T2" fmla="*/ 3 w 59"/>
                <a:gd name="T3" fmla="*/ 7 h 7"/>
                <a:gd name="T4" fmla="*/ 0 w 59"/>
                <a:gd name="T5" fmla="*/ 4 h 7"/>
                <a:gd name="T6" fmla="*/ 3 w 59"/>
                <a:gd name="T7" fmla="*/ 0 h 7"/>
                <a:gd name="T8" fmla="*/ 56 w 59"/>
                <a:gd name="T9" fmla="*/ 0 h 7"/>
                <a:gd name="T10" fmla="*/ 59 w 59"/>
                <a:gd name="T11" fmla="*/ 4 h 7"/>
                <a:gd name="T12" fmla="*/ 56 w 59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7">
                  <a:moveTo>
                    <a:pt x="56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8" y="0"/>
                    <a:pt x="59" y="1"/>
                    <a:pt x="59" y="4"/>
                  </a:cubicBezTo>
                  <a:cubicBezTo>
                    <a:pt x="59" y="6"/>
                    <a:pt x="58" y="7"/>
                    <a:pt x="5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32"/>
            <p:cNvSpPr>
              <a:spLocks/>
            </p:cNvSpPr>
            <p:nvPr/>
          </p:nvSpPr>
          <p:spPr bwMode="auto">
            <a:xfrm>
              <a:off x="9926638" y="1052513"/>
              <a:ext cx="342900" cy="255588"/>
            </a:xfrm>
            <a:custGeom>
              <a:avLst/>
              <a:gdLst>
                <a:gd name="T0" fmla="*/ 80 w 91"/>
                <a:gd name="T1" fmla="*/ 0 h 68"/>
                <a:gd name="T2" fmla="*/ 12 w 91"/>
                <a:gd name="T3" fmla="*/ 0 h 68"/>
                <a:gd name="T4" fmla="*/ 0 w 91"/>
                <a:gd name="T5" fmla="*/ 10 h 68"/>
                <a:gd name="T6" fmla="*/ 0 w 91"/>
                <a:gd name="T7" fmla="*/ 53 h 68"/>
                <a:gd name="T8" fmla="*/ 6 w 91"/>
                <a:gd name="T9" fmla="*/ 53 h 68"/>
                <a:gd name="T10" fmla="*/ 6 w 91"/>
                <a:gd name="T11" fmla="*/ 10 h 68"/>
                <a:gd name="T12" fmla="*/ 12 w 91"/>
                <a:gd name="T13" fmla="*/ 5 h 68"/>
                <a:gd name="T14" fmla="*/ 80 w 91"/>
                <a:gd name="T15" fmla="*/ 5 h 68"/>
                <a:gd name="T16" fmla="*/ 84 w 91"/>
                <a:gd name="T17" fmla="*/ 10 h 68"/>
                <a:gd name="T18" fmla="*/ 84 w 91"/>
                <a:gd name="T19" fmla="*/ 65 h 68"/>
                <a:gd name="T20" fmla="*/ 88 w 91"/>
                <a:gd name="T21" fmla="*/ 68 h 68"/>
                <a:gd name="T22" fmla="*/ 91 w 91"/>
                <a:gd name="T23" fmla="*/ 65 h 68"/>
                <a:gd name="T24" fmla="*/ 91 w 91"/>
                <a:gd name="T25" fmla="*/ 10 h 68"/>
                <a:gd name="T26" fmla="*/ 80 w 91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68">
                  <a:moveTo>
                    <a:pt x="8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1"/>
                    <a:pt x="0" y="53"/>
                    <a:pt x="0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6" y="43"/>
                    <a:pt x="6" y="10"/>
                    <a:pt x="6" y="10"/>
                  </a:cubicBezTo>
                  <a:cubicBezTo>
                    <a:pt x="6" y="7"/>
                    <a:pt x="8" y="5"/>
                    <a:pt x="12" y="5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82" y="5"/>
                    <a:pt x="84" y="7"/>
                    <a:pt x="84" y="10"/>
                  </a:cubicBezTo>
                  <a:cubicBezTo>
                    <a:pt x="84" y="65"/>
                    <a:pt x="84" y="65"/>
                    <a:pt x="84" y="65"/>
                  </a:cubicBezTo>
                  <a:cubicBezTo>
                    <a:pt x="84" y="66"/>
                    <a:pt x="87" y="68"/>
                    <a:pt x="88" y="68"/>
                  </a:cubicBezTo>
                  <a:cubicBezTo>
                    <a:pt x="90" y="68"/>
                    <a:pt x="91" y="66"/>
                    <a:pt x="91" y="65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1" y="4"/>
                    <a:pt x="87" y="0"/>
                    <a:pt x="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33"/>
            <p:cNvSpPr>
              <a:spLocks/>
            </p:cNvSpPr>
            <p:nvPr/>
          </p:nvSpPr>
          <p:spPr bwMode="auto">
            <a:xfrm>
              <a:off x="9926638" y="1252538"/>
              <a:ext cx="23813" cy="134938"/>
            </a:xfrm>
            <a:custGeom>
              <a:avLst/>
              <a:gdLst>
                <a:gd name="T0" fmla="*/ 0 w 6"/>
                <a:gd name="T1" fmla="*/ 0 h 36"/>
                <a:gd name="T2" fmla="*/ 0 w 6"/>
                <a:gd name="T3" fmla="*/ 33 h 36"/>
                <a:gd name="T4" fmla="*/ 3 w 6"/>
                <a:gd name="T5" fmla="*/ 36 h 36"/>
                <a:gd name="T6" fmla="*/ 6 w 6"/>
                <a:gd name="T7" fmla="*/ 33 h 36"/>
                <a:gd name="T8" fmla="*/ 6 w 6"/>
                <a:gd name="T9" fmla="*/ 0 h 36"/>
                <a:gd name="T10" fmla="*/ 0 w 6"/>
                <a:gd name="T11" fmla="*/ 0 h 36"/>
                <a:gd name="T12" fmla="*/ 0 w 6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36">
                  <a:moveTo>
                    <a:pt x="0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5"/>
                    <a:pt x="2" y="36"/>
                    <a:pt x="3" y="36"/>
                  </a:cubicBezTo>
                  <a:cubicBezTo>
                    <a:pt x="5" y="36"/>
                    <a:pt x="6" y="35"/>
                    <a:pt x="6" y="3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34"/>
            <p:cNvSpPr>
              <a:spLocks/>
            </p:cNvSpPr>
            <p:nvPr/>
          </p:nvSpPr>
          <p:spPr bwMode="auto">
            <a:xfrm>
              <a:off x="10021888" y="1116013"/>
              <a:ext cx="123825" cy="68263"/>
            </a:xfrm>
            <a:custGeom>
              <a:avLst/>
              <a:gdLst>
                <a:gd name="T0" fmla="*/ 32 w 33"/>
                <a:gd name="T1" fmla="*/ 2 h 18"/>
                <a:gd name="T2" fmla="*/ 12 w 33"/>
                <a:gd name="T3" fmla="*/ 6 h 18"/>
                <a:gd name="T4" fmla="*/ 0 w 33"/>
                <a:gd name="T5" fmla="*/ 6 h 18"/>
                <a:gd name="T6" fmla="*/ 0 w 33"/>
                <a:gd name="T7" fmla="*/ 11 h 18"/>
                <a:gd name="T8" fmla="*/ 13 w 33"/>
                <a:gd name="T9" fmla="*/ 13 h 18"/>
                <a:gd name="T10" fmla="*/ 31 w 33"/>
                <a:gd name="T11" fmla="*/ 5 h 18"/>
                <a:gd name="T12" fmla="*/ 33 w 33"/>
                <a:gd name="T13" fmla="*/ 0 h 18"/>
                <a:gd name="T14" fmla="*/ 32 w 33"/>
                <a:gd name="T15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8">
                  <a:moveTo>
                    <a:pt x="32" y="2"/>
                  </a:moveTo>
                  <a:cubicBezTo>
                    <a:pt x="28" y="7"/>
                    <a:pt x="24" y="12"/>
                    <a:pt x="12" y="6"/>
                  </a:cubicBezTo>
                  <a:cubicBezTo>
                    <a:pt x="7" y="4"/>
                    <a:pt x="3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9"/>
                    <a:pt x="7" y="11"/>
                    <a:pt x="13" y="13"/>
                  </a:cubicBezTo>
                  <a:cubicBezTo>
                    <a:pt x="24" y="18"/>
                    <a:pt x="31" y="7"/>
                    <a:pt x="31" y="5"/>
                  </a:cubicBezTo>
                  <a:cubicBezTo>
                    <a:pt x="33" y="2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00" name="组合 299"/>
          <p:cNvGrpSpPr/>
          <p:nvPr/>
        </p:nvGrpSpPr>
        <p:grpSpPr>
          <a:xfrm>
            <a:off x="2055719" y="5987136"/>
            <a:ext cx="544131" cy="490027"/>
            <a:chOff x="1797050" y="5972175"/>
            <a:chExt cx="558800" cy="50323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7" name="Freeform 235"/>
            <p:cNvSpPr>
              <a:spLocks noEditPoints="1"/>
            </p:cNvSpPr>
            <p:nvPr/>
          </p:nvSpPr>
          <p:spPr bwMode="auto">
            <a:xfrm>
              <a:off x="1797050" y="5972175"/>
              <a:ext cx="558800" cy="503238"/>
            </a:xfrm>
            <a:custGeom>
              <a:avLst/>
              <a:gdLst>
                <a:gd name="T0" fmla="*/ 136 w 149"/>
                <a:gd name="T1" fmla="*/ 30 h 134"/>
                <a:gd name="T2" fmla="*/ 89 w 149"/>
                <a:gd name="T3" fmla="*/ 30 h 134"/>
                <a:gd name="T4" fmla="*/ 89 w 149"/>
                <a:gd name="T5" fmla="*/ 3 h 134"/>
                <a:gd name="T6" fmla="*/ 86 w 149"/>
                <a:gd name="T7" fmla="*/ 0 h 134"/>
                <a:gd name="T8" fmla="*/ 63 w 149"/>
                <a:gd name="T9" fmla="*/ 0 h 134"/>
                <a:gd name="T10" fmla="*/ 60 w 149"/>
                <a:gd name="T11" fmla="*/ 3 h 134"/>
                <a:gd name="T12" fmla="*/ 60 w 149"/>
                <a:gd name="T13" fmla="*/ 30 h 134"/>
                <a:gd name="T14" fmla="*/ 13 w 149"/>
                <a:gd name="T15" fmla="*/ 30 h 134"/>
                <a:gd name="T16" fmla="*/ 0 w 149"/>
                <a:gd name="T17" fmla="*/ 42 h 134"/>
                <a:gd name="T18" fmla="*/ 0 w 149"/>
                <a:gd name="T19" fmla="*/ 121 h 134"/>
                <a:gd name="T20" fmla="*/ 13 w 149"/>
                <a:gd name="T21" fmla="*/ 134 h 134"/>
                <a:gd name="T22" fmla="*/ 128 w 149"/>
                <a:gd name="T23" fmla="*/ 134 h 134"/>
                <a:gd name="T24" fmla="*/ 128 w 149"/>
                <a:gd name="T25" fmla="*/ 127 h 134"/>
                <a:gd name="T26" fmla="*/ 13 w 149"/>
                <a:gd name="T27" fmla="*/ 127 h 134"/>
                <a:gd name="T28" fmla="*/ 7 w 149"/>
                <a:gd name="T29" fmla="*/ 121 h 134"/>
                <a:gd name="T30" fmla="*/ 7 w 149"/>
                <a:gd name="T31" fmla="*/ 42 h 134"/>
                <a:gd name="T32" fmla="*/ 13 w 149"/>
                <a:gd name="T33" fmla="*/ 36 h 134"/>
                <a:gd name="T34" fmla="*/ 63 w 149"/>
                <a:gd name="T35" fmla="*/ 36 h 134"/>
                <a:gd name="T36" fmla="*/ 86 w 149"/>
                <a:gd name="T37" fmla="*/ 36 h 134"/>
                <a:gd name="T38" fmla="*/ 136 w 149"/>
                <a:gd name="T39" fmla="*/ 36 h 134"/>
                <a:gd name="T40" fmla="*/ 142 w 149"/>
                <a:gd name="T41" fmla="*/ 42 h 134"/>
                <a:gd name="T42" fmla="*/ 142 w 149"/>
                <a:gd name="T43" fmla="*/ 121 h 134"/>
                <a:gd name="T44" fmla="*/ 136 w 149"/>
                <a:gd name="T45" fmla="*/ 127 h 134"/>
                <a:gd name="T46" fmla="*/ 128 w 149"/>
                <a:gd name="T47" fmla="*/ 127 h 134"/>
                <a:gd name="T48" fmla="*/ 128 w 149"/>
                <a:gd name="T49" fmla="*/ 134 h 134"/>
                <a:gd name="T50" fmla="*/ 136 w 149"/>
                <a:gd name="T51" fmla="*/ 134 h 134"/>
                <a:gd name="T52" fmla="*/ 149 w 149"/>
                <a:gd name="T53" fmla="*/ 121 h 134"/>
                <a:gd name="T54" fmla="*/ 149 w 149"/>
                <a:gd name="T55" fmla="*/ 42 h 134"/>
                <a:gd name="T56" fmla="*/ 136 w 149"/>
                <a:gd name="T57" fmla="*/ 30 h 134"/>
                <a:gd name="T58" fmla="*/ 66 w 149"/>
                <a:gd name="T59" fmla="*/ 30 h 134"/>
                <a:gd name="T60" fmla="*/ 66 w 149"/>
                <a:gd name="T61" fmla="*/ 6 h 134"/>
                <a:gd name="T62" fmla="*/ 83 w 149"/>
                <a:gd name="T63" fmla="*/ 6 h 134"/>
                <a:gd name="T64" fmla="*/ 83 w 149"/>
                <a:gd name="T65" fmla="*/ 30 h 134"/>
                <a:gd name="T66" fmla="*/ 66 w 149"/>
                <a:gd name="T67" fmla="*/ 30 h 134"/>
                <a:gd name="T68" fmla="*/ 66 w 149"/>
                <a:gd name="T69" fmla="*/ 3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9" h="134">
                  <a:moveTo>
                    <a:pt x="136" y="30"/>
                  </a:moveTo>
                  <a:cubicBezTo>
                    <a:pt x="89" y="30"/>
                    <a:pt x="89" y="30"/>
                    <a:pt x="89" y="30"/>
                  </a:cubicBezTo>
                  <a:cubicBezTo>
                    <a:pt x="89" y="3"/>
                    <a:pt x="89" y="3"/>
                    <a:pt x="89" y="3"/>
                  </a:cubicBezTo>
                  <a:cubicBezTo>
                    <a:pt x="89" y="2"/>
                    <a:pt x="88" y="0"/>
                    <a:pt x="8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1" y="0"/>
                    <a:pt x="60" y="2"/>
                    <a:pt x="60" y="3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6" y="30"/>
                    <a:pt x="0" y="35"/>
                    <a:pt x="0" y="42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8"/>
                    <a:pt x="6" y="134"/>
                    <a:pt x="13" y="134"/>
                  </a:cubicBezTo>
                  <a:cubicBezTo>
                    <a:pt x="93" y="134"/>
                    <a:pt x="128" y="134"/>
                    <a:pt x="128" y="134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48" y="127"/>
                    <a:pt x="13" y="127"/>
                    <a:pt x="13" y="127"/>
                  </a:cubicBezTo>
                  <a:cubicBezTo>
                    <a:pt x="10" y="127"/>
                    <a:pt x="7" y="124"/>
                    <a:pt x="7" y="121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7" y="39"/>
                    <a:pt x="10" y="36"/>
                    <a:pt x="1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9" y="36"/>
                    <a:pt x="142" y="39"/>
                    <a:pt x="142" y="42"/>
                  </a:cubicBezTo>
                  <a:cubicBezTo>
                    <a:pt x="142" y="121"/>
                    <a:pt x="142" y="121"/>
                    <a:pt x="142" y="121"/>
                  </a:cubicBezTo>
                  <a:cubicBezTo>
                    <a:pt x="142" y="124"/>
                    <a:pt x="139" y="127"/>
                    <a:pt x="136" y="127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34"/>
                    <a:pt x="128" y="134"/>
                    <a:pt x="128" y="134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43" y="134"/>
                    <a:pt x="149" y="128"/>
                    <a:pt x="149" y="121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9" y="35"/>
                    <a:pt x="143" y="30"/>
                    <a:pt x="136" y="30"/>
                  </a:cubicBezTo>
                  <a:close/>
                  <a:moveTo>
                    <a:pt x="66" y="30"/>
                  </a:moveTo>
                  <a:cubicBezTo>
                    <a:pt x="66" y="6"/>
                    <a:pt x="66" y="6"/>
                    <a:pt x="66" y="6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6" y="30"/>
                    <a:pt x="66" y="30"/>
                    <a:pt x="66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36"/>
            <p:cNvSpPr>
              <a:spLocks noEditPoints="1"/>
            </p:cNvSpPr>
            <p:nvPr/>
          </p:nvSpPr>
          <p:spPr bwMode="auto">
            <a:xfrm>
              <a:off x="1871663" y="6291263"/>
              <a:ext cx="177800" cy="96838"/>
            </a:xfrm>
            <a:custGeom>
              <a:avLst/>
              <a:gdLst>
                <a:gd name="T0" fmla="*/ 0 w 47"/>
                <a:gd name="T1" fmla="*/ 14 h 26"/>
                <a:gd name="T2" fmla="*/ 0 w 47"/>
                <a:gd name="T3" fmla="*/ 23 h 26"/>
                <a:gd name="T4" fmla="*/ 3 w 47"/>
                <a:gd name="T5" fmla="*/ 26 h 26"/>
                <a:gd name="T6" fmla="*/ 44 w 47"/>
                <a:gd name="T7" fmla="*/ 26 h 26"/>
                <a:gd name="T8" fmla="*/ 47 w 47"/>
                <a:gd name="T9" fmla="*/ 23 h 26"/>
                <a:gd name="T10" fmla="*/ 47 w 47"/>
                <a:gd name="T11" fmla="*/ 14 h 26"/>
                <a:gd name="T12" fmla="*/ 33 w 47"/>
                <a:gd name="T13" fmla="*/ 0 h 26"/>
                <a:gd name="T14" fmla="*/ 14 w 47"/>
                <a:gd name="T15" fmla="*/ 0 h 26"/>
                <a:gd name="T16" fmla="*/ 0 w 47"/>
                <a:gd name="T17" fmla="*/ 14 h 26"/>
                <a:gd name="T18" fmla="*/ 7 w 47"/>
                <a:gd name="T19" fmla="*/ 14 h 26"/>
                <a:gd name="T20" fmla="*/ 14 w 47"/>
                <a:gd name="T21" fmla="*/ 6 h 26"/>
                <a:gd name="T22" fmla="*/ 33 w 47"/>
                <a:gd name="T23" fmla="*/ 6 h 26"/>
                <a:gd name="T24" fmla="*/ 41 w 47"/>
                <a:gd name="T25" fmla="*/ 14 h 26"/>
                <a:gd name="T26" fmla="*/ 41 w 47"/>
                <a:gd name="T27" fmla="*/ 19 h 26"/>
                <a:gd name="T28" fmla="*/ 7 w 47"/>
                <a:gd name="T29" fmla="*/ 19 h 26"/>
                <a:gd name="T30" fmla="*/ 7 w 47"/>
                <a:gd name="T31" fmla="*/ 14 h 26"/>
                <a:gd name="T32" fmla="*/ 7 w 47"/>
                <a:gd name="T33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26">
                  <a:moveTo>
                    <a:pt x="0" y="1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1" y="26"/>
                    <a:pt x="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6" y="26"/>
                    <a:pt x="47" y="25"/>
                    <a:pt x="47" y="23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6"/>
                    <a:pt x="41" y="0"/>
                    <a:pt x="3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lose/>
                  <a:moveTo>
                    <a:pt x="7" y="14"/>
                  </a:moveTo>
                  <a:cubicBezTo>
                    <a:pt x="7" y="10"/>
                    <a:pt x="10" y="6"/>
                    <a:pt x="14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7" y="6"/>
                    <a:pt x="41" y="10"/>
                    <a:pt x="41" y="14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37"/>
            <p:cNvSpPr>
              <a:spLocks noEditPoints="1"/>
            </p:cNvSpPr>
            <p:nvPr/>
          </p:nvSpPr>
          <p:spPr bwMode="auto">
            <a:xfrm>
              <a:off x="1909763" y="6178550"/>
              <a:ext cx="101600" cy="104775"/>
            </a:xfrm>
            <a:custGeom>
              <a:avLst/>
              <a:gdLst>
                <a:gd name="T0" fmla="*/ 27 w 27"/>
                <a:gd name="T1" fmla="*/ 15 h 28"/>
                <a:gd name="T2" fmla="*/ 14 w 27"/>
                <a:gd name="T3" fmla="*/ 0 h 28"/>
                <a:gd name="T4" fmla="*/ 0 w 27"/>
                <a:gd name="T5" fmla="*/ 15 h 28"/>
                <a:gd name="T6" fmla="*/ 14 w 27"/>
                <a:gd name="T7" fmla="*/ 28 h 28"/>
                <a:gd name="T8" fmla="*/ 27 w 27"/>
                <a:gd name="T9" fmla="*/ 15 h 28"/>
                <a:gd name="T10" fmla="*/ 7 w 27"/>
                <a:gd name="T11" fmla="*/ 15 h 28"/>
                <a:gd name="T12" fmla="*/ 14 w 27"/>
                <a:gd name="T13" fmla="*/ 7 h 28"/>
                <a:gd name="T14" fmla="*/ 21 w 27"/>
                <a:gd name="T15" fmla="*/ 15 h 28"/>
                <a:gd name="T16" fmla="*/ 14 w 27"/>
                <a:gd name="T17" fmla="*/ 22 h 28"/>
                <a:gd name="T18" fmla="*/ 7 w 27"/>
                <a:gd name="T19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28">
                  <a:moveTo>
                    <a:pt x="27" y="15"/>
                  </a:moveTo>
                  <a:cubicBezTo>
                    <a:pt x="27" y="7"/>
                    <a:pt x="21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22"/>
                    <a:pt x="6" y="28"/>
                    <a:pt x="14" y="28"/>
                  </a:cubicBezTo>
                  <a:cubicBezTo>
                    <a:pt x="21" y="28"/>
                    <a:pt x="27" y="22"/>
                    <a:pt x="27" y="15"/>
                  </a:cubicBezTo>
                  <a:close/>
                  <a:moveTo>
                    <a:pt x="7" y="15"/>
                  </a:moveTo>
                  <a:cubicBezTo>
                    <a:pt x="7" y="10"/>
                    <a:pt x="10" y="7"/>
                    <a:pt x="14" y="7"/>
                  </a:cubicBezTo>
                  <a:cubicBezTo>
                    <a:pt x="18" y="7"/>
                    <a:pt x="21" y="10"/>
                    <a:pt x="21" y="15"/>
                  </a:cubicBezTo>
                  <a:cubicBezTo>
                    <a:pt x="21" y="19"/>
                    <a:pt x="18" y="22"/>
                    <a:pt x="14" y="22"/>
                  </a:cubicBezTo>
                  <a:cubicBezTo>
                    <a:pt x="10" y="22"/>
                    <a:pt x="7" y="19"/>
                    <a:pt x="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238"/>
            <p:cNvSpPr>
              <a:spLocks/>
            </p:cNvSpPr>
            <p:nvPr/>
          </p:nvSpPr>
          <p:spPr bwMode="auto">
            <a:xfrm>
              <a:off x="2101850" y="6302375"/>
              <a:ext cx="160338" cy="90488"/>
            </a:xfrm>
            <a:custGeom>
              <a:avLst/>
              <a:gdLst>
                <a:gd name="T0" fmla="*/ 41 w 43"/>
                <a:gd name="T1" fmla="*/ 2 h 24"/>
                <a:gd name="T2" fmla="*/ 15 w 43"/>
                <a:gd name="T3" fmla="*/ 8 h 24"/>
                <a:gd name="T4" fmla="*/ 0 w 43"/>
                <a:gd name="T5" fmla="*/ 9 h 24"/>
                <a:gd name="T6" fmla="*/ 0 w 43"/>
                <a:gd name="T7" fmla="*/ 14 h 24"/>
                <a:gd name="T8" fmla="*/ 16 w 43"/>
                <a:gd name="T9" fmla="*/ 17 h 24"/>
                <a:gd name="T10" fmla="*/ 41 w 43"/>
                <a:gd name="T11" fmla="*/ 6 h 24"/>
                <a:gd name="T12" fmla="*/ 43 w 43"/>
                <a:gd name="T13" fmla="*/ 0 h 24"/>
                <a:gd name="T14" fmla="*/ 41 w 43"/>
                <a:gd name="T15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4">
                  <a:moveTo>
                    <a:pt x="41" y="2"/>
                  </a:moveTo>
                  <a:cubicBezTo>
                    <a:pt x="36" y="9"/>
                    <a:pt x="32" y="16"/>
                    <a:pt x="15" y="8"/>
                  </a:cubicBezTo>
                  <a:cubicBezTo>
                    <a:pt x="9" y="5"/>
                    <a:pt x="4" y="6"/>
                    <a:pt x="0" y="9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12"/>
                    <a:pt x="9" y="14"/>
                    <a:pt x="16" y="17"/>
                  </a:cubicBezTo>
                  <a:cubicBezTo>
                    <a:pt x="32" y="24"/>
                    <a:pt x="39" y="9"/>
                    <a:pt x="41" y="6"/>
                  </a:cubicBezTo>
                  <a:cubicBezTo>
                    <a:pt x="42" y="3"/>
                    <a:pt x="43" y="0"/>
                    <a:pt x="43" y="0"/>
                  </a:cubicBezTo>
                  <a:lnTo>
                    <a:pt x="4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39"/>
            <p:cNvSpPr>
              <a:spLocks/>
            </p:cNvSpPr>
            <p:nvPr/>
          </p:nvSpPr>
          <p:spPr bwMode="auto">
            <a:xfrm>
              <a:off x="2101850" y="6245225"/>
              <a:ext cx="160338" cy="90488"/>
            </a:xfrm>
            <a:custGeom>
              <a:avLst/>
              <a:gdLst>
                <a:gd name="T0" fmla="*/ 41 w 43"/>
                <a:gd name="T1" fmla="*/ 2 h 24"/>
                <a:gd name="T2" fmla="*/ 15 w 43"/>
                <a:gd name="T3" fmla="*/ 8 h 24"/>
                <a:gd name="T4" fmla="*/ 0 w 43"/>
                <a:gd name="T5" fmla="*/ 8 h 24"/>
                <a:gd name="T6" fmla="*/ 0 w 43"/>
                <a:gd name="T7" fmla="*/ 14 h 24"/>
                <a:gd name="T8" fmla="*/ 16 w 43"/>
                <a:gd name="T9" fmla="*/ 17 h 24"/>
                <a:gd name="T10" fmla="*/ 41 w 43"/>
                <a:gd name="T11" fmla="*/ 6 h 24"/>
                <a:gd name="T12" fmla="*/ 43 w 43"/>
                <a:gd name="T13" fmla="*/ 0 h 24"/>
                <a:gd name="T14" fmla="*/ 41 w 43"/>
                <a:gd name="T15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4">
                  <a:moveTo>
                    <a:pt x="41" y="2"/>
                  </a:moveTo>
                  <a:cubicBezTo>
                    <a:pt x="36" y="9"/>
                    <a:pt x="32" y="16"/>
                    <a:pt x="15" y="8"/>
                  </a:cubicBezTo>
                  <a:cubicBezTo>
                    <a:pt x="9" y="5"/>
                    <a:pt x="4" y="6"/>
                    <a:pt x="0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12"/>
                    <a:pt x="9" y="14"/>
                    <a:pt x="16" y="17"/>
                  </a:cubicBezTo>
                  <a:cubicBezTo>
                    <a:pt x="32" y="24"/>
                    <a:pt x="39" y="9"/>
                    <a:pt x="41" y="6"/>
                  </a:cubicBezTo>
                  <a:cubicBezTo>
                    <a:pt x="42" y="2"/>
                    <a:pt x="43" y="0"/>
                    <a:pt x="43" y="0"/>
                  </a:cubicBezTo>
                  <a:lnTo>
                    <a:pt x="4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240"/>
            <p:cNvSpPr>
              <a:spLocks/>
            </p:cNvSpPr>
            <p:nvPr/>
          </p:nvSpPr>
          <p:spPr bwMode="auto">
            <a:xfrm>
              <a:off x="2101850" y="6178550"/>
              <a:ext cx="160338" cy="90488"/>
            </a:xfrm>
            <a:custGeom>
              <a:avLst/>
              <a:gdLst>
                <a:gd name="T0" fmla="*/ 41 w 43"/>
                <a:gd name="T1" fmla="*/ 2 h 24"/>
                <a:gd name="T2" fmla="*/ 15 w 43"/>
                <a:gd name="T3" fmla="*/ 8 h 24"/>
                <a:gd name="T4" fmla="*/ 0 w 43"/>
                <a:gd name="T5" fmla="*/ 8 h 24"/>
                <a:gd name="T6" fmla="*/ 0 w 43"/>
                <a:gd name="T7" fmla="*/ 14 h 24"/>
                <a:gd name="T8" fmla="*/ 16 w 43"/>
                <a:gd name="T9" fmla="*/ 17 h 24"/>
                <a:gd name="T10" fmla="*/ 41 w 43"/>
                <a:gd name="T11" fmla="*/ 6 h 24"/>
                <a:gd name="T12" fmla="*/ 43 w 43"/>
                <a:gd name="T13" fmla="*/ 0 h 24"/>
                <a:gd name="T14" fmla="*/ 41 w 43"/>
                <a:gd name="T15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4">
                  <a:moveTo>
                    <a:pt x="41" y="2"/>
                  </a:moveTo>
                  <a:cubicBezTo>
                    <a:pt x="36" y="9"/>
                    <a:pt x="32" y="15"/>
                    <a:pt x="15" y="8"/>
                  </a:cubicBezTo>
                  <a:cubicBezTo>
                    <a:pt x="9" y="5"/>
                    <a:pt x="4" y="6"/>
                    <a:pt x="0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12"/>
                    <a:pt x="9" y="14"/>
                    <a:pt x="16" y="17"/>
                  </a:cubicBezTo>
                  <a:cubicBezTo>
                    <a:pt x="32" y="24"/>
                    <a:pt x="39" y="9"/>
                    <a:pt x="41" y="6"/>
                  </a:cubicBezTo>
                  <a:cubicBezTo>
                    <a:pt x="42" y="2"/>
                    <a:pt x="43" y="0"/>
                    <a:pt x="43" y="0"/>
                  </a:cubicBezTo>
                  <a:lnTo>
                    <a:pt x="4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4" name="组合 283"/>
          <p:cNvGrpSpPr/>
          <p:nvPr/>
        </p:nvGrpSpPr>
        <p:grpSpPr>
          <a:xfrm>
            <a:off x="5447261" y="3959012"/>
            <a:ext cx="636880" cy="622968"/>
            <a:chOff x="5280025" y="3889375"/>
            <a:chExt cx="654050" cy="6397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0" name="Freeform 146"/>
            <p:cNvSpPr>
              <a:spLocks noEditPoints="1"/>
            </p:cNvSpPr>
            <p:nvPr/>
          </p:nvSpPr>
          <p:spPr bwMode="auto">
            <a:xfrm>
              <a:off x="5280025" y="3889375"/>
              <a:ext cx="654050" cy="639763"/>
            </a:xfrm>
            <a:custGeom>
              <a:avLst/>
              <a:gdLst>
                <a:gd name="T0" fmla="*/ 154 w 174"/>
                <a:gd name="T1" fmla="*/ 94 h 170"/>
                <a:gd name="T2" fmla="*/ 121 w 174"/>
                <a:gd name="T3" fmla="*/ 111 h 170"/>
                <a:gd name="T4" fmla="*/ 96 w 174"/>
                <a:gd name="T5" fmla="*/ 102 h 170"/>
                <a:gd name="T6" fmla="*/ 94 w 174"/>
                <a:gd name="T7" fmla="*/ 100 h 170"/>
                <a:gd name="T8" fmla="*/ 141 w 174"/>
                <a:gd name="T9" fmla="*/ 44 h 170"/>
                <a:gd name="T10" fmla="*/ 140 w 174"/>
                <a:gd name="T11" fmla="*/ 40 h 170"/>
                <a:gd name="T12" fmla="*/ 136 w 174"/>
                <a:gd name="T13" fmla="*/ 40 h 170"/>
                <a:gd name="T14" fmla="*/ 89 w 174"/>
                <a:gd name="T15" fmla="*/ 96 h 170"/>
                <a:gd name="T16" fmla="*/ 79 w 174"/>
                <a:gd name="T17" fmla="*/ 69 h 170"/>
                <a:gd name="T18" fmla="*/ 88 w 174"/>
                <a:gd name="T19" fmla="*/ 44 h 170"/>
                <a:gd name="T20" fmla="*/ 166 w 174"/>
                <a:gd name="T21" fmla="*/ 7 h 170"/>
                <a:gd name="T22" fmla="*/ 167 w 174"/>
                <a:gd name="T23" fmla="*/ 60 h 170"/>
                <a:gd name="T24" fmla="*/ 174 w 174"/>
                <a:gd name="T25" fmla="*/ 60 h 170"/>
                <a:gd name="T26" fmla="*/ 173 w 174"/>
                <a:gd name="T27" fmla="*/ 3 h 170"/>
                <a:gd name="T28" fmla="*/ 171 w 174"/>
                <a:gd name="T29" fmla="*/ 1 h 170"/>
                <a:gd name="T30" fmla="*/ 169 w 174"/>
                <a:gd name="T31" fmla="*/ 0 h 170"/>
                <a:gd name="T32" fmla="*/ 82 w 174"/>
                <a:gd name="T33" fmla="*/ 41 h 170"/>
                <a:gd name="T34" fmla="*/ 73 w 174"/>
                <a:gd name="T35" fmla="*/ 69 h 170"/>
                <a:gd name="T36" fmla="*/ 85 w 174"/>
                <a:gd name="T37" fmla="*/ 101 h 170"/>
                <a:gd name="T38" fmla="*/ 75 w 174"/>
                <a:gd name="T39" fmla="*/ 113 h 170"/>
                <a:gd name="T40" fmla="*/ 67 w 174"/>
                <a:gd name="T41" fmla="*/ 107 h 170"/>
                <a:gd name="T42" fmla="*/ 73 w 174"/>
                <a:gd name="T43" fmla="*/ 89 h 170"/>
                <a:gd name="T44" fmla="*/ 62 w 174"/>
                <a:gd name="T45" fmla="*/ 65 h 170"/>
                <a:gd name="T46" fmla="*/ 40 w 174"/>
                <a:gd name="T47" fmla="*/ 54 h 170"/>
                <a:gd name="T48" fmla="*/ 4 w 174"/>
                <a:gd name="T49" fmla="*/ 52 h 170"/>
                <a:gd name="T50" fmla="*/ 1 w 174"/>
                <a:gd name="T51" fmla="*/ 53 h 170"/>
                <a:gd name="T52" fmla="*/ 0 w 174"/>
                <a:gd name="T53" fmla="*/ 55 h 170"/>
                <a:gd name="T54" fmla="*/ 21 w 174"/>
                <a:gd name="T55" fmla="*/ 112 h 170"/>
                <a:gd name="T56" fmla="*/ 42 w 174"/>
                <a:gd name="T57" fmla="*/ 120 h 170"/>
                <a:gd name="T58" fmla="*/ 63 w 174"/>
                <a:gd name="T59" fmla="*/ 112 h 170"/>
                <a:gd name="T60" fmla="*/ 72 w 174"/>
                <a:gd name="T61" fmla="*/ 119 h 170"/>
                <a:gd name="T62" fmla="*/ 72 w 174"/>
                <a:gd name="T63" fmla="*/ 167 h 170"/>
                <a:gd name="T64" fmla="*/ 75 w 174"/>
                <a:gd name="T65" fmla="*/ 170 h 170"/>
                <a:gd name="T66" fmla="*/ 79 w 174"/>
                <a:gd name="T67" fmla="*/ 167 h 170"/>
                <a:gd name="T68" fmla="*/ 79 w 174"/>
                <a:gd name="T69" fmla="*/ 119 h 170"/>
                <a:gd name="T70" fmla="*/ 90 w 174"/>
                <a:gd name="T71" fmla="*/ 105 h 170"/>
                <a:gd name="T72" fmla="*/ 93 w 174"/>
                <a:gd name="T73" fmla="*/ 108 h 170"/>
                <a:gd name="T74" fmla="*/ 121 w 174"/>
                <a:gd name="T75" fmla="*/ 117 h 170"/>
                <a:gd name="T76" fmla="*/ 121 w 174"/>
                <a:gd name="T77" fmla="*/ 117 h 170"/>
                <a:gd name="T78" fmla="*/ 160 w 174"/>
                <a:gd name="T79" fmla="*/ 97 h 170"/>
                <a:gd name="T80" fmla="*/ 174 w 174"/>
                <a:gd name="T81" fmla="*/ 60 h 170"/>
                <a:gd name="T82" fmla="*/ 167 w 174"/>
                <a:gd name="T83" fmla="*/ 60 h 170"/>
                <a:gd name="T84" fmla="*/ 154 w 174"/>
                <a:gd name="T85" fmla="*/ 94 h 170"/>
                <a:gd name="T86" fmla="*/ 62 w 174"/>
                <a:gd name="T87" fmla="*/ 103 h 170"/>
                <a:gd name="T88" fmla="*/ 38 w 174"/>
                <a:gd name="T89" fmla="*/ 83 h 170"/>
                <a:gd name="T90" fmla="*/ 34 w 174"/>
                <a:gd name="T91" fmla="*/ 84 h 170"/>
                <a:gd name="T92" fmla="*/ 34 w 174"/>
                <a:gd name="T93" fmla="*/ 88 h 170"/>
                <a:gd name="T94" fmla="*/ 58 w 174"/>
                <a:gd name="T95" fmla="*/ 107 h 170"/>
                <a:gd name="T96" fmla="*/ 42 w 174"/>
                <a:gd name="T97" fmla="*/ 113 h 170"/>
                <a:gd name="T98" fmla="*/ 25 w 174"/>
                <a:gd name="T99" fmla="*/ 107 h 170"/>
                <a:gd name="T100" fmla="*/ 7 w 174"/>
                <a:gd name="T101" fmla="*/ 58 h 170"/>
                <a:gd name="T102" fmla="*/ 39 w 174"/>
                <a:gd name="T103" fmla="*/ 61 h 170"/>
                <a:gd name="T104" fmla="*/ 58 w 174"/>
                <a:gd name="T105" fmla="*/ 70 h 170"/>
                <a:gd name="T106" fmla="*/ 66 w 174"/>
                <a:gd name="T107" fmla="*/ 89 h 170"/>
                <a:gd name="T108" fmla="*/ 62 w 174"/>
                <a:gd name="T109" fmla="*/ 10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4" h="170">
                  <a:moveTo>
                    <a:pt x="154" y="94"/>
                  </a:moveTo>
                  <a:cubicBezTo>
                    <a:pt x="146" y="105"/>
                    <a:pt x="134" y="111"/>
                    <a:pt x="121" y="111"/>
                  </a:cubicBezTo>
                  <a:cubicBezTo>
                    <a:pt x="112" y="111"/>
                    <a:pt x="104" y="108"/>
                    <a:pt x="96" y="102"/>
                  </a:cubicBezTo>
                  <a:cubicBezTo>
                    <a:pt x="96" y="102"/>
                    <a:pt x="95" y="101"/>
                    <a:pt x="94" y="100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42" y="43"/>
                    <a:pt x="142" y="41"/>
                    <a:pt x="140" y="40"/>
                  </a:cubicBezTo>
                  <a:cubicBezTo>
                    <a:pt x="139" y="39"/>
                    <a:pt x="137" y="39"/>
                    <a:pt x="136" y="40"/>
                  </a:cubicBezTo>
                  <a:cubicBezTo>
                    <a:pt x="89" y="96"/>
                    <a:pt x="89" y="96"/>
                    <a:pt x="89" y="96"/>
                  </a:cubicBezTo>
                  <a:cubicBezTo>
                    <a:pt x="83" y="88"/>
                    <a:pt x="79" y="79"/>
                    <a:pt x="79" y="69"/>
                  </a:cubicBezTo>
                  <a:cubicBezTo>
                    <a:pt x="79" y="60"/>
                    <a:pt x="82" y="52"/>
                    <a:pt x="88" y="44"/>
                  </a:cubicBezTo>
                  <a:cubicBezTo>
                    <a:pt x="100" y="27"/>
                    <a:pt x="135" y="14"/>
                    <a:pt x="166" y="7"/>
                  </a:cubicBezTo>
                  <a:cubicBezTo>
                    <a:pt x="167" y="15"/>
                    <a:pt x="167" y="53"/>
                    <a:pt x="167" y="60"/>
                  </a:cubicBezTo>
                  <a:cubicBezTo>
                    <a:pt x="174" y="60"/>
                    <a:pt x="174" y="60"/>
                    <a:pt x="174" y="60"/>
                  </a:cubicBezTo>
                  <a:cubicBezTo>
                    <a:pt x="173" y="52"/>
                    <a:pt x="173" y="13"/>
                    <a:pt x="173" y="3"/>
                  </a:cubicBezTo>
                  <a:cubicBezTo>
                    <a:pt x="173" y="2"/>
                    <a:pt x="172" y="1"/>
                    <a:pt x="171" y="1"/>
                  </a:cubicBezTo>
                  <a:cubicBezTo>
                    <a:pt x="171" y="0"/>
                    <a:pt x="170" y="0"/>
                    <a:pt x="169" y="0"/>
                  </a:cubicBezTo>
                  <a:cubicBezTo>
                    <a:pt x="135" y="7"/>
                    <a:pt x="98" y="19"/>
                    <a:pt x="82" y="41"/>
                  </a:cubicBezTo>
                  <a:cubicBezTo>
                    <a:pt x="76" y="49"/>
                    <a:pt x="73" y="59"/>
                    <a:pt x="73" y="69"/>
                  </a:cubicBezTo>
                  <a:cubicBezTo>
                    <a:pt x="73" y="80"/>
                    <a:pt x="77" y="92"/>
                    <a:pt x="85" y="101"/>
                  </a:cubicBezTo>
                  <a:cubicBezTo>
                    <a:pt x="75" y="113"/>
                    <a:pt x="75" y="113"/>
                    <a:pt x="75" y="113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71" y="101"/>
                    <a:pt x="73" y="95"/>
                    <a:pt x="73" y="89"/>
                  </a:cubicBezTo>
                  <a:cubicBezTo>
                    <a:pt x="73" y="80"/>
                    <a:pt x="69" y="72"/>
                    <a:pt x="62" y="65"/>
                  </a:cubicBezTo>
                  <a:cubicBezTo>
                    <a:pt x="56" y="60"/>
                    <a:pt x="50" y="56"/>
                    <a:pt x="40" y="54"/>
                  </a:cubicBezTo>
                  <a:cubicBezTo>
                    <a:pt x="31" y="52"/>
                    <a:pt x="20" y="52"/>
                    <a:pt x="4" y="52"/>
                  </a:cubicBezTo>
                  <a:cubicBezTo>
                    <a:pt x="3" y="52"/>
                    <a:pt x="2" y="52"/>
                    <a:pt x="1" y="53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3" y="76"/>
                    <a:pt x="8" y="100"/>
                    <a:pt x="21" y="112"/>
                  </a:cubicBezTo>
                  <a:cubicBezTo>
                    <a:pt x="27" y="117"/>
                    <a:pt x="34" y="120"/>
                    <a:pt x="42" y="120"/>
                  </a:cubicBezTo>
                  <a:cubicBezTo>
                    <a:pt x="49" y="120"/>
                    <a:pt x="57" y="117"/>
                    <a:pt x="63" y="112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72" y="167"/>
                    <a:pt x="72" y="167"/>
                    <a:pt x="72" y="167"/>
                  </a:cubicBezTo>
                  <a:cubicBezTo>
                    <a:pt x="72" y="169"/>
                    <a:pt x="74" y="170"/>
                    <a:pt x="75" y="170"/>
                  </a:cubicBezTo>
                  <a:cubicBezTo>
                    <a:pt x="77" y="170"/>
                    <a:pt x="79" y="169"/>
                    <a:pt x="79" y="167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90" y="105"/>
                    <a:pt x="90" y="105"/>
                    <a:pt x="90" y="105"/>
                  </a:cubicBezTo>
                  <a:cubicBezTo>
                    <a:pt x="91" y="106"/>
                    <a:pt x="92" y="107"/>
                    <a:pt x="93" y="108"/>
                  </a:cubicBezTo>
                  <a:cubicBezTo>
                    <a:pt x="101" y="114"/>
                    <a:pt x="111" y="117"/>
                    <a:pt x="121" y="117"/>
                  </a:cubicBezTo>
                  <a:cubicBezTo>
                    <a:pt x="121" y="117"/>
                    <a:pt x="121" y="117"/>
                    <a:pt x="121" y="117"/>
                  </a:cubicBezTo>
                  <a:cubicBezTo>
                    <a:pt x="136" y="117"/>
                    <a:pt x="150" y="110"/>
                    <a:pt x="160" y="97"/>
                  </a:cubicBezTo>
                  <a:cubicBezTo>
                    <a:pt x="168" y="87"/>
                    <a:pt x="172" y="75"/>
                    <a:pt x="174" y="60"/>
                  </a:cubicBezTo>
                  <a:cubicBezTo>
                    <a:pt x="167" y="60"/>
                    <a:pt x="167" y="60"/>
                    <a:pt x="167" y="60"/>
                  </a:cubicBezTo>
                  <a:cubicBezTo>
                    <a:pt x="166" y="74"/>
                    <a:pt x="162" y="84"/>
                    <a:pt x="154" y="94"/>
                  </a:cubicBezTo>
                  <a:close/>
                  <a:moveTo>
                    <a:pt x="62" y="103"/>
                  </a:moveTo>
                  <a:cubicBezTo>
                    <a:pt x="38" y="83"/>
                    <a:pt x="38" y="83"/>
                    <a:pt x="38" y="83"/>
                  </a:cubicBezTo>
                  <a:cubicBezTo>
                    <a:pt x="37" y="82"/>
                    <a:pt x="35" y="82"/>
                    <a:pt x="34" y="84"/>
                  </a:cubicBezTo>
                  <a:cubicBezTo>
                    <a:pt x="33" y="85"/>
                    <a:pt x="33" y="87"/>
                    <a:pt x="34" y="88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3" y="111"/>
                    <a:pt x="48" y="113"/>
                    <a:pt x="42" y="113"/>
                  </a:cubicBezTo>
                  <a:cubicBezTo>
                    <a:pt x="36" y="113"/>
                    <a:pt x="30" y="111"/>
                    <a:pt x="25" y="107"/>
                  </a:cubicBezTo>
                  <a:cubicBezTo>
                    <a:pt x="16" y="99"/>
                    <a:pt x="10" y="78"/>
                    <a:pt x="7" y="58"/>
                  </a:cubicBezTo>
                  <a:cubicBezTo>
                    <a:pt x="21" y="58"/>
                    <a:pt x="31" y="59"/>
                    <a:pt x="39" y="61"/>
                  </a:cubicBezTo>
                  <a:cubicBezTo>
                    <a:pt x="47" y="63"/>
                    <a:pt x="53" y="66"/>
                    <a:pt x="58" y="70"/>
                  </a:cubicBezTo>
                  <a:cubicBezTo>
                    <a:pt x="64" y="75"/>
                    <a:pt x="66" y="82"/>
                    <a:pt x="66" y="89"/>
                  </a:cubicBezTo>
                  <a:cubicBezTo>
                    <a:pt x="66" y="94"/>
                    <a:pt x="65" y="98"/>
                    <a:pt x="62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241"/>
            <p:cNvSpPr>
              <a:spLocks/>
            </p:cNvSpPr>
            <p:nvPr/>
          </p:nvSpPr>
          <p:spPr bwMode="auto">
            <a:xfrm>
              <a:off x="5475288" y="4403725"/>
              <a:ext cx="71438" cy="125413"/>
            </a:xfrm>
            <a:custGeom>
              <a:avLst/>
              <a:gdLst>
                <a:gd name="T0" fmla="*/ 2 w 19"/>
                <a:gd name="T1" fmla="*/ 2 h 33"/>
                <a:gd name="T2" fmla="*/ 7 w 19"/>
                <a:gd name="T3" fmla="*/ 22 h 33"/>
                <a:gd name="T4" fmla="*/ 7 w 19"/>
                <a:gd name="T5" fmla="*/ 33 h 33"/>
                <a:gd name="T6" fmla="*/ 11 w 19"/>
                <a:gd name="T7" fmla="*/ 33 h 33"/>
                <a:gd name="T8" fmla="*/ 14 w 19"/>
                <a:gd name="T9" fmla="*/ 21 h 33"/>
                <a:gd name="T10" fmla="*/ 5 w 19"/>
                <a:gd name="T11" fmla="*/ 2 h 33"/>
                <a:gd name="T12" fmla="*/ 0 w 19"/>
                <a:gd name="T13" fmla="*/ 0 h 33"/>
                <a:gd name="T14" fmla="*/ 2 w 19"/>
                <a:gd name="T15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3">
                  <a:moveTo>
                    <a:pt x="2" y="2"/>
                  </a:moveTo>
                  <a:cubicBezTo>
                    <a:pt x="7" y="6"/>
                    <a:pt x="12" y="9"/>
                    <a:pt x="7" y="22"/>
                  </a:cubicBezTo>
                  <a:cubicBezTo>
                    <a:pt x="4" y="27"/>
                    <a:pt x="5" y="30"/>
                    <a:pt x="7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30"/>
                    <a:pt x="11" y="26"/>
                    <a:pt x="14" y="21"/>
                  </a:cubicBezTo>
                  <a:cubicBezTo>
                    <a:pt x="19" y="9"/>
                    <a:pt x="7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3" name="组合 292"/>
          <p:cNvGrpSpPr/>
          <p:nvPr/>
        </p:nvGrpSpPr>
        <p:grpSpPr>
          <a:xfrm>
            <a:off x="5506003" y="5037999"/>
            <a:ext cx="522489" cy="527127"/>
            <a:chOff x="5340350" y="4997450"/>
            <a:chExt cx="536575" cy="54133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9" name="Freeform 55"/>
            <p:cNvSpPr>
              <a:spLocks/>
            </p:cNvSpPr>
            <p:nvPr/>
          </p:nvSpPr>
          <p:spPr bwMode="auto">
            <a:xfrm>
              <a:off x="5340350" y="5287963"/>
              <a:ext cx="536575" cy="250825"/>
            </a:xfrm>
            <a:custGeom>
              <a:avLst/>
              <a:gdLst>
                <a:gd name="T0" fmla="*/ 138 w 143"/>
                <a:gd name="T1" fmla="*/ 14 h 67"/>
                <a:gd name="T2" fmla="*/ 126 w 143"/>
                <a:gd name="T3" fmla="*/ 14 h 67"/>
                <a:gd name="T4" fmla="*/ 123 w 143"/>
                <a:gd name="T5" fmla="*/ 9 h 67"/>
                <a:gd name="T6" fmla="*/ 109 w 143"/>
                <a:gd name="T7" fmla="*/ 11 h 67"/>
                <a:gd name="T8" fmla="*/ 107 w 143"/>
                <a:gd name="T9" fmla="*/ 8 h 67"/>
                <a:gd name="T10" fmla="*/ 93 w 143"/>
                <a:gd name="T11" fmla="*/ 10 h 67"/>
                <a:gd name="T12" fmla="*/ 74 w 143"/>
                <a:gd name="T13" fmla="*/ 20 h 67"/>
                <a:gd name="T14" fmla="*/ 73 w 143"/>
                <a:gd name="T15" fmla="*/ 21 h 67"/>
                <a:gd name="T16" fmla="*/ 55 w 143"/>
                <a:gd name="T17" fmla="*/ 12 h 67"/>
                <a:gd name="T18" fmla="*/ 50 w 143"/>
                <a:gd name="T19" fmla="*/ 9 h 67"/>
                <a:gd name="T20" fmla="*/ 42 w 143"/>
                <a:gd name="T21" fmla="*/ 3 h 67"/>
                <a:gd name="T22" fmla="*/ 25 w 143"/>
                <a:gd name="T23" fmla="*/ 3 h 67"/>
                <a:gd name="T24" fmla="*/ 2 w 143"/>
                <a:gd name="T25" fmla="*/ 12 h 67"/>
                <a:gd name="T26" fmla="*/ 0 w 143"/>
                <a:gd name="T27" fmla="*/ 16 h 67"/>
                <a:gd name="T28" fmla="*/ 4 w 143"/>
                <a:gd name="T29" fmla="*/ 18 h 67"/>
                <a:gd name="T30" fmla="*/ 27 w 143"/>
                <a:gd name="T31" fmla="*/ 8 h 67"/>
                <a:gd name="T32" fmla="*/ 38 w 143"/>
                <a:gd name="T33" fmla="*/ 8 h 67"/>
                <a:gd name="T34" fmla="*/ 46 w 143"/>
                <a:gd name="T35" fmla="*/ 14 h 67"/>
                <a:gd name="T36" fmla="*/ 51 w 143"/>
                <a:gd name="T37" fmla="*/ 17 h 67"/>
                <a:gd name="T38" fmla="*/ 81 w 143"/>
                <a:gd name="T39" fmla="*/ 28 h 67"/>
                <a:gd name="T40" fmla="*/ 91 w 143"/>
                <a:gd name="T41" fmla="*/ 28 h 67"/>
                <a:gd name="T42" fmla="*/ 92 w 143"/>
                <a:gd name="T43" fmla="*/ 30 h 67"/>
                <a:gd name="T44" fmla="*/ 90 w 143"/>
                <a:gd name="T45" fmla="*/ 33 h 67"/>
                <a:gd name="T46" fmla="*/ 45 w 143"/>
                <a:gd name="T47" fmla="*/ 29 h 67"/>
                <a:gd name="T48" fmla="*/ 41 w 143"/>
                <a:gd name="T49" fmla="*/ 30 h 67"/>
                <a:gd name="T50" fmla="*/ 42 w 143"/>
                <a:gd name="T51" fmla="*/ 34 h 67"/>
                <a:gd name="T52" fmla="*/ 72 w 143"/>
                <a:gd name="T53" fmla="*/ 43 h 67"/>
                <a:gd name="T54" fmla="*/ 92 w 143"/>
                <a:gd name="T55" fmla="*/ 38 h 67"/>
                <a:gd name="T56" fmla="*/ 99 w 143"/>
                <a:gd name="T57" fmla="*/ 29 h 67"/>
                <a:gd name="T58" fmla="*/ 91 w 143"/>
                <a:gd name="T59" fmla="*/ 22 h 67"/>
                <a:gd name="T60" fmla="*/ 84 w 143"/>
                <a:gd name="T61" fmla="*/ 22 h 67"/>
                <a:gd name="T62" fmla="*/ 96 w 143"/>
                <a:gd name="T63" fmla="*/ 16 h 67"/>
                <a:gd name="T64" fmla="*/ 103 w 143"/>
                <a:gd name="T65" fmla="*/ 14 h 67"/>
                <a:gd name="T66" fmla="*/ 104 w 143"/>
                <a:gd name="T67" fmla="*/ 16 h 67"/>
                <a:gd name="T68" fmla="*/ 106 w 143"/>
                <a:gd name="T69" fmla="*/ 19 h 67"/>
                <a:gd name="T70" fmla="*/ 109 w 143"/>
                <a:gd name="T71" fmla="*/ 18 h 67"/>
                <a:gd name="T72" fmla="*/ 112 w 143"/>
                <a:gd name="T73" fmla="*/ 16 h 67"/>
                <a:gd name="T74" fmla="*/ 119 w 143"/>
                <a:gd name="T75" fmla="*/ 14 h 67"/>
                <a:gd name="T76" fmla="*/ 119 w 143"/>
                <a:gd name="T77" fmla="*/ 19 h 67"/>
                <a:gd name="T78" fmla="*/ 120 w 143"/>
                <a:gd name="T79" fmla="*/ 23 h 67"/>
                <a:gd name="T80" fmla="*/ 124 w 143"/>
                <a:gd name="T81" fmla="*/ 23 h 67"/>
                <a:gd name="T82" fmla="*/ 135 w 143"/>
                <a:gd name="T83" fmla="*/ 20 h 67"/>
                <a:gd name="T84" fmla="*/ 136 w 143"/>
                <a:gd name="T85" fmla="*/ 22 h 67"/>
                <a:gd name="T86" fmla="*/ 135 w 143"/>
                <a:gd name="T87" fmla="*/ 24 h 67"/>
                <a:gd name="T88" fmla="*/ 135 w 143"/>
                <a:gd name="T89" fmla="*/ 24 h 67"/>
                <a:gd name="T90" fmla="*/ 86 w 143"/>
                <a:gd name="T91" fmla="*/ 55 h 67"/>
                <a:gd name="T92" fmla="*/ 61 w 143"/>
                <a:gd name="T93" fmla="*/ 59 h 67"/>
                <a:gd name="T94" fmla="*/ 60 w 143"/>
                <a:gd name="T95" fmla="*/ 59 h 67"/>
                <a:gd name="T96" fmla="*/ 45 w 143"/>
                <a:gd name="T97" fmla="*/ 55 h 67"/>
                <a:gd name="T98" fmla="*/ 12 w 143"/>
                <a:gd name="T99" fmla="*/ 50 h 67"/>
                <a:gd name="T100" fmla="*/ 9 w 143"/>
                <a:gd name="T101" fmla="*/ 54 h 67"/>
                <a:gd name="T102" fmla="*/ 13 w 143"/>
                <a:gd name="T103" fmla="*/ 57 h 67"/>
                <a:gd name="T104" fmla="*/ 43 w 143"/>
                <a:gd name="T105" fmla="*/ 61 h 67"/>
                <a:gd name="T106" fmla="*/ 58 w 143"/>
                <a:gd name="T107" fmla="*/ 65 h 67"/>
                <a:gd name="T108" fmla="*/ 67 w 143"/>
                <a:gd name="T109" fmla="*/ 67 h 67"/>
                <a:gd name="T110" fmla="*/ 89 w 143"/>
                <a:gd name="T111" fmla="*/ 60 h 67"/>
                <a:gd name="T112" fmla="*/ 138 w 143"/>
                <a:gd name="T113" fmla="*/ 29 h 67"/>
                <a:gd name="T114" fmla="*/ 143 w 143"/>
                <a:gd name="T115" fmla="*/ 22 h 67"/>
                <a:gd name="T116" fmla="*/ 138 w 143"/>
                <a:gd name="T117" fmla="*/ 1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3" h="67">
                  <a:moveTo>
                    <a:pt x="138" y="14"/>
                  </a:moveTo>
                  <a:cubicBezTo>
                    <a:pt x="136" y="13"/>
                    <a:pt x="132" y="12"/>
                    <a:pt x="126" y="14"/>
                  </a:cubicBezTo>
                  <a:cubicBezTo>
                    <a:pt x="126" y="12"/>
                    <a:pt x="125" y="11"/>
                    <a:pt x="123" y="9"/>
                  </a:cubicBezTo>
                  <a:cubicBezTo>
                    <a:pt x="120" y="7"/>
                    <a:pt x="114" y="7"/>
                    <a:pt x="109" y="11"/>
                  </a:cubicBezTo>
                  <a:cubicBezTo>
                    <a:pt x="108" y="9"/>
                    <a:pt x="107" y="9"/>
                    <a:pt x="107" y="8"/>
                  </a:cubicBezTo>
                  <a:cubicBezTo>
                    <a:pt x="103" y="6"/>
                    <a:pt x="99" y="7"/>
                    <a:pt x="93" y="1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3" y="21"/>
                    <a:pt x="73" y="21"/>
                  </a:cubicBezTo>
                  <a:cubicBezTo>
                    <a:pt x="68" y="21"/>
                    <a:pt x="63" y="19"/>
                    <a:pt x="55" y="12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48" y="7"/>
                    <a:pt x="45" y="5"/>
                    <a:pt x="42" y="3"/>
                  </a:cubicBezTo>
                  <a:cubicBezTo>
                    <a:pt x="39" y="0"/>
                    <a:pt x="31" y="0"/>
                    <a:pt x="25" y="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2"/>
                    <a:pt x="0" y="14"/>
                    <a:pt x="0" y="16"/>
                  </a:cubicBezTo>
                  <a:cubicBezTo>
                    <a:pt x="1" y="18"/>
                    <a:pt x="3" y="18"/>
                    <a:pt x="4" y="1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32" y="6"/>
                    <a:pt x="37" y="7"/>
                    <a:pt x="38" y="8"/>
                  </a:cubicBezTo>
                  <a:cubicBezTo>
                    <a:pt x="41" y="10"/>
                    <a:pt x="44" y="12"/>
                    <a:pt x="46" y="14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65" y="28"/>
                    <a:pt x="69" y="28"/>
                    <a:pt x="81" y="28"/>
                  </a:cubicBezTo>
                  <a:cubicBezTo>
                    <a:pt x="84" y="28"/>
                    <a:pt x="87" y="28"/>
                    <a:pt x="91" y="28"/>
                  </a:cubicBezTo>
                  <a:cubicBezTo>
                    <a:pt x="91" y="29"/>
                    <a:pt x="92" y="29"/>
                    <a:pt x="92" y="30"/>
                  </a:cubicBezTo>
                  <a:cubicBezTo>
                    <a:pt x="92" y="31"/>
                    <a:pt x="91" y="32"/>
                    <a:pt x="90" y="33"/>
                  </a:cubicBezTo>
                  <a:cubicBezTo>
                    <a:pt x="73" y="40"/>
                    <a:pt x="63" y="38"/>
                    <a:pt x="45" y="29"/>
                  </a:cubicBezTo>
                  <a:cubicBezTo>
                    <a:pt x="44" y="28"/>
                    <a:pt x="42" y="28"/>
                    <a:pt x="41" y="30"/>
                  </a:cubicBezTo>
                  <a:cubicBezTo>
                    <a:pt x="40" y="32"/>
                    <a:pt x="41" y="34"/>
                    <a:pt x="42" y="34"/>
                  </a:cubicBezTo>
                  <a:cubicBezTo>
                    <a:pt x="52" y="40"/>
                    <a:pt x="61" y="43"/>
                    <a:pt x="72" y="43"/>
                  </a:cubicBezTo>
                  <a:cubicBezTo>
                    <a:pt x="78" y="43"/>
                    <a:pt x="84" y="42"/>
                    <a:pt x="92" y="38"/>
                  </a:cubicBezTo>
                  <a:cubicBezTo>
                    <a:pt x="98" y="36"/>
                    <a:pt x="99" y="32"/>
                    <a:pt x="99" y="29"/>
                  </a:cubicBezTo>
                  <a:cubicBezTo>
                    <a:pt x="98" y="25"/>
                    <a:pt x="95" y="22"/>
                    <a:pt x="91" y="22"/>
                  </a:cubicBezTo>
                  <a:cubicBezTo>
                    <a:pt x="89" y="22"/>
                    <a:pt x="86" y="22"/>
                    <a:pt x="84" y="22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101" y="13"/>
                    <a:pt x="103" y="13"/>
                    <a:pt x="103" y="14"/>
                  </a:cubicBezTo>
                  <a:cubicBezTo>
                    <a:pt x="104" y="14"/>
                    <a:pt x="104" y="14"/>
                    <a:pt x="104" y="16"/>
                  </a:cubicBezTo>
                  <a:cubicBezTo>
                    <a:pt x="104" y="17"/>
                    <a:pt x="105" y="18"/>
                    <a:pt x="106" y="19"/>
                  </a:cubicBezTo>
                  <a:cubicBezTo>
                    <a:pt x="107" y="19"/>
                    <a:pt x="108" y="19"/>
                    <a:pt x="109" y="18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6" y="14"/>
                    <a:pt x="119" y="14"/>
                    <a:pt x="119" y="14"/>
                  </a:cubicBezTo>
                  <a:cubicBezTo>
                    <a:pt x="120" y="15"/>
                    <a:pt x="120" y="17"/>
                    <a:pt x="119" y="19"/>
                  </a:cubicBezTo>
                  <a:cubicBezTo>
                    <a:pt x="119" y="20"/>
                    <a:pt x="119" y="22"/>
                    <a:pt x="120" y="23"/>
                  </a:cubicBezTo>
                  <a:cubicBezTo>
                    <a:pt x="122" y="24"/>
                    <a:pt x="123" y="24"/>
                    <a:pt x="124" y="23"/>
                  </a:cubicBezTo>
                  <a:cubicBezTo>
                    <a:pt x="129" y="20"/>
                    <a:pt x="133" y="18"/>
                    <a:pt x="135" y="20"/>
                  </a:cubicBezTo>
                  <a:cubicBezTo>
                    <a:pt x="136" y="20"/>
                    <a:pt x="136" y="21"/>
                    <a:pt x="136" y="22"/>
                  </a:cubicBezTo>
                  <a:cubicBezTo>
                    <a:pt x="136" y="22"/>
                    <a:pt x="136" y="23"/>
                    <a:pt x="135" y="24"/>
                  </a:cubicBezTo>
                  <a:cubicBezTo>
                    <a:pt x="135" y="24"/>
                    <a:pt x="135" y="24"/>
                    <a:pt x="135" y="24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76" y="61"/>
                    <a:pt x="64" y="61"/>
                    <a:pt x="61" y="59"/>
                  </a:cubicBezTo>
                  <a:cubicBezTo>
                    <a:pt x="61" y="59"/>
                    <a:pt x="61" y="59"/>
                    <a:pt x="60" y="59"/>
                  </a:cubicBezTo>
                  <a:cubicBezTo>
                    <a:pt x="54" y="57"/>
                    <a:pt x="49" y="56"/>
                    <a:pt x="45" y="55"/>
                  </a:cubicBezTo>
                  <a:cubicBezTo>
                    <a:pt x="34" y="51"/>
                    <a:pt x="26" y="49"/>
                    <a:pt x="12" y="50"/>
                  </a:cubicBezTo>
                  <a:cubicBezTo>
                    <a:pt x="10" y="51"/>
                    <a:pt x="9" y="52"/>
                    <a:pt x="9" y="54"/>
                  </a:cubicBezTo>
                  <a:cubicBezTo>
                    <a:pt x="9" y="56"/>
                    <a:pt x="11" y="57"/>
                    <a:pt x="13" y="57"/>
                  </a:cubicBezTo>
                  <a:cubicBezTo>
                    <a:pt x="26" y="55"/>
                    <a:pt x="32" y="57"/>
                    <a:pt x="43" y="61"/>
                  </a:cubicBezTo>
                  <a:cubicBezTo>
                    <a:pt x="47" y="62"/>
                    <a:pt x="52" y="64"/>
                    <a:pt x="58" y="65"/>
                  </a:cubicBezTo>
                  <a:cubicBezTo>
                    <a:pt x="60" y="66"/>
                    <a:pt x="63" y="67"/>
                    <a:pt x="67" y="67"/>
                  </a:cubicBezTo>
                  <a:cubicBezTo>
                    <a:pt x="74" y="67"/>
                    <a:pt x="82" y="65"/>
                    <a:pt x="89" y="60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41" y="28"/>
                    <a:pt x="143" y="25"/>
                    <a:pt x="143" y="22"/>
                  </a:cubicBezTo>
                  <a:cubicBezTo>
                    <a:pt x="143" y="18"/>
                    <a:pt x="141" y="15"/>
                    <a:pt x="138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56"/>
            <p:cNvSpPr>
              <a:spLocks noEditPoints="1"/>
            </p:cNvSpPr>
            <p:nvPr/>
          </p:nvSpPr>
          <p:spPr bwMode="auto">
            <a:xfrm>
              <a:off x="5427663" y="4997450"/>
              <a:ext cx="363538" cy="320675"/>
            </a:xfrm>
            <a:custGeom>
              <a:avLst/>
              <a:gdLst>
                <a:gd name="T0" fmla="*/ 8 w 97"/>
                <a:gd name="T1" fmla="*/ 46 h 85"/>
                <a:gd name="T2" fmla="*/ 9 w 97"/>
                <a:gd name="T3" fmla="*/ 47 h 85"/>
                <a:gd name="T4" fmla="*/ 13 w 97"/>
                <a:gd name="T5" fmla="*/ 52 h 85"/>
                <a:gd name="T6" fmla="*/ 41 w 97"/>
                <a:gd name="T7" fmla="*/ 79 h 85"/>
                <a:gd name="T8" fmla="*/ 46 w 97"/>
                <a:gd name="T9" fmla="*/ 84 h 85"/>
                <a:gd name="T10" fmla="*/ 48 w 97"/>
                <a:gd name="T11" fmla="*/ 85 h 85"/>
                <a:gd name="T12" fmla="*/ 48 w 97"/>
                <a:gd name="T13" fmla="*/ 85 h 85"/>
                <a:gd name="T14" fmla="*/ 48 w 97"/>
                <a:gd name="T15" fmla="*/ 85 h 85"/>
                <a:gd name="T16" fmla="*/ 51 w 97"/>
                <a:gd name="T17" fmla="*/ 84 h 85"/>
                <a:gd name="T18" fmla="*/ 56 w 97"/>
                <a:gd name="T19" fmla="*/ 79 h 85"/>
                <a:gd name="T20" fmla="*/ 83 w 97"/>
                <a:gd name="T21" fmla="*/ 52 h 85"/>
                <a:gd name="T22" fmla="*/ 93 w 97"/>
                <a:gd name="T23" fmla="*/ 17 h 85"/>
                <a:gd name="T24" fmla="*/ 89 w 97"/>
                <a:gd name="T25" fmla="*/ 11 h 85"/>
                <a:gd name="T26" fmla="*/ 89 w 97"/>
                <a:gd name="T27" fmla="*/ 10 h 85"/>
                <a:gd name="T28" fmla="*/ 69 w 97"/>
                <a:gd name="T29" fmla="*/ 0 h 85"/>
                <a:gd name="T30" fmla="*/ 69 w 97"/>
                <a:gd name="T31" fmla="*/ 0 h 85"/>
                <a:gd name="T32" fmla="*/ 68 w 97"/>
                <a:gd name="T33" fmla="*/ 0 h 85"/>
                <a:gd name="T34" fmla="*/ 48 w 97"/>
                <a:gd name="T35" fmla="*/ 11 h 85"/>
                <a:gd name="T36" fmla="*/ 29 w 97"/>
                <a:gd name="T37" fmla="*/ 0 h 85"/>
                <a:gd name="T38" fmla="*/ 28 w 97"/>
                <a:gd name="T39" fmla="*/ 0 h 85"/>
                <a:gd name="T40" fmla="*/ 27 w 97"/>
                <a:gd name="T41" fmla="*/ 0 h 85"/>
                <a:gd name="T42" fmla="*/ 4 w 97"/>
                <a:gd name="T43" fmla="*/ 17 h 85"/>
                <a:gd name="T44" fmla="*/ 8 w 97"/>
                <a:gd name="T45" fmla="*/ 46 h 85"/>
                <a:gd name="T46" fmla="*/ 10 w 97"/>
                <a:gd name="T47" fmla="*/ 19 h 85"/>
                <a:gd name="T48" fmla="*/ 15 w 97"/>
                <a:gd name="T49" fmla="*/ 12 h 85"/>
                <a:gd name="T50" fmla="*/ 28 w 97"/>
                <a:gd name="T51" fmla="*/ 7 h 85"/>
                <a:gd name="T52" fmla="*/ 45 w 97"/>
                <a:gd name="T53" fmla="*/ 19 h 85"/>
                <a:gd name="T54" fmla="*/ 48 w 97"/>
                <a:gd name="T55" fmla="*/ 21 h 85"/>
                <a:gd name="T56" fmla="*/ 48 w 97"/>
                <a:gd name="T57" fmla="*/ 21 h 85"/>
                <a:gd name="T58" fmla="*/ 48 w 97"/>
                <a:gd name="T59" fmla="*/ 21 h 85"/>
                <a:gd name="T60" fmla="*/ 49 w 97"/>
                <a:gd name="T61" fmla="*/ 21 h 85"/>
                <a:gd name="T62" fmla="*/ 49 w 97"/>
                <a:gd name="T63" fmla="*/ 21 h 85"/>
                <a:gd name="T64" fmla="*/ 52 w 97"/>
                <a:gd name="T65" fmla="*/ 19 h 85"/>
                <a:gd name="T66" fmla="*/ 69 w 97"/>
                <a:gd name="T67" fmla="*/ 7 h 85"/>
                <a:gd name="T68" fmla="*/ 78 w 97"/>
                <a:gd name="T69" fmla="*/ 9 h 85"/>
                <a:gd name="T70" fmla="*/ 79 w 97"/>
                <a:gd name="T71" fmla="*/ 9 h 85"/>
                <a:gd name="T72" fmla="*/ 80 w 97"/>
                <a:gd name="T73" fmla="*/ 10 h 85"/>
                <a:gd name="T74" fmla="*/ 87 w 97"/>
                <a:gd name="T75" fmla="*/ 19 h 85"/>
                <a:gd name="T76" fmla="*/ 79 w 97"/>
                <a:gd name="T77" fmla="*/ 47 h 85"/>
                <a:gd name="T78" fmla="*/ 48 w 97"/>
                <a:gd name="T79" fmla="*/ 77 h 85"/>
                <a:gd name="T80" fmla="*/ 17 w 97"/>
                <a:gd name="T81" fmla="*/ 47 h 85"/>
                <a:gd name="T82" fmla="*/ 10 w 97"/>
                <a:gd name="T83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" h="85">
                  <a:moveTo>
                    <a:pt x="8" y="46"/>
                  </a:moveTo>
                  <a:cubicBezTo>
                    <a:pt x="8" y="46"/>
                    <a:pt x="8" y="47"/>
                    <a:pt x="9" y="47"/>
                  </a:cubicBezTo>
                  <a:cubicBezTo>
                    <a:pt x="10" y="49"/>
                    <a:pt x="11" y="51"/>
                    <a:pt x="13" y="52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7" y="85"/>
                    <a:pt x="47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9" y="85"/>
                    <a:pt x="50" y="85"/>
                    <a:pt x="51" y="84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94" y="43"/>
                    <a:pt x="97" y="29"/>
                    <a:pt x="93" y="17"/>
                  </a:cubicBezTo>
                  <a:cubicBezTo>
                    <a:pt x="92" y="15"/>
                    <a:pt x="90" y="12"/>
                    <a:pt x="89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84" y="4"/>
                    <a:pt x="77" y="0"/>
                    <a:pt x="6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8" y="0"/>
                    <a:pt x="68" y="0"/>
                  </a:cubicBezTo>
                  <a:cubicBezTo>
                    <a:pt x="61" y="0"/>
                    <a:pt x="53" y="5"/>
                    <a:pt x="48" y="11"/>
                  </a:cubicBezTo>
                  <a:cubicBezTo>
                    <a:pt x="43" y="5"/>
                    <a:pt x="36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7" y="0"/>
                    <a:pt x="8" y="7"/>
                    <a:pt x="4" y="17"/>
                  </a:cubicBezTo>
                  <a:cubicBezTo>
                    <a:pt x="0" y="27"/>
                    <a:pt x="2" y="38"/>
                    <a:pt x="8" y="46"/>
                  </a:cubicBezTo>
                  <a:close/>
                  <a:moveTo>
                    <a:pt x="10" y="19"/>
                  </a:moveTo>
                  <a:cubicBezTo>
                    <a:pt x="11" y="16"/>
                    <a:pt x="13" y="14"/>
                    <a:pt x="15" y="12"/>
                  </a:cubicBezTo>
                  <a:cubicBezTo>
                    <a:pt x="18" y="8"/>
                    <a:pt x="23" y="7"/>
                    <a:pt x="28" y="7"/>
                  </a:cubicBezTo>
                  <a:cubicBezTo>
                    <a:pt x="34" y="7"/>
                    <a:pt x="42" y="13"/>
                    <a:pt x="45" y="19"/>
                  </a:cubicBezTo>
                  <a:cubicBezTo>
                    <a:pt x="45" y="20"/>
                    <a:pt x="46" y="21"/>
                    <a:pt x="48" y="21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8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0"/>
                    <a:pt x="52" y="19"/>
                  </a:cubicBezTo>
                  <a:cubicBezTo>
                    <a:pt x="55" y="13"/>
                    <a:pt x="62" y="7"/>
                    <a:pt x="69" y="7"/>
                  </a:cubicBezTo>
                  <a:cubicBezTo>
                    <a:pt x="72" y="7"/>
                    <a:pt x="75" y="8"/>
                    <a:pt x="78" y="9"/>
                  </a:cubicBezTo>
                  <a:cubicBezTo>
                    <a:pt x="78" y="9"/>
                    <a:pt x="79" y="9"/>
                    <a:pt x="79" y="9"/>
                  </a:cubicBezTo>
                  <a:cubicBezTo>
                    <a:pt x="79" y="10"/>
                    <a:pt x="79" y="10"/>
                    <a:pt x="80" y="10"/>
                  </a:cubicBezTo>
                  <a:cubicBezTo>
                    <a:pt x="83" y="12"/>
                    <a:pt x="85" y="15"/>
                    <a:pt x="87" y="19"/>
                  </a:cubicBezTo>
                  <a:cubicBezTo>
                    <a:pt x="90" y="27"/>
                    <a:pt x="89" y="38"/>
                    <a:pt x="79" y="4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7" y="38"/>
                    <a:pt x="7" y="27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242"/>
            <p:cNvSpPr>
              <a:spLocks/>
            </p:cNvSpPr>
            <p:nvPr/>
          </p:nvSpPr>
          <p:spPr bwMode="auto">
            <a:xfrm>
              <a:off x="5678488" y="5043488"/>
              <a:ext cx="60325" cy="79375"/>
            </a:xfrm>
            <a:custGeom>
              <a:avLst/>
              <a:gdLst>
                <a:gd name="T0" fmla="*/ 2 w 16"/>
                <a:gd name="T1" fmla="*/ 1 h 21"/>
                <a:gd name="T2" fmla="*/ 10 w 16"/>
                <a:gd name="T3" fmla="*/ 13 h 21"/>
                <a:gd name="T4" fmla="*/ 13 w 16"/>
                <a:gd name="T5" fmla="*/ 21 h 21"/>
                <a:gd name="T6" fmla="*/ 16 w 16"/>
                <a:gd name="T7" fmla="*/ 20 h 21"/>
                <a:gd name="T8" fmla="*/ 14 w 16"/>
                <a:gd name="T9" fmla="*/ 11 h 21"/>
                <a:gd name="T10" fmla="*/ 4 w 16"/>
                <a:gd name="T11" fmla="*/ 1 h 21"/>
                <a:gd name="T12" fmla="*/ 0 w 16"/>
                <a:gd name="T13" fmla="*/ 1 h 21"/>
                <a:gd name="T14" fmla="*/ 2 w 16"/>
                <a:gd name="T15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21">
                  <a:moveTo>
                    <a:pt x="2" y="1"/>
                  </a:moveTo>
                  <a:cubicBezTo>
                    <a:pt x="7" y="2"/>
                    <a:pt x="11" y="3"/>
                    <a:pt x="10" y="13"/>
                  </a:cubicBezTo>
                  <a:cubicBezTo>
                    <a:pt x="10" y="17"/>
                    <a:pt x="11" y="19"/>
                    <a:pt x="13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4" y="17"/>
                    <a:pt x="14" y="15"/>
                    <a:pt x="14" y="11"/>
                  </a:cubicBezTo>
                  <a:cubicBezTo>
                    <a:pt x="15" y="2"/>
                    <a:pt x="6" y="1"/>
                    <a:pt x="4" y="1"/>
                  </a:cubicBezTo>
                  <a:cubicBezTo>
                    <a:pt x="2" y="0"/>
                    <a:pt x="0" y="1"/>
                    <a:pt x="0" y="1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5" name="组合 294"/>
          <p:cNvGrpSpPr/>
          <p:nvPr/>
        </p:nvGrpSpPr>
        <p:grpSpPr>
          <a:xfrm>
            <a:off x="7677889" y="4957616"/>
            <a:ext cx="482298" cy="575047"/>
            <a:chOff x="7570788" y="4914900"/>
            <a:chExt cx="495300" cy="59055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7" name="Freeform 163"/>
            <p:cNvSpPr>
              <a:spLocks noEditPoints="1"/>
            </p:cNvSpPr>
            <p:nvPr/>
          </p:nvSpPr>
          <p:spPr bwMode="auto">
            <a:xfrm>
              <a:off x="7570788" y="4914900"/>
              <a:ext cx="495300" cy="590550"/>
            </a:xfrm>
            <a:custGeom>
              <a:avLst/>
              <a:gdLst>
                <a:gd name="T0" fmla="*/ 123 w 132"/>
                <a:gd name="T1" fmla="*/ 150 h 157"/>
                <a:gd name="T2" fmla="*/ 64 w 132"/>
                <a:gd name="T3" fmla="*/ 150 h 157"/>
                <a:gd name="T4" fmla="*/ 102 w 132"/>
                <a:gd name="T5" fmla="*/ 117 h 157"/>
                <a:gd name="T6" fmla="*/ 102 w 132"/>
                <a:gd name="T7" fmla="*/ 73 h 157"/>
                <a:gd name="T8" fmla="*/ 63 w 132"/>
                <a:gd name="T9" fmla="*/ 69 h 157"/>
                <a:gd name="T10" fmla="*/ 65 w 132"/>
                <a:gd name="T11" fmla="*/ 54 h 157"/>
                <a:gd name="T12" fmla="*/ 123 w 132"/>
                <a:gd name="T13" fmla="*/ 55 h 157"/>
                <a:gd name="T14" fmla="*/ 125 w 132"/>
                <a:gd name="T15" fmla="*/ 69 h 157"/>
                <a:gd name="T16" fmla="*/ 132 w 132"/>
                <a:gd name="T17" fmla="*/ 69 h 157"/>
                <a:gd name="T18" fmla="*/ 122 w 132"/>
                <a:gd name="T19" fmla="*/ 37 h 157"/>
                <a:gd name="T20" fmla="*/ 120 w 132"/>
                <a:gd name="T21" fmla="*/ 18 h 157"/>
                <a:gd name="T22" fmla="*/ 120 w 132"/>
                <a:gd name="T23" fmla="*/ 7 h 157"/>
                <a:gd name="T24" fmla="*/ 68 w 132"/>
                <a:gd name="T25" fmla="*/ 8 h 157"/>
                <a:gd name="T26" fmla="*/ 70 w 132"/>
                <a:gd name="T27" fmla="*/ 23 h 157"/>
                <a:gd name="T28" fmla="*/ 66 w 132"/>
                <a:gd name="T29" fmla="*/ 36 h 157"/>
                <a:gd name="T30" fmla="*/ 64 w 132"/>
                <a:gd name="T31" fmla="*/ 18 h 157"/>
                <a:gd name="T32" fmla="*/ 64 w 132"/>
                <a:gd name="T33" fmla="*/ 7 h 157"/>
                <a:gd name="T34" fmla="*/ 12 w 132"/>
                <a:gd name="T35" fmla="*/ 8 h 157"/>
                <a:gd name="T36" fmla="*/ 12 w 132"/>
                <a:gd name="T37" fmla="*/ 18 h 157"/>
                <a:gd name="T38" fmla="*/ 15 w 132"/>
                <a:gd name="T39" fmla="*/ 25 h 157"/>
                <a:gd name="T40" fmla="*/ 0 w 132"/>
                <a:gd name="T41" fmla="*/ 68 h 157"/>
                <a:gd name="T42" fmla="*/ 1 w 132"/>
                <a:gd name="T43" fmla="*/ 150 h 157"/>
                <a:gd name="T44" fmla="*/ 60 w 132"/>
                <a:gd name="T45" fmla="*/ 156 h 157"/>
                <a:gd name="T46" fmla="*/ 131 w 132"/>
                <a:gd name="T47" fmla="*/ 150 h 157"/>
                <a:gd name="T48" fmla="*/ 124 w 132"/>
                <a:gd name="T49" fmla="*/ 138 h 157"/>
                <a:gd name="T50" fmla="*/ 99 w 132"/>
                <a:gd name="T51" fmla="*/ 79 h 157"/>
                <a:gd name="T52" fmla="*/ 63 w 132"/>
                <a:gd name="T53" fmla="*/ 110 h 157"/>
                <a:gd name="T54" fmla="*/ 75 w 132"/>
                <a:gd name="T55" fmla="*/ 18 h 157"/>
                <a:gd name="T56" fmla="*/ 76 w 132"/>
                <a:gd name="T57" fmla="*/ 7 h 157"/>
                <a:gd name="T58" fmla="*/ 113 w 132"/>
                <a:gd name="T59" fmla="*/ 7 h 157"/>
                <a:gd name="T60" fmla="*/ 113 w 132"/>
                <a:gd name="T61" fmla="*/ 19 h 157"/>
                <a:gd name="T62" fmla="*/ 75 w 132"/>
                <a:gd name="T63" fmla="*/ 18 h 157"/>
                <a:gd name="T64" fmla="*/ 77 w 132"/>
                <a:gd name="T65" fmla="*/ 26 h 157"/>
                <a:gd name="T66" fmla="*/ 116 w 132"/>
                <a:gd name="T67" fmla="*/ 40 h 157"/>
                <a:gd name="T68" fmla="*/ 68 w 132"/>
                <a:gd name="T69" fmla="*/ 48 h 157"/>
                <a:gd name="T70" fmla="*/ 19 w 132"/>
                <a:gd name="T71" fmla="*/ 8 h 157"/>
                <a:gd name="T72" fmla="*/ 56 w 132"/>
                <a:gd name="T73" fmla="*/ 7 h 157"/>
                <a:gd name="T74" fmla="*/ 57 w 132"/>
                <a:gd name="T75" fmla="*/ 18 h 157"/>
                <a:gd name="T76" fmla="*/ 19 w 132"/>
                <a:gd name="T77" fmla="*/ 19 h 157"/>
                <a:gd name="T78" fmla="*/ 16 w 132"/>
                <a:gd name="T79" fmla="*/ 40 h 157"/>
                <a:gd name="T80" fmla="*/ 55 w 132"/>
                <a:gd name="T81" fmla="*/ 26 h 157"/>
                <a:gd name="T82" fmla="*/ 62 w 132"/>
                <a:gd name="T83" fmla="*/ 43 h 157"/>
                <a:gd name="T84" fmla="*/ 12 w 132"/>
                <a:gd name="T85" fmla="*/ 47 h 157"/>
                <a:gd name="T86" fmla="*/ 41 w 132"/>
                <a:gd name="T87" fmla="*/ 79 h 157"/>
                <a:gd name="T88" fmla="*/ 7 w 132"/>
                <a:gd name="T89" fmla="*/ 79 h 157"/>
                <a:gd name="T90" fmla="*/ 7 w 132"/>
                <a:gd name="T91" fmla="*/ 117 h 157"/>
                <a:gd name="T92" fmla="*/ 48 w 132"/>
                <a:gd name="T93" fmla="*/ 76 h 157"/>
                <a:gd name="T94" fmla="*/ 7 w 132"/>
                <a:gd name="T95" fmla="*/ 69 h 157"/>
                <a:gd name="T96" fmla="*/ 10 w 132"/>
                <a:gd name="T97" fmla="*/ 54 h 157"/>
                <a:gd name="T98" fmla="*/ 59 w 132"/>
                <a:gd name="T99" fmla="*/ 50 h 157"/>
                <a:gd name="T100" fmla="*/ 57 w 132"/>
                <a:gd name="T101" fmla="*/ 149 h 157"/>
                <a:gd name="T102" fmla="*/ 8 w 132"/>
                <a:gd name="T103" fmla="*/ 15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157">
                  <a:moveTo>
                    <a:pt x="124" y="149"/>
                  </a:moveTo>
                  <a:cubicBezTo>
                    <a:pt x="124" y="149"/>
                    <a:pt x="124" y="149"/>
                    <a:pt x="124" y="150"/>
                  </a:cubicBezTo>
                  <a:cubicBezTo>
                    <a:pt x="124" y="150"/>
                    <a:pt x="124" y="150"/>
                    <a:pt x="123" y="150"/>
                  </a:cubicBezTo>
                  <a:cubicBezTo>
                    <a:pt x="64" y="150"/>
                    <a:pt x="64" y="150"/>
                    <a:pt x="64" y="150"/>
                  </a:cubicBezTo>
                  <a:cubicBezTo>
                    <a:pt x="64" y="150"/>
                    <a:pt x="64" y="150"/>
                    <a:pt x="64" y="150"/>
                  </a:cubicBezTo>
                  <a:cubicBezTo>
                    <a:pt x="64" y="150"/>
                    <a:pt x="64" y="150"/>
                    <a:pt x="64" y="150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3" y="117"/>
                    <a:pt x="64" y="117"/>
                    <a:pt x="64" y="117"/>
                  </a:cubicBezTo>
                  <a:cubicBezTo>
                    <a:pt x="102" y="117"/>
                    <a:pt x="102" y="117"/>
                    <a:pt x="102" y="117"/>
                  </a:cubicBezTo>
                  <a:cubicBezTo>
                    <a:pt x="104" y="117"/>
                    <a:pt x="106" y="115"/>
                    <a:pt x="106" y="113"/>
                  </a:cubicBezTo>
                  <a:cubicBezTo>
                    <a:pt x="106" y="76"/>
                    <a:pt x="106" y="76"/>
                    <a:pt x="106" y="76"/>
                  </a:cubicBezTo>
                  <a:cubicBezTo>
                    <a:pt x="106" y="74"/>
                    <a:pt x="104" y="73"/>
                    <a:pt x="102" y="73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63"/>
                    <a:pt x="64" y="58"/>
                    <a:pt x="65" y="54"/>
                  </a:cubicBezTo>
                  <a:cubicBezTo>
                    <a:pt x="71" y="56"/>
                    <a:pt x="75" y="56"/>
                    <a:pt x="80" y="56"/>
                  </a:cubicBezTo>
                  <a:cubicBezTo>
                    <a:pt x="87" y="56"/>
                    <a:pt x="93" y="54"/>
                    <a:pt x="99" y="52"/>
                  </a:cubicBezTo>
                  <a:cubicBezTo>
                    <a:pt x="107" y="49"/>
                    <a:pt x="113" y="47"/>
                    <a:pt x="123" y="55"/>
                  </a:cubicBezTo>
                  <a:cubicBezTo>
                    <a:pt x="124" y="59"/>
                    <a:pt x="125" y="63"/>
                    <a:pt x="125" y="68"/>
                  </a:cubicBezTo>
                  <a:cubicBezTo>
                    <a:pt x="125" y="68"/>
                    <a:pt x="125" y="68"/>
                    <a:pt x="125" y="69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24" y="138"/>
                    <a:pt x="124" y="138"/>
                    <a:pt x="124" y="138"/>
                  </a:cubicBezTo>
                  <a:cubicBezTo>
                    <a:pt x="131" y="138"/>
                    <a:pt x="131" y="138"/>
                    <a:pt x="131" y="138"/>
                  </a:cubicBezTo>
                  <a:cubicBezTo>
                    <a:pt x="132" y="69"/>
                    <a:pt x="132" y="69"/>
                    <a:pt x="132" y="69"/>
                  </a:cubicBezTo>
                  <a:cubicBezTo>
                    <a:pt x="132" y="69"/>
                    <a:pt x="132" y="69"/>
                    <a:pt x="132" y="69"/>
                  </a:cubicBezTo>
                  <a:cubicBezTo>
                    <a:pt x="132" y="68"/>
                    <a:pt x="132" y="68"/>
                    <a:pt x="132" y="68"/>
                  </a:cubicBezTo>
                  <a:cubicBezTo>
                    <a:pt x="131" y="54"/>
                    <a:pt x="127" y="45"/>
                    <a:pt x="122" y="37"/>
                  </a:cubicBezTo>
                  <a:cubicBezTo>
                    <a:pt x="120" y="33"/>
                    <a:pt x="118" y="29"/>
                    <a:pt x="117" y="25"/>
                  </a:cubicBezTo>
                  <a:cubicBezTo>
                    <a:pt x="117" y="25"/>
                    <a:pt x="117" y="24"/>
                    <a:pt x="117" y="24"/>
                  </a:cubicBezTo>
                  <a:cubicBezTo>
                    <a:pt x="119" y="23"/>
                    <a:pt x="120" y="21"/>
                    <a:pt x="120" y="18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0" y="8"/>
                    <a:pt x="120" y="7"/>
                    <a:pt x="120" y="7"/>
                  </a:cubicBezTo>
                  <a:cubicBezTo>
                    <a:pt x="120" y="3"/>
                    <a:pt x="116" y="0"/>
                    <a:pt x="112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2" y="0"/>
                    <a:pt x="68" y="4"/>
                    <a:pt x="68" y="8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20"/>
                    <a:pt x="68" y="22"/>
                    <a:pt x="70" y="23"/>
                  </a:cubicBezTo>
                  <a:cubicBezTo>
                    <a:pt x="70" y="24"/>
                    <a:pt x="71" y="24"/>
                    <a:pt x="71" y="24"/>
                  </a:cubicBezTo>
                  <a:cubicBezTo>
                    <a:pt x="71" y="24"/>
                    <a:pt x="71" y="25"/>
                    <a:pt x="70" y="25"/>
                  </a:cubicBezTo>
                  <a:cubicBezTo>
                    <a:pt x="70" y="29"/>
                    <a:pt x="68" y="32"/>
                    <a:pt x="66" y="36"/>
                  </a:cubicBezTo>
                  <a:cubicBezTo>
                    <a:pt x="64" y="32"/>
                    <a:pt x="62" y="28"/>
                    <a:pt x="61" y="25"/>
                  </a:cubicBezTo>
                  <a:cubicBezTo>
                    <a:pt x="61" y="25"/>
                    <a:pt x="61" y="24"/>
                    <a:pt x="61" y="24"/>
                  </a:cubicBezTo>
                  <a:cubicBezTo>
                    <a:pt x="63" y="23"/>
                    <a:pt x="64" y="21"/>
                    <a:pt x="64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3"/>
                    <a:pt x="60" y="0"/>
                    <a:pt x="5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12" y="4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20"/>
                    <a:pt x="12" y="22"/>
                    <a:pt x="14" y="23"/>
                  </a:cubicBezTo>
                  <a:cubicBezTo>
                    <a:pt x="14" y="24"/>
                    <a:pt x="15" y="24"/>
                    <a:pt x="15" y="24"/>
                  </a:cubicBezTo>
                  <a:cubicBezTo>
                    <a:pt x="15" y="24"/>
                    <a:pt x="15" y="25"/>
                    <a:pt x="15" y="25"/>
                  </a:cubicBezTo>
                  <a:cubicBezTo>
                    <a:pt x="14" y="29"/>
                    <a:pt x="12" y="33"/>
                    <a:pt x="10" y="37"/>
                  </a:cubicBezTo>
                  <a:cubicBezTo>
                    <a:pt x="5" y="45"/>
                    <a:pt x="1" y="54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149"/>
                    <a:pt x="1" y="149"/>
                    <a:pt x="1" y="149"/>
                  </a:cubicBezTo>
                  <a:cubicBezTo>
                    <a:pt x="1" y="149"/>
                    <a:pt x="1" y="149"/>
                    <a:pt x="1" y="150"/>
                  </a:cubicBezTo>
                  <a:cubicBezTo>
                    <a:pt x="1" y="154"/>
                    <a:pt x="4" y="157"/>
                    <a:pt x="9" y="157"/>
                  </a:cubicBezTo>
                  <a:cubicBezTo>
                    <a:pt x="58" y="157"/>
                    <a:pt x="58" y="157"/>
                    <a:pt x="58" y="157"/>
                  </a:cubicBezTo>
                  <a:cubicBezTo>
                    <a:pt x="59" y="157"/>
                    <a:pt x="60" y="156"/>
                    <a:pt x="60" y="156"/>
                  </a:cubicBezTo>
                  <a:cubicBezTo>
                    <a:pt x="61" y="156"/>
                    <a:pt x="63" y="157"/>
                    <a:pt x="64" y="157"/>
                  </a:cubicBezTo>
                  <a:cubicBezTo>
                    <a:pt x="123" y="157"/>
                    <a:pt x="123" y="157"/>
                    <a:pt x="123" y="157"/>
                  </a:cubicBezTo>
                  <a:cubicBezTo>
                    <a:pt x="128" y="157"/>
                    <a:pt x="131" y="154"/>
                    <a:pt x="131" y="150"/>
                  </a:cubicBezTo>
                  <a:cubicBezTo>
                    <a:pt x="131" y="149"/>
                    <a:pt x="131" y="149"/>
                    <a:pt x="131" y="149"/>
                  </a:cubicBezTo>
                  <a:cubicBezTo>
                    <a:pt x="131" y="138"/>
                    <a:pt x="131" y="138"/>
                    <a:pt x="131" y="138"/>
                  </a:cubicBezTo>
                  <a:cubicBezTo>
                    <a:pt x="124" y="138"/>
                    <a:pt x="124" y="138"/>
                    <a:pt x="124" y="138"/>
                  </a:cubicBezTo>
                  <a:lnTo>
                    <a:pt x="124" y="149"/>
                  </a:lnTo>
                  <a:close/>
                  <a:moveTo>
                    <a:pt x="63" y="79"/>
                  </a:moveTo>
                  <a:cubicBezTo>
                    <a:pt x="99" y="79"/>
                    <a:pt x="99" y="79"/>
                    <a:pt x="99" y="79"/>
                  </a:cubicBezTo>
                  <a:cubicBezTo>
                    <a:pt x="99" y="110"/>
                    <a:pt x="99" y="110"/>
                    <a:pt x="99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3" y="110"/>
                    <a:pt x="63" y="110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lose/>
                  <a:moveTo>
                    <a:pt x="75" y="18"/>
                  </a:moveTo>
                  <a:cubicBezTo>
                    <a:pt x="75" y="8"/>
                    <a:pt x="75" y="8"/>
                    <a:pt x="75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5" y="7"/>
                    <a:pt x="75" y="7"/>
                    <a:pt x="76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3" y="18"/>
                    <a:pt x="113" y="19"/>
                    <a:pt x="113" y="19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75" y="19"/>
                    <a:pt x="75" y="18"/>
                  </a:cubicBezTo>
                  <a:cubicBezTo>
                    <a:pt x="75" y="18"/>
                    <a:pt x="75" y="18"/>
                    <a:pt x="75" y="18"/>
                  </a:cubicBezTo>
                  <a:close/>
                  <a:moveTo>
                    <a:pt x="72" y="40"/>
                  </a:moveTo>
                  <a:cubicBezTo>
                    <a:pt x="74" y="35"/>
                    <a:pt x="76" y="31"/>
                    <a:pt x="77" y="27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111" y="26"/>
                    <a:pt x="111" y="26"/>
                    <a:pt x="111" y="26"/>
                  </a:cubicBezTo>
                  <a:cubicBezTo>
                    <a:pt x="111" y="26"/>
                    <a:pt x="111" y="26"/>
                    <a:pt x="111" y="27"/>
                  </a:cubicBezTo>
                  <a:cubicBezTo>
                    <a:pt x="112" y="31"/>
                    <a:pt x="114" y="35"/>
                    <a:pt x="116" y="40"/>
                  </a:cubicBezTo>
                  <a:cubicBezTo>
                    <a:pt x="117" y="41"/>
                    <a:pt x="118" y="43"/>
                    <a:pt x="119" y="44"/>
                  </a:cubicBezTo>
                  <a:cubicBezTo>
                    <a:pt x="110" y="41"/>
                    <a:pt x="103" y="44"/>
                    <a:pt x="96" y="46"/>
                  </a:cubicBezTo>
                  <a:cubicBezTo>
                    <a:pt x="89" y="49"/>
                    <a:pt x="80" y="51"/>
                    <a:pt x="68" y="48"/>
                  </a:cubicBezTo>
                  <a:cubicBezTo>
                    <a:pt x="69" y="45"/>
                    <a:pt x="70" y="42"/>
                    <a:pt x="72" y="40"/>
                  </a:cubicBezTo>
                  <a:close/>
                  <a:moveTo>
                    <a:pt x="19" y="1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9"/>
                    <a:pt x="5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lose/>
                  <a:moveTo>
                    <a:pt x="16" y="40"/>
                  </a:moveTo>
                  <a:cubicBezTo>
                    <a:pt x="18" y="35"/>
                    <a:pt x="20" y="31"/>
                    <a:pt x="21" y="27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55" y="26"/>
                    <a:pt x="55" y="26"/>
                    <a:pt x="55" y="27"/>
                  </a:cubicBezTo>
                  <a:cubicBezTo>
                    <a:pt x="56" y="31"/>
                    <a:pt x="59" y="37"/>
                    <a:pt x="62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4"/>
                    <a:pt x="62" y="44"/>
                  </a:cubicBezTo>
                  <a:cubicBezTo>
                    <a:pt x="54" y="41"/>
                    <a:pt x="48" y="44"/>
                    <a:pt x="41" y="46"/>
                  </a:cubicBezTo>
                  <a:cubicBezTo>
                    <a:pt x="33" y="49"/>
                    <a:pt x="25" y="51"/>
                    <a:pt x="12" y="47"/>
                  </a:cubicBezTo>
                  <a:cubicBezTo>
                    <a:pt x="13" y="45"/>
                    <a:pt x="14" y="42"/>
                    <a:pt x="16" y="40"/>
                  </a:cubicBezTo>
                  <a:close/>
                  <a:moveTo>
                    <a:pt x="7" y="79"/>
                  </a:moveTo>
                  <a:cubicBezTo>
                    <a:pt x="41" y="79"/>
                    <a:pt x="41" y="79"/>
                    <a:pt x="41" y="79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7" y="110"/>
                    <a:pt x="7" y="110"/>
                    <a:pt x="7" y="110"/>
                  </a:cubicBezTo>
                  <a:lnTo>
                    <a:pt x="7" y="79"/>
                  </a:lnTo>
                  <a:close/>
                  <a:moveTo>
                    <a:pt x="8" y="150"/>
                  </a:moveTo>
                  <a:cubicBezTo>
                    <a:pt x="8" y="150"/>
                    <a:pt x="8" y="150"/>
                    <a:pt x="8" y="150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45" y="117"/>
                    <a:pt x="45" y="117"/>
                    <a:pt x="45" y="117"/>
                  </a:cubicBezTo>
                  <a:cubicBezTo>
                    <a:pt x="47" y="117"/>
                    <a:pt x="48" y="115"/>
                    <a:pt x="48" y="113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4"/>
                    <a:pt x="47" y="73"/>
                    <a:pt x="45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3"/>
                    <a:pt x="8" y="58"/>
                    <a:pt x="10" y="54"/>
                  </a:cubicBezTo>
                  <a:cubicBezTo>
                    <a:pt x="15" y="56"/>
                    <a:pt x="20" y="56"/>
                    <a:pt x="24" y="56"/>
                  </a:cubicBezTo>
                  <a:cubicBezTo>
                    <a:pt x="32" y="56"/>
                    <a:pt x="38" y="54"/>
                    <a:pt x="44" y="52"/>
                  </a:cubicBezTo>
                  <a:cubicBezTo>
                    <a:pt x="49" y="50"/>
                    <a:pt x="54" y="49"/>
                    <a:pt x="59" y="50"/>
                  </a:cubicBezTo>
                  <a:cubicBezTo>
                    <a:pt x="58" y="55"/>
                    <a:pt x="56" y="61"/>
                    <a:pt x="56" y="68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57" y="149"/>
                    <a:pt x="57" y="149"/>
                    <a:pt x="57" y="149"/>
                  </a:cubicBezTo>
                  <a:cubicBezTo>
                    <a:pt x="57" y="150"/>
                    <a:pt x="57" y="150"/>
                    <a:pt x="57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8" y="150"/>
                    <a:pt x="8" y="150"/>
                    <a:pt x="8" y="1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243"/>
            <p:cNvSpPr>
              <a:spLocks/>
            </p:cNvSpPr>
            <p:nvPr/>
          </p:nvSpPr>
          <p:spPr bwMode="auto">
            <a:xfrm>
              <a:off x="7807325" y="5246688"/>
              <a:ext cx="123825" cy="66675"/>
            </a:xfrm>
            <a:custGeom>
              <a:avLst/>
              <a:gdLst>
                <a:gd name="T0" fmla="*/ 31 w 33"/>
                <a:gd name="T1" fmla="*/ 2 h 18"/>
                <a:gd name="T2" fmla="*/ 11 w 33"/>
                <a:gd name="T3" fmla="*/ 6 h 18"/>
                <a:gd name="T4" fmla="*/ 0 w 33"/>
                <a:gd name="T5" fmla="*/ 6 h 18"/>
                <a:gd name="T6" fmla="*/ 0 w 33"/>
                <a:gd name="T7" fmla="*/ 11 h 18"/>
                <a:gd name="T8" fmla="*/ 12 w 33"/>
                <a:gd name="T9" fmla="*/ 13 h 18"/>
                <a:gd name="T10" fmla="*/ 31 w 33"/>
                <a:gd name="T11" fmla="*/ 5 h 18"/>
                <a:gd name="T12" fmla="*/ 33 w 33"/>
                <a:gd name="T13" fmla="*/ 0 h 18"/>
                <a:gd name="T14" fmla="*/ 31 w 33"/>
                <a:gd name="T15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8">
                  <a:moveTo>
                    <a:pt x="31" y="2"/>
                  </a:moveTo>
                  <a:cubicBezTo>
                    <a:pt x="27" y="7"/>
                    <a:pt x="24" y="12"/>
                    <a:pt x="11" y="6"/>
                  </a:cubicBezTo>
                  <a:cubicBezTo>
                    <a:pt x="7" y="4"/>
                    <a:pt x="3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9"/>
                    <a:pt x="7" y="11"/>
                    <a:pt x="12" y="13"/>
                  </a:cubicBezTo>
                  <a:cubicBezTo>
                    <a:pt x="24" y="18"/>
                    <a:pt x="30" y="7"/>
                    <a:pt x="31" y="5"/>
                  </a:cubicBezTo>
                  <a:cubicBezTo>
                    <a:pt x="32" y="2"/>
                    <a:pt x="33" y="0"/>
                    <a:pt x="33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244"/>
            <p:cNvSpPr>
              <a:spLocks/>
            </p:cNvSpPr>
            <p:nvPr/>
          </p:nvSpPr>
          <p:spPr bwMode="auto">
            <a:xfrm>
              <a:off x="7596188" y="5249863"/>
              <a:ext cx="123825" cy="68263"/>
            </a:xfrm>
            <a:custGeom>
              <a:avLst/>
              <a:gdLst>
                <a:gd name="T0" fmla="*/ 32 w 33"/>
                <a:gd name="T1" fmla="*/ 2 h 18"/>
                <a:gd name="T2" fmla="*/ 12 w 33"/>
                <a:gd name="T3" fmla="*/ 6 h 18"/>
                <a:gd name="T4" fmla="*/ 0 w 33"/>
                <a:gd name="T5" fmla="*/ 6 h 18"/>
                <a:gd name="T6" fmla="*/ 0 w 33"/>
                <a:gd name="T7" fmla="*/ 11 h 18"/>
                <a:gd name="T8" fmla="*/ 13 w 33"/>
                <a:gd name="T9" fmla="*/ 13 h 18"/>
                <a:gd name="T10" fmla="*/ 31 w 33"/>
                <a:gd name="T11" fmla="*/ 5 h 18"/>
                <a:gd name="T12" fmla="*/ 33 w 33"/>
                <a:gd name="T13" fmla="*/ 0 h 18"/>
                <a:gd name="T14" fmla="*/ 32 w 33"/>
                <a:gd name="T15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8">
                  <a:moveTo>
                    <a:pt x="32" y="2"/>
                  </a:moveTo>
                  <a:cubicBezTo>
                    <a:pt x="27" y="7"/>
                    <a:pt x="24" y="12"/>
                    <a:pt x="12" y="6"/>
                  </a:cubicBezTo>
                  <a:cubicBezTo>
                    <a:pt x="7" y="4"/>
                    <a:pt x="3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9"/>
                    <a:pt x="7" y="11"/>
                    <a:pt x="13" y="13"/>
                  </a:cubicBezTo>
                  <a:cubicBezTo>
                    <a:pt x="24" y="18"/>
                    <a:pt x="30" y="7"/>
                    <a:pt x="31" y="5"/>
                  </a:cubicBezTo>
                  <a:cubicBezTo>
                    <a:pt x="33" y="2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4" name="组合 253"/>
          <p:cNvGrpSpPr/>
          <p:nvPr/>
        </p:nvGrpSpPr>
        <p:grpSpPr>
          <a:xfrm>
            <a:off x="6631364" y="1130151"/>
            <a:ext cx="471477" cy="677072"/>
            <a:chOff x="6496050" y="984250"/>
            <a:chExt cx="484188" cy="6953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5" name="Freeform 71"/>
            <p:cNvSpPr>
              <a:spLocks noEditPoints="1"/>
            </p:cNvSpPr>
            <p:nvPr/>
          </p:nvSpPr>
          <p:spPr bwMode="auto">
            <a:xfrm>
              <a:off x="6496050" y="984250"/>
              <a:ext cx="484188" cy="695325"/>
            </a:xfrm>
            <a:custGeom>
              <a:avLst/>
              <a:gdLst>
                <a:gd name="T0" fmla="*/ 87 w 129"/>
                <a:gd name="T1" fmla="*/ 0 h 185"/>
                <a:gd name="T2" fmla="*/ 42 w 129"/>
                <a:gd name="T3" fmla="*/ 0 h 185"/>
                <a:gd name="T4" fmla="*/ 27 w 129"/>
                <a:gd name="T5" fmla="*/ 15 h 185"/>
                <a:gd name="T6" fmla="*/ 27 w 129"/>
                <a:gd name="T7" fmla="*/ 24 h 185"/>
                <a:gd name="T8" fmla="*/ 18 w 129"/>
                <a:gd name="T9" fmla="*/ 38 h 185"/>
                <a:gd name="T10" fmla="*/ 18 w 129"/>
                <a:gd name="T11" fmla="*/ 47 h 185"/>
                <a:gd name="T12" fmla="*/ 15 w 129"/>
                <a:gd name="T13" fmla="*/ 47 h 185"/>
                <a:gd name="T14" fmla="*/ 0 w 129"/>
                <a:gd name="T15" fmla="*/ 62 h 185"/>
                <a:gd name="T16" fmla="*/ 0 w 129"/>
                <a:gd name="T17" fmla="*/ 170 h 185"/>
                <a:gd name="T18" fmla="*/ 15 w 129"/>
                <a:gd name="T19" fmla="*/ 185 h 185"/>
                <a:gd name="T20" fmla="*/ 114 w 129"/>
                <a:gd name="T21" fmla="*/ 185 h 185"/>
                <a:gd name="T22" fmla="*/ 129 w 129"/>
                <a:gd name="T23" fmla="*/ 170 h 185"/>
                <a:gd name="T24" fmla="*/ 129 w 129"/>
                <a:gd name="T25" fmla="*/ 62 h 185"/>
                <a:gd name="T26" fmla="*/ 114 w 129"/>
                <a:gd name="T27" fmla="*/ 47 h 185"/>
                <a:gd name="T28" fmla="*/ 110 w 129"/>
                <a:gd name="T29" fmla="*/ 47 h 185"/>
                <a:gd name="T30" fmla="*/ 110 w 129"/>
                <a:gd name="T31" fmla="*/ 38 h 185"/>
                <a:gd name="T32" fmla="*/ 102 w 129"/>
                <a:gd name="T33" fmla="*/ 24 h 185"/>
                <a:gd name="T34" fmla="*/ 102 w 129"/>
                <a:gd name="T35" fmla="*/ 15 h 185"/>
                <a:gd name="T36" fmla="*/ 87 w 129"/>
                <a:gd name="T37" fmla="*/ 0 h 185"/>
                <a:gd name="T38" fmla="*/ 103 w 129"/>
                <a:gd name="T39" fmla="*/ 38 h 185"/>
                <a:gd name="T40" fmla="*/ 103 w 129"/>
                <a:gd name="T41" fmla="*/ 50 h 185"/>
                <a:gd name="T42" fmla="*/ 107 w 129"/>
                <a:gd name="T43" fmla="*/ 54 h 185"/>
                <a:gd name="T44" fmla="*/ 114 w 129"/>
                <a:gd name="T45" fmla="*/ 54 h 185"/>
                <a:gd name="T46" fmla="*/ 121 w 129"/>
                <a:gd name="T47" fmla="*/ 62 h 185"/>
                <a:gd name="T48" fmla="*/ 121 w 129"/>
                <a:gd name="T49" fmla="*/ 170 h 185"/>
                <a:gd name="T50" fmla="*/ 114 w 129"/>
                <a:gd name="T51" fmla="*/ 178 h 185"/>
                <a:gd name="T52" fmla="*/ 15 w 129"/>
                <a:gd name="T53" fmla="*/ 178 h 185"/>
                <a:gd name="T54" fmla="*/ 7 w 129"/>
                <a:gd name="T55" fmla="*/ 170 h 185"/>
                <a:gd name="T56" fmla="*/ 7 w 129"/>
                <a:gd name="T57" fmla="*/ 62 h 185"/>
                <a:gd name="T58" fmla="*/ 15 w 129"/>
                <a:gd name="T59" fmla="*/ 54 h 185"/>
                <a:gd name="T60" fmla="*/ 22 w 129"/>
                <a:gd name="T61" fmla="*/ 54 h 185"/>
                <a:gd name="T62" fmla="*/ 25 w 129"/>
                <a:gd name="T63" fmla="*/ 50 h 185"/>
                <a:gd name="T64" fmla="*/ 25 w 129"/>
                <a:gd name="T65" fmla="*/ 38 h 185"/>
                <a:gd name="T66" fmla="*/ 31 w 129"/>
                <a:gd name="T67" fmla="*/ 30 h 185"/>
                <a:gd name="T68" fmla="*/ 45 w 129"/>
                <a:gd name="T69" fmla="*/ 30 h 185"/>
                <a:gd name="T70" fmla="*/ 45 w 129"/>
                <a:gd name="T71" fmla="*/ 23 h 185"/>
                <a:gd name="T72" fmla="*/ 34 w 129"/>
                <a:gd name="T73" fmla="*/ 23 h 185"/>
                <a:gd name="T74" fmla="*/ 34 w 129"/>
                <a:gd name="T75" fmla="*/ 15 h 185"/>
                <a:gd name="T76" fmla="*/ 42 w 129"/>
                <a:gd name="T77" fmla="*/ 7 h 185"/>
                <a:gd name="T78" fmla="*/ 87 w 129"/>
                <a:gd name="T79" fmla="*/ 7 h 185"/>
                <a:gd name="T80" fmla="*/ 94 w 129"/>
                <a:gd name="T81" fmla="*/ 15 h 185"/>
                <a:gd name="T82" fmla="*/ 94 w 129"/>
                <a:gd name="T83" fmla="*/ 23 h 185"/>
                <a:gd name="T84" fmla="*/ 83 w 129"/>
                <a:gd name="T85" fmla="*/ 23 h 185"/>
                <a:gd name="T86" fmla="*/ 83 w 129"/>
                <a:gd name="T87" fmla="*/ 30 h 185"/>
                <a:gd name="T88" fmla="*/ 97 w 129"/>
                <a:gd name="T89" fmla="*/ 30 h 185"/>
                <a:gd name="T90" fmla="*/ 103 w 129"/>
                <a:gd name="T91" fmla="*/ 3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9" h="185">
                  <a:moveTo>
                    <a:pt x="87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34" y="0"/>
                    <a:pt x="27" y="7"/>
                    <a:pt x="27" y="15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2" y="27"/>
                    <a:pt x="18" y="32"/>
                    <a:pt x="18" y="38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7" y="47"/>
                    <a:pt x="0" y="53"/>
                    <a:pt x="0" y="6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9"/>
                    <a:pt x="7" y="185"/>
                    <a:pt x="15" y="185"/>
                  </a:cubicBezTo>
                  <a:cubicBezTo>
                    <a:pt x="114" y="185"/>
                    <a:pt x="114" y="185"/>
                    <a:pt x="114" y="185"/>
                  </a:cubicBezTo>
                  <a:cubicBezTo>
                    <a:pt x="122" y="185"/>
                    <a:pt x="129" y="179"/>
                    <a:pt x="129" y="170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9" y="53"/>
                    <a:pt x="122" y="47"/>
                    <a:pt x="114" y="47"/>
                  </a:cubicBezTo>
                  <a:cubicBezTo>
                    <a:pt x="110" y="47"/>
                    <a:pt x="110" y="47"/>
                    <a:pt x="110" y="47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2"/>
                    <a:pt x="107" y="27"/>
                    <a:pt x="102" y="24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102" y="7"/>
                    <a:pt x="95" y="0"/>
                    <a:pt x="87" y="0"/>
                  </a:cubicBezTo>
                  <a:close/>
                  <a:moveTo>
                    <a:pt x="103" y="38"/>
                  </a:moveTo>
                  <a:cubicBezTo>
                    <a:pt x="103" y="50"/>
                    <a:pt x="103" y="50"/>
                    <a:pt x="103" y="50"/>
                  </a:cubicBezTo>
                  <a:cubicBezTo>
                    <a:pt x="103" y="52"/>
                    <a:pt x="105" y="54"/>
                    <a:pt x="107" y="54"/>
                  </a:cubicBezTo>
                  <a:cubicBezTo>
                    <a:pt x="114" y="54"/>
                    <a:pt x="114" y="54"/>
                    <a:pt x="114" y="54"/>
                  </a:cubicBezTo>
                  <a:cubicBezTo>
                    <a:pt x="118" y="54"/>
                    <a:pt x="121" y="57"/>
                    <a:pt x="121" y="62"/>
                  </a:cubicBezTo>
                  <a:cubicBezTo>
                    <a:pt x="121" y="170"/>
                    <a:pt x="121" y="170"/>
                    <a:pt x="121" y="170"/>
                  </a:cubicBezTo>
                  <a:cubicBezTo>
                    <a:pt x="121" y="175"/>
                    <a:pt x="118" y="178"/>
                    <a:pt x="114" y="178"/>
                  </a:cubicBezTo>
                  <a:cubicBezTo>
                    <a:pt x="15" y="178"/>
                    <a:pt x="15" y="178"/>
                    <a:pt x="15" y="178"/>
                  </a:cubicBezTo>
                  <a:cubicBezTo>
                    <a:pt x="11" y="178"/>
                    <a:pt x="7" y="175"/>
                    <a:pt x="7" y="170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57"/>
                    <a:pt x="11" y="54"/>
                    <a:pt x="15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4" y="54"/>
                    <a:pt x="25" y="52"/>
                    <a:pt x="25" y="5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4"/>
                    <a:pt x="28" y="31"/>
                    <a:pt x="31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1"/>
                    <a:pt x="38" y="7"/>
                    <a:pt x="42" y="7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91" y="7"/>
                    <a:pt x="94" y="11"/>
                    <a:pt x="94" y="15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101" y="31"/>
                    <a:pt x="103" y="34"/>
                    <a:pt x="10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72"/>
            <p:cNvSpPr>
              <a:spLocks/>
            </p:cNvSpPr>
            <p:nvPr/>
          </p:nvSpPr>
          <p:spPr bwMode="auto">
            <a:xfrm>
              <a:off x="6646863" y="1239838"/>
              <a:ext cx="184150" cy="184150"/>
            </a:xfrm>
            <a:custGeom>
              <a:avLst/>
              <a:gdLst>
                <a:gd name="T0" fmla="*/ 45 w 49"/>
                <a:gd name="T1" fmla="*/ 21 h 49"/>
                <a:gd name="T2" fmla="*/ 28 w 49"/>
                <a:gd name="T3" fmla="*/ 21 h 49"/>
                <a:gd name="T4" fmla="*/ 28 w 49"/>
                <a:gd name="T5" fmla="*/ 4 h 49"/>
                <a:gd name="T6" fmla="*/ 24 w 49"/>
                <a:gd name="T7" fmla="*/ 0 h 49"/>
                <a:gd name="T8" fmla="*/ 21 w 49"/>
                <a:gd name="T9" fmla="*/ 4 h 49"/>
                <a:gd name="T10" fmla="*/ 21 w 49"/>
                <a:gd name="T11" fmla="*/ 21 h 49"/>
                <a:gd name="T12" fmla="*/ 4 w 49"/>
                <a:gd name="T13" fmla="*/ 21 h 49"/>
                <a:gd name="T14" fmla="*/ 0 w 49"/>
                <a:gd name="T15" fmla="*/ 25 h 49"/>
                <a:gd name="T16" fmla="*/ 4 w 49"/>
                <a:gd name="T17" fmla="*/ 28 h 49"/>
                <a:gd name="T18" fmla="*/ 21 w 49"/>
                <a:gd name="T19" fmla="*/ 28 h 49"/>
                <a:gd name="T20" fmla="*/ 21 w 49"/>
                <a:gd name="T21" fmla="*/ 45 h 49"/>
                <a:gd name="T22" fmla="*/ 24 w 49"/>
                <a:gd name="T23" fmla="*/ 49 h 49"/>
                <a:gd name="T24" fmla="*/ 28 w 49"/>
                <a:gd name="T25" fmla="*/ 45 h 49"/>
                <a:gd name="T26" fmla="*/ 28 w 49"/>
                <a:gd name="T27" fmla="*/ 28 h 49"/>
                <a:gd name="T28" fmla="*/ 45 w 49"/>
                <a:gd name="T29" fmla="*/ 28 h 49"/>
                <a:gd name="T30" fmla="*/ 49 w 49"/>
                <a:gd name="T31" fmla="*/ 25 h 49"/>
                <a:gd name="T32" fmla="*/ 45 w 49"/>
                <a:gd name="T33" fmla="*/ 2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49">
                  <a:moveTo>
                    <a:pt x="45" y="21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2"/>
                    <a:pt x="26" y="0"/>
                    <a:pt x="24" y="0"/>
                  </a:cubicBezTo>
                  <a:cubicBezTo>
                    <a:pt x="22" y="0"/>
                    <a:pt x="21" y="2"/>
                    <a:pt x="21" y="4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23"/>
                    <a:pt x="0" y="25"/>
                  </a:cubicBezTo>
                  <a:cubicBezTo>
                    <a:pt x="0" y="27"/>
                    <a:pt x="2" y="28"/>
                    <a:pt x="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7"/>
                    <a:pt x="22" y="49"/>
                    <a:pt x="24" y="49"/>
                  </a:cubicBezTo>
                  <a:cubicBezTo>
                    <a:pt x="26" y="49"/>
                    <a:pt x="28" y="47"/>
                    <a:pt x="28" y="45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7" y="28"/>
                    <a:pt x="49" y="27"/>
                    <a:pt x="49" y="25"/>
                  </a:cubicBezTo>
                  <a:cubicBezTo>
                    <a:pt x="49" y="23"/>
                    <a:pt x="47" y="21"/>
                    <a:pt x="4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73"/>
            <p:cNvSpPr>
              <a:spLocks noEditPoints="1"/>
            </p:cNvSpPr>
            <p:nvPr/>
          </p:nvSpPr>
          <p:spPr bwMode="auto">
            <a:xfrm>
              <a:off x="6572250" y="1162050"/>
              <a:ext cx="330200" cy="341313"/>
            </a:xfrm>
            <a:custGeom>
              <a:avLst/>
              <a:gdLst>
                <a:gd name="T0" fmla="*/ 15 w 88"/>
                <a:gd name="T1" fmla="*/ 0 h 91"/>
                <a:gd name="T2" fmla="*/ 0 w 88"/>
                <a:gd name="T3" fmla="*/ 15 h 91"/>
                <a:gd name="T4" fmla="*/ 0 w 88"/>
                <a:gd name="T5" fmla="*/ 76 h 91"/>
                <a:gd name="T6" fmla="*/ 15 w 88"/>
                <a:gd name="T7" fmla="*/ 91 h 91"/>
                <a:gd name="T8" fmla="*/ 73 w 88"/>
                <a:gd name="T9" fmla="*/ 91 h 91"/>
                <a:gd name="T10" fmla="*/ 88 w 88"/>
                <a:gd name="T11" fmla="*/ 76 h 91"/>
                <a:gd name="T12" fmla="*/ 88 w 88"/>
                <a:gd name="T13" fmla="*/ 15 h 91"/>
                <a:gd name="T14" fmla="*/ 73 w 88"/>
                <a:gd name="T15" fmla="*/ 0 h 91"/>
                <a:gd name="T16" fmla="*/ 15 w 88"/>
                <a:gd name="T17" fmla="*/ 0 h 91"/>
                <a:gd name="T18" fmla="*/ 81 w 88"/>
                <a:gd name="T19" fmla="*/ 15 h 91"/>
                <a:gd name="T20" fmla="*/ 81 w 88"/>
                <a:gd name="T21" fmla="*/ 76 h 91"/>
                <a:gd name="T22" fmla="*/ 73 w 88"/>
                <a:gd name="T23" fmla="*/ 84 h 91"/>
                <a:gd name="T24" fmla="*/ 15 w 88"/>
                <a:gd name="T25" fmla="*/ 84 h 91"/>
                <a:gd name="T26" fmla="*/ 7 w 88"/>
                <a:gd name="T27" fmla="*/ 76 h 91"/>
                <a:gd name="T28" fmla="*/ 7 w 88"/>
                <a:gd name="T29" fmla="*/ 15 h 91"/>
                <a:gd name="T30" fmla="*/ 15 w 88"/>
                <a:gd name="T31" fmla="*/ 8 h 91"/>
                <a:gd name="T32" fmla="*/ 73 w 88"/>
                <a:gd name="T33" fmla="*/ 8 h 91"/>
                <a:gd name="T34" fmla="*/ 81 w 88"/>
                <a:gd name="T35" fmla="*/ 1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8" h="91">
                  <a:moveTo>
                    <a:pt x="15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4"/>
                    <a:pt x="7" y="91"/>
                    <a:pt x="15" y="91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81" y="91"/>
                    <a:pt x="88" y="84"/>
                    <a:pt x="88" y="76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7"/>
                    <a:pt x="81" y="0"/>
                    <a:pt x="73" y="0"/>
                  </a:cubicBezTo>
                  <a:lnTo>
                    <a:pt x="15" y="0"/>
                  </a:lnTo>
                  <a:close/>
                  <a:moveTo>
                    <a:pt x="81" y="15"/>
                  </a:moveTo>
                  <a:cubicBezTo>
                    <a:pt x="81" y="76"/>
                    <a:pt x="81" y="76"/>
                    <a:pt x="81" y="76"/>
                  </a:cubicBezTo>
                  <a:cubicBezTo>
                    <a:pt x="81" y="80"/>
                    <a:pt x="77" y="84"/>
                    <a:pt x="73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1" y="84"/>
                    <a:pt x="7" y="80"/>
                    <a:pt x="7" y="7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1"/>
                    <a:pt x="11" y="8"/>
                    <a:pt x="15" y="8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77" y="8"/>
                    <a:pt x="81" y="11"/>
                    <a:pt x="8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74"/>
            <p:cNvSpPr>
              <a:spLocks/>
            </p:cNvSpPr>
            <p:nvPr/>
          </p:nvSpPr>
          <p:spPr bwMode="auto">
            <a:xfrm>
              <a:off x="6696075" y="1289050"/>
              <a:ext cx="82550" cy="87313"/>
            </a:xfrm>
            <a:custGeom>
              <a:avLst/>
              <a:gdLst>
                <a:gd name="T0" fmla="*/ 16 w 52"/>
                <a:gd name="T1" fmla="*/ 55 h 55"/>
                <a:gd name="T2" fmla="*/ 35 w 52"/>
                <a:gd name="T3" fmla="*/ 55 h 55"/>
                <a:gd name="T4" fmla="*/ 35 w 52"/>
                <a:gd name="T5" fmla="*/ 36 h 55"/>
                <a:gd name="T6" fmla="*/ 52 w 52"/>
                <a:gd name="T7" fmla="*/ 36 h 55"/>
                <a:gd name="T8" fmla="*/ 52 w 52"/>
                <a:gd name="T9" fmla="*/ 19 h 55"/>
                <a:gd name="T10" fmla="*/ 35 w 52"/>
                <a:gd name="T11" fmla="*/ 19 h 55"/>
                <a:gd name="T12" fmla="*/ 35 w 52"/>
                <a:gd name="T13" fmla="*/ 0 h 55"/>
                <a:gd name="T14" fmla="*/ 16 w 52"/>
                <a:gd name="T15" fmla="*/ 0 h 55"/>
                <a:gd name="T16" fmla="*/ 16 w 52"/>
                <a:gd name="T17" fmla="*/ 19 h 55"/>
                <a:gd name="T18" fmla="*/ 0 w 52"/>
                <a:gd name="T19" fmla="*/ 19 h 55"/>
                <a:gd name="T20" fmla="*/ 0 w 52"/>
                <a:gd name="T21" fmla="*/ 36 h 55"/>
                <a:gd name="T22" fmla="*/ 16 w 52"/>
                <a:gd name="T23" fmla="*/ 36 h 55"/>
                <a:gd name="T24" fmla="*/ 16 w 52"/>
                <a:gd name="T2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55">
                  <a:moveTo>
                    <a:pt x="16" y="55"/>
                  </a:moveTo>
                  <a:lnTo>
                    <a:pt x="35" y="55"/>
                  </a:lnTo>
                  <a:lnTo>
                    <a:pt x="35" y="36"/>
                  </a:lnTo>
                  <a:lnTo>
                    <a:pt x="52" y="36"/>
                  </a:lnTo>
                  <a:lnTo>
                    <a:pt x="52" y="19"/>
                  </a:lnTo>
                  <a:lnTo>
                    <a:pt x="35" y="19"/>
                  </a:lnTo>
                  <a:lnTo>
                    <a:pt x="35" y="0"/>
                  </a:lnTo>
                  <a:lnTo>
                    <a:pt x="16" y="0"/>
                  </a:lnTo>
                  <a:lnTo>
                    <a:pt x="16" y="19"/>
                  </a:lnTo>
                  <a:lnTo>
                    <a:pt x="0" y="19"/>
                  </a:lnTo>
                  <a:lnTo>
                    <a:pt x="0" y="36"/>
                  </a:lnTo>
                  <a:lnTo>
                    <a:pt x="16" y="36"/>
                  </a:lnTo>
                  <a:lnTo>
                    <a:pt x="16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45"/>
            <p:cNvSpPr>
              <a:spLocks/>
            </p:cNvSpPr>
            <p:nvPr/>
          </p:nvSpPr>
          <p:spPr bwMode="auto">
            <a:xfrm>
              <a:off x="6677025" y="1052513"/>
              <a:ext cx="123825" cy="71438"/>
            </a:xfrm>
            <a:custGeom>
              <a:avLst/>
              <a:gdLst>
                <a:gd name="T0" fmla="*/ 31 w 33"/>
                <a:gd name="T1" fmla="*/ 2 h 19"/>
                <a:gd name="T2" fmla="*/ 11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2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1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1" y="2"/>
                  </a:moveTo>
                  <a:cubicBezTo>
                    <a:pt x="27" y="8"/>
                    <a:pt x="24" y="13"/>
                    <a:pt x="11" y="7"/>
                  </a:cubicBezTo>
                  <a:cubicBezTo>
                    <a:pt x="7" y="5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1"/>
                    <a:pt x="12" y="14"/>
                  </a:cubicBezTo>
                  <a:cubicBezTo>
                    <a:pt x="24" y="19"/>
                    <a:pt x="30" y="7"/>
                    <a:pt x="31" y="5"/>
                  </a:cubicBezTo>
                  <a:cubicBezTo>
                    <a:pt x="32" y="3"/>
                    <a:pt x="33" y="0"/>
                    <a:pt x="33" y="0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6" name="组合 255"/>
          <p:cNvGrpSpPr/>
          <p:nvPr/>
        </p:nvGrpSpPr>
        <p:grpSpPr>
          <a:xfrm>
            <a:off x="8814071" y="1182709"/>
            <a:ext cx="565772" cy="573502"/>
            <a:chOff x="8737600" y="1038225"/>
            <a:chExt cx="581025" cy="5889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2" name="Freeform 188"/>
            <p:cNvSpPr>
              <a:spLocks noEditPoints="1"/>
            </p:cNvSpPr>
            <p:nvPr/>
          </p:nvSpPr>
          <p:spPr bwMode="auto">
            <a:xfrm>
              <a:off x="9136063" y="1443038"/>
              <a:ext cx="77788" cy="117475"/>
            </a:xfrm>
            <a:custGeom>
              <a:avLst/>
              <a:gdLst>
                <a:gd name="T0" fmla="*/ 17 w 21"/>
                <a:gd name="T1" fmla="*/ 0 h 31"/>
                <a:gd name="T2" fmla="*/ 4 w 21"/>
                <a:gd name="T3" fmla="*/ 0 h 31"/>
                <a:gd name="T4" fmla="*/ 0 w 21"/>
                <a:gd name="T5" fmla="*/ 4 h 31"/>
                <a:gd name="T6" fmla="*/ 0 w 21"/>
                <a:gd name="T7" fmla="*/ 27 h 31"/>
                <a:gd name="T8" fmla="*/ 4 w 21"/>
                <a:gd name="T9" fmla="*/ 31 h 31"/>
                <a:gd name="T10" fmla="*/ 17 w 21"/>
                <a:gd name="T11" fmla="*/ 31 h 31"/>
                <a:gd name="T12" fmla="*/ 21 w 21"/>
                <a:gd name="T13" fmla="*/ 27 h 31"/>
                <a:gd name="T14" fmla="*/ 21 w 21"/>
                <a:gd name="T15" fmla="*/ 4 h 31"/>
                <a:gd name="T16" fmla="*/ 17 w 21"/>
                <a:gd name="T17" fmla="*/ 0 h 31"/>
                <a:gd name="T18" fmla="*/ 14 w 21"/>
                <a:gd name="T19" fmla="*/ 24 h 31"/>
                <a:gd name="T20" fmla="*/ 7 w 21"/>
                <a:gd name="T21" fmla="*/ 24 h 31"/>
                <a:gd name="T22" fmla="*/ 7 w 21"/>
                <a:gd name="T23" fmla="*/ 8 h 31"/>
                <a:gd name="T24" fmla="*/ 14 w 21"/>
                <a:gd name="T25" fmla="*/ 8 h 31"/>
                <a:gd name="T26" fmla="*/ 14 w 21"/>
                <a:gd name="T27" fmla="*/ 24 h 31"/>
                <a:gd name="T28" fmla="*/ 14 w 21"/>
                <a:gd name="T29" fmla="*/ 2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31">
                  <a:moveTo>
                    <a:pt x="1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0"/>
                    <a:pt x="2" y="31"/>
                    <a:pt x="4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9" y="31"/>
                    <a:pt x="21" y="30"/>
                    <a:pt x="21" y="27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19" y="0"/>
                    <a:pt x="17" y="0"/>
                  </a:cubicBezTo>
                  <a:close/>
                  <a:moveTo>
                    <a:pt x="14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3" name="Freeform 189"/>
            <p:cNvSpPr>
              <a:spLocks noEditPoints="1"/>
            </p:cNvSpPr>
            <p:nvPr/>
          </p:nvSpPr>
          <p:spPr bwMode="auto">
            <a:xfrm>
              <a:off x="8839200" y="1443038"/>
              <a:ext cx="74613" cy="117475"/>
            </a:xfrm>
            <a:custGeom>
              <a:avLst/>
              <a:gdLst>
                <a:gd name="T0" fmla="*/ 17 w 20"/>
                <a:gd name="T1" fmla="*/ 0 h 31"/>
                <a:gd name="T2" fmla="*/ 3 w 20"/>
                <a:gd name="T3" fmla="*/ 0 h 31"/>
                <a:gd name="T4" fmla="*/ 0 w 20"/>
                <a:gd name="T5" fmla="*/ 4 h 31"/>
                <a:gd name="T6" fmla="*/ 0 w 20"/>
                <a:gd name="T7" fmla="*/ 27 h 31"/>
                <a:gd name="T8" fmla="*/ 3 w 20"/>
                <a:gd name="T9" fmla="*/ 31 h 31"/>
                <a:gd name="T10" fmla="*/ 17 w 20"/>
                <a:gd name="T11" fmla="*/ 31 h 31"/>
                <a:gd name="T12" fmla="*/ 20 w 20"/>
                <a:gd name="T13" fmla="*/ 27 h 31"/>
                <a:gd name="T14" fmla="*/ 20 w 20"/>
                <a:gd name="T15" fmla="*/ 4 h 31"/>
                <a:gd name="T16" fmla="*/ 17 w 20"/>
                <a:gd name="T17" fmla="*/ 0 h 31"/>
                <a:gd name="T18" fmla="*/ 13 w 20"/>
                <a:gd name="T19" fmla="*/ 24 h 31"/>
                <a:gd name="T20" fmla="*/ 7 w 20"/>
                <a:gd name="T21" fmla="*/ 24 h 31"/>
                <a:gd name="T22" fmla="*/ 7 w 20"/>
                <a:gd name="T23" fmla="*/ 8 h 31"/>
                <a:gd name="T24" fmla="*/ 13 w 20"/>
                <a:gd name="T25" fmla="*/ 8 h 31"/>
                <a:gd name="T26" fmla="*/ 13 w 20"/>
                <a:gd name="T27" fmla="*/ 24 h 31"/>
                <a:gd name="T28" fmla="*/ 13 w 20"/>
                <a:gd name="T29" fmla="*/ 2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31">
                  <a:moveTo>
                    <a:pt x="17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0"/>
                    <a:pt x="2" y="31"/>
                    <a:pt x="3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9" y="31"/>
                    <a:pt x="20" y="30"/>
                    <a:pt x="20" y="2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2"/>
                    <a:pt x="19" y="0"/>
                    <a:pt x="17" y="0"/>
                  </a:cubicBezTo>
                  <a:close/>
                  <a:moveTo>
                    <a:pt x="13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4" name="Freeform 190"/>
            <p:cNvSpPr>
              <a:spLocks noEditPoints="1"/>
            </p:cNvSpPr>
            <p:nvPr/>
          </p:nvSpPr>
          <p:spPr bwMode="auto">
            <a:xfrm>
              <a:off x="9136063" y="1300163"/>
              <a:ext cx="77788" cy="101600"/>
            </a:xfrm>
            <a:custGeom>
              <a:avLst/>
              <a:gdLst>
                <a:gd name="T0" fmla="*/ 17 w 21"/>
                <a:gd name="T1" fmla="*/ 0 h 27"/>
                <a:gd name="T2" fmla="*/ 4 w 21"/>
                <a:gd name="T3" fmla="*/ 0 h 27"/>
                <a:gd name="T4" fmla="*/ 0 w 21"/>
                <a:gd name="T5" fmla="*/ 4 h 27"/>
                <a:gd name="T6" fmla="*/ 0 w 21"/>
                <a:gd name="T7" fmla="*/ 23 h 27"/>
                <a:gd name="T8" fmla="*/ 4 w 21"/>
                <a:gd name="T9" fmla="*/ 27 h 27"/>
                <a:gd name="T10" fmla="*/ 17 w 21"/>
                <a:gd name="T11" fmla="*/ 27 h 27"/>
                <a:gd name="T12" fmla="*/ 21 w 21"/>
                <a:gd name="T13" fmla="*/ 23 h 27"/>
                <a:gd name="T14" fmla="*/ 21 w 21"/>
                <a:gd name="T15" fmla="*/ 4 h 27"/>
                <a:gd name="T16" fmla="*/ 17 w 21"/>
                <a:gd name="T17" fmla="*/ 0 h 27"/>
                <a:gd name="T18" fmla="*/ 14 w 21"/>
                <a:gd name="T19" fmla="*/ 19 h 27"/>
                <a:gd name="T20" fmla="*/ 7 w 21"/>
                <a:gd name="T21" fmla="*/ 19 h 27"/>
                <a:gd name="T22" fmla="*/ 7 w 21"/>
                <a:gd name="T23" fmla="*/ 7 h 27"/>
                <a:gd name="T24" fmla="*/ 14 w 21"/>
                <a:gd name="T25" fmla="*/ 7 h 27"/>
                <a:gd name="T26" fmla="*/ 14 w 21"/>
                <a:gd name="T27" fmla="*/ 19 h 27"/>
                <a:gd name="T28" fmla="*/ 14 w 21"/>
                <a:gd name="T29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27">
                  <a:moveTo>
                    <a:pt x="1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21" y="25"/>
                    <a:pt x="21" y="23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19" y="0"/>
                    <a:pt x="17" y="0"/>
                  </a:cubicBezTo>
                  <a:close/>
                  <a:moveTo>
                    <a:pt x="14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" name="Freeform 191"/>
            <p:cNvSpPr>
              <a:spLocks noEditPoints="1"/>
            </p:cNvSpPr>
            <p:nvPr/>
          </p:nvSpPr>
          <p:spPr bwMode="auto">
            <a:xfrm>
              <a:off x="8839200" y="1300163"/>
              <a:ext cx="74613" cy="101600"/>
            </a:xfrm>
            <a:custGeom>
              <a:avLst/>
              <a:gdLst>
                <a:gd name="T0" fmla="*/ 17 w 20"/>
                <a:gd name="T1" fmla="*/ 0 h 27"/>
                <a:gd name="T2" fmla="*/ 3 w 20"/>
                <a:gd name="T3" fmla="*/ 0 h 27"/>
                <a:gd name="T4" fmla="*/ 0 w 20"/>
                <a:gd name="T5" fmla="*/ 4 h 27"/>
                <a:gd name="T6" fmla="*/ 0 w 20"/>
                <a:gd name="T7" fmla="*/ 23 h 27"/>
                <a:gd name="T8" fmla="*/ 3 w 20"/>
                <a:gd name="T9" fmla="*/ 27 h 27"/>
                <a:gd name="T10" fmla="*/ 17 w 20"/>
                <a:gd name="T11" fmla="*/ 27 h 27"/>
                <a:gd name="T12" fmla="*/ 20 w 20"/>
                <a:gd name="T13" fmla="*/ 23 h 27"/>
                <a:gd name="T14" fmla="*/ 20 w 20"/>
                <a:gd name="T15" fmla="*/ 4 h 27"/>
                <a:gd name="T16" fmla="*/ 17 w 20"/>
                <a:gd name="T17" fmla="*/ 0 h 27"/>
                <a:gd name="T18" fmla="*/ 13 w 20"/>
                <a:gd name="T19" fmla="*/ 19 h 27"/>
                <a:gd name="T20" fmla="*/ 7 w 20"/>
                <a:gd name="T21" fmla="*/ 19 h 27"/>
                <a:gd name="T22" fmla="*/ 7 w 20"/>
                <a:gd name="T23" fmla="*/ 7 h 27"/>
                <a:gd name="T24" fmla="*/ 13 w 20"/>
                <a:gd name="T25" fmla="*/ 7 h 27"/>
                <a:gd name="T26" fmla="*/ 13 w 20"/>
                <a:gd name="T27" fmla="*/ 19 h 27"/>
                <a:gd name="T28" fmla="*/ 13 w 20"/>
                <a:gd name="T29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7">
                  <a:moveTo>
                    <a:pt x="17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2" y="27"/>
                    <a:pt x="3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20" y="25"/>
                    <a:pt x="20" y="23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2"/>
                    <a:pt x="19" y="0"/>
                    <a:pt x="17" y="0"/>
                  </a:cubicBezTo>
                  <a:close/>
                  <a:moveTo>
                    <a:pt x="13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6" name="Freeform 192"/>
            <p:cNvSpPr>
              <a:spLocks noEditPoints="1"/>
            </p:cNvSpPr>
            <p:nvPr/>
          </p:nvSpPr>
          <p:spPr bwMode="auto">
            <a:xfrm>
              <a:off x="8737600" y="1068388"/>
              <a:ext cx="581025" cy="558800"/>
            </a:xfrm>
            <a:custGeom>
              <a:avLst/>
              <a:gdLst>
                <a:gd name="T0" fmla="*/ 126 w 155"/>
                <a:gd name="T1" fmla="*/ 2 h 149"/>
                <a:gd name="T2" fmla="*/ 113 w 155"/>
                <a:gd name="T3" fmla="*/ 0 h 149"/>
                <a:gd name="T4" fmla="*/ 121 w 155"/>
                <a:gd name="T5" fmla="*/ 7 h 149"/>
                <a:gd name="T6" fmla="*/ 102 w 155"/>
                <a:gd name="T7" fmla="*/ 45 h 149"/>
                <a:gd name="T8" fmla="*/ 75 w 155"/>
                <a:gd name="T9" fmla="*/ 23 h 149"/>
                <a:gd name="T10" fmla="*/ 10 w 155"/>
                <a:gd name="T11" fmla="*/ 45 h 149"/>
                <a:gd name="T12" fmla="*/ 77 w 155"/>
                <a:gd name="T13" fmla="*/ 7 h 149"/>
                <a:gd name="T14" fmla="*/ 31 w 155"/>
                <a:gd name="T15" fmla="*/ 0 h 149"/>
                <a:gd name="T16" fmla="*/ 0 w 155"/>
                <a:gd name="T17" fmla="*/ 46 h 149"/>
                <a:gd name="T18" fmla="*/ 3 w 155"/>
                <a:gd name="T19" fmla="*/ 52 h 149"/>
                <a:gd name="T20" fmla="*/ 11 w 155"/>
                <a:gd name="T21" fmla="*/ 142 h 149"/>
                <a:gd name="T22" fmla="*/ 2 w 155"/>
                <a:gd name="T23" fmla="*/ 145 h 149"/>
                <a:gd name="T24" fmla="*/ 14 w 155"/>
                <a:gd name="T25" fmla="*/ 149 h 149"/>
                <a:gd name="T26" fmla="*/ 14 w 155"/>
                <a:gd name="T27" fmla="*/ 149 h 149"/>
                <a:gd name="T28" fmla="*/ 61 w 155"/>
                <a:gd name="T29" fmla="*/ 149 h 149"/>
                <a:gd name="T30" fmla="*/ 93 w 155"/>
                <a:gd name="T31" fmla="*/ 149 h 149"/>
                <a:gd name="T32" fmla="*/ 93 w 155"/>
                <a:gd name="T33" fmla="*/ 149 h 149"/>
                <a:gd name="T34" fmla="*/ 140 w 155"/>
                <a:gd name="T35" fmla="*/ 149 h 149"/>
                <a:gd name="T36" fmla="*/ 149 w 155"/>
                <a:gd name="T37" fmla="*/ 149 h 149"/>
                <a:gd name="T38" fmla="*/ 149 w 155"/>
                <a:gd name="T39" fmla="*/ 142 h 149"/>
                <a:gd name="T40" fmla="*/ 143 w 155"/>
                <a:gd name="T41" fmla="*/ 52 h 149"/>
                <a:gd name="T42" fmla="*/ 154 w 155"/>
                <a:gd name="T43" fmla="*/ 50 h 149"/>
                <a:gd name="T44" fmla="*/ 90 w 155"/>
                <a:gd name="T45" fmla="*/ 142 h 149"/>
                <a:gd name="T46" fmla="*/ 64 w 155"/>
                <a:gd name="T47" fmla="*/ 110 h 149"/>
                <a:gd name="T48" fmla="*/ 90 w 155"/>
                <a:gd name="T49" fmla="*/ 110 h 149"/>
                <a:gd name="T50" fmla="*/ 90 w 155"/>
                <a:gd name="T51" fmla="*/ 142 h 149"/>
                <a:gd name="T52" fmla="*/ 97 w 155"/>
                <a:gd name="T53" fmla="*/ 110 h 149"/>
                <a:gd name="T54" fmla="*/ 57 w 155"/>
                <a:gd name="T55" fmla="*/ 110 h 149"/>
                <a:gd name="T56" fmla="*/ 18 w 155"/>
                <a:gd name="T57" fmla="*/ 142 h 149"/>
                <a:gd name="T58" fmla="*/ 54 w 155"/>
                <a:gd name="T59" fmla="*/ 52 h 149"/>
                <a:gd name="T60" fmla="*/ 77 w 155"/>
                <a:gd name="T61" fmla="*/ 31 h 149"/>
                <a:gd name="T62" fmla="*/ 101 w 155"/>
                <a:gd name="T63" fmla="*/ 52 h 149"/>
                <a:gd name="T64" fmla="*/ 136 w 155"/>
                <a:gd name="T65" fmla="*/ 142 h 149"/>
                <a:gd name="T66" fmla="*/ 97 w 155"/>
                <a:gd name="T67" fmla="*/ 14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5" h="149">
                  <a:moveTo>
                    <a:pt x="154" y="46"/>
                  </a:moveTo>
                  <a:cubicBezTo>
                    <a:pt x="126" y="2"/>
                    <a:pt x="126" y="2"/>
                    <a:pt x="126" y="2"/>
                  </a:cubicBezTo>
                  <a:cubicBezTo>
                    <a:pt x="126" y="1"/>
                    <a:pt x="124" y="0"/>
                    <a:pt x="12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21" y="7"/>
                    <a:pt x="121" y="7"/>
                    <a:pt x="121" y="7"/>
                  </a:cubicBezTo>
                  <a:cubicBezTo>
                    <a:pt x="145" y="45"/>
                    <a:pt x="145" y="45"/>
                    <a:pt x="145" y="45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8" y="22"/>
                    <a:pt x="76" y="22"/>
                    <a:pt x="75" y="23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77" y="7"/>
                    <a:pt x="77" y="7"/>
                    <a:pt x="77" y="7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29" y="1"/>
                    <a:pt x="28" y="2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7"/>
                    <a:pt x="0" y="49"/>
                    <a:pt x="0" y="50"/>
                  </a:cubicBezTo>
                  <a:cubicBezTo>
                    <a:pt x="1" y="51"/>
                    <a:pt x="2" y="52"/>
                    <a:pt x="3" y="52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1" y="142"/>
                    <a:pt x="11" y="142"/>
                    <a:pt x="11" y="142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4" y="142"/>
                    <a:pt x="2" y="143"/>
                    <a:pt x="2" y="145"/>
                  </a:cubicBezTo>
                  <a:cubicBezTo>
                    <a:pt x="2" y="147"/>
                    <a:pt x="4" y="149"/>
                    <a:pt x="6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60" y="149"/>
                    <a:pt x="60" y="149"/>
                    <a:pt x="60" y="149"/>
                  </a:cubicBezTo>
                  <a:cubicBezTo>
                    <a:pt x="61" y="149"/>
                    <a:pt x="61" y="149"/>
                    <a:pt x="61" y="149"/>
                  </a:cubicBezTo>
                  <a:cubicBezTo>
                    <a:pt x="61" y="149"/>
                    <a:pt x="61" y="149"/>
                    <a:pt x="61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140" y="149"/>
                    <a:pt x="140" y="149"/>
                    <a:pt x="140" y="149"/>
                  </a:cubicBezTo>
                  <a:cubicBezTo>
                    <a:pt x="140" y="149"/>
                    <a:pt x="140" y="149"/>
                    <a:pt x="140" y="149"/>
                  </a:cubicBezTo>
                  <a:cubicBezTo>
                    <a:pt x="140" y="149"/>
                    <a:pt x="140" y="149"/>
                    <a:pt x="140" y="149"/>
                  </a:cubicBezTo>
                  <a:cubicBezTo>
                    <a:pt x="149" y="149"/>
                    <a:pt x="149" y="149"/>
                    <a:pt x="149" y="149"/>
                  </a:cubicBezTo>
                  <a:cubicBezTo>
                    <a:pt x="150" y="149"/>
                    <a:pt x="152" y="147"/>
                    <a:pt x="152" y="145"/>
                  </a:cubicBezTo>
                  <a:cubicBezTo>
                    <a:pt x="152" y="143"/>
                    <a:pt x="150" y="142"/>
                    <a:pt x="149" y="142"/>
                  </a:cubicBezTo>
                  <a:cubicBezTo>
                    <a:pt x="143" y="142"/>
                    <a:pt x="143" y="142"/>
                    <a:pt x="143" y="142"/>
                  </a:cubicBezTo>
                  <a:cubicBezTo>
                    <a:pt x="143" y="52"/>
                    <a:pt x="143" y="52"/>
                    <a:pt x="143" y="52"/>
                  </a:cubicBezTo>
                  <a:cubicBezTo>
                    <a:pt x="151" y="52"/>
                    <a:pt x="151" y="52"/>
                    <a:pt x="151" y="52"/>
                  </a:cubicBezTo>
                  <a:cubicBezTo>
                    <a:pt x="152" y="52"/>
                    <a:pt x="154" y="51"/>
                    <a:pt x="154" y="50"/>
                  </a:cubicBezTo>
                  <a:cubicBezTo>
                    <a:pt x="155" y="49"/>
                    <a:pt x="155" y="47"/>
                    <a:pt x="154" y="46"/>
                  </a:cubicBezTo>
                  <a:close/>
                  <a:moveTo>
                    <a:pt x="90" y="142"/>
                  </a:moveTo>
                  <a:cubicBezTo>
                    <a:pt x="64" y="142"/>
                    <a:pt x="64" y="142"/>
                    <a:pt x="64" y="142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04"/>
                    <a:pt x="70" y="98"/>
                    <a:pt x="77" y="98"/>
                  </a:cubicBezTo>
                  <a:cubicBezTo>
                    <a:pt x="84" y="98"/>
                    <a:pt x="90" y="104"/>
                    <a:pt x="90" y="110"/>
                  </a:cubicBezTo>
                  <a:cubicBezTo>
                    <a:pt x="90" y="142"/>
                    <a:pt x="90" y="142"/>
                    <a:pt x="90" y="142"/>
                  </a:cubicBezTo>
                  <a:cubicBezTo>
                    <a:pt x="90" y="142"/>
                    <a:pt x="90" y="142"/>
                    <a:pt x="90" y="142"/>
                  </a:cubicBezTo>
                  <a:close/>
                  <a:moveTo>
                    <a:pt x="97" y="142"/>
                  </a:moveTo>
                  <a:cubicBezTo>
                    <a:pt x="97" y="110"/>
                    <a:pt x="97" y="110"/>
                    <a:pt x="97" y="110"/>
                  </a:cubicBezTo>
                  <a:cubicBezTo>
                    <a:pt x="97" y="100"/>
                    <a:pt x="88" y="91"/>
                    <a:pt x="77" y="91"/>
                  </a:cubicBezTo>
                  <a:cubicBezTo>
                    <a:pt x="66" y="91"/>
                    <a:pt x="57" y="100"/>
                    <a:pt x="57" y="110"/>
                  </a:cubicBezTo>
                  <a:cubicBezTo>
                    <a:pt x="57" y="142"/>
                    <a:pt x="57" y="142"/>
                    <a:pt x="57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4" y="52"/>
                    <a:pt x="55" y="51"/>
                    <a:pt x="55" y="5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100" y="52"/>
                    <a:pt x="101" y="52"/>
                  </a:cubicBezTo>
                  <a:cubicBezTo>
                    <a:pt x="136" y="52"/>
                    <a:pt x="136" y="52"/>
                    <a:pt x="136" y="52"/>
                  </a:cubicBezTo>
                  <a:cubicBezTo>
                    <a:pt x="136" y="142"/>
                    <a:pt x="136" y="142"/>
                    <a:pt x="136" y="142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193"/>
            <p:cNvSpPr>
              <a:spLocks/>
            </p:cNvSpPr>
            <p:nvPr/>
          </p:nvSpPr>
          <p:spPr bwMode="auto">
            <a:xfrm>
              <a:off x="9048750" y="1038225"/>
              <a:ext cx="79375" cy="77788"/>
            </a:xfrm>
            <a:custGeom>
              <a:avLst/>
              <a:gdLst>
                <a:gd name="T0" fmla="*/ 17 w 50"/>
                <a:gd name="T1" fmla="*/ 49 h 49"/>
                <a:gd name="T2" fmla="*/ 33 w 50"/>
                <a:gd name="T3" fmla="*/ 49 h 49"/>
                <a:gd name="T4" fmla="*/ 33 w 50"/>
                <a:gd name="T5" fmla="*/ 35 h 49"/>
                <a:gd name="T6" fmla="*/ 50 w 50"/>
                <a:gd name="T7" fmla="*/ 35 h 49"/>
                <a:gd name="T8" fmla="*/ 50 w 50"/>
                <a:gd name="T9" fmla="*/ 19 h 49"/>
                <a:gd name="T10" fmla="*/ 33 w 50"/>
                <a:gd name="T11" fmla="*/ 19 h 49"/>
                <a:gd name="T12" fmla="*/ 33 w 50"/>
                <a:gd name="T13" fmla="*/ 0 h 49"/>
                <a:gd name="T14" fmla="*/ 17 w 50"/>
                <a:gd name="T15" fmla="*/ 0 h 49"/>
                <a:gd name="T16" fmla="*/ 17 w 50"/>
                <a:gd name="T17" fmla="*/ 19 h 49"/>
                <a:gd name="T18" fmla="*/ 0 w 50"/>
                <a:gd name="T19" fmla="*/ 19 h 49"/>
                <a:gd name="T20" fmla="*/ 0 w 50"/>
                <a:gd name="T21" fmla="*/ 35 h 49"/>
                <a:gd name="T22" fmla="*/ 17 w 50"/>
                <a:gd name="T23" fmla="*/ 35 h 49"/>
                <a:gd name="T24" fmla="*/ 17 w 50"/>
                <a:gd name="T25" fmla="*/ 49 h 49"/>
                <a:gd name="T26" fmla="*/ 17 w 50"/>
                <a:gd name="T27" fmla="*/ 49 h 49"/>
                <a:gd name="T28" fmla="*/ 17 w 50"/>
                <a:gd name="T2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49">
                  <a:moveTo>
                    <a:pt x="17" y="49"/>
                  </a:moveTo>
                  <a:lnTo>
                    <a:pt x="33" y="49"/>
                  </a:lnTo>
                  <a:lnTo>
                    <a:pt x="33" y="35"/>
                  </a:lnTo>
                  <a:lnTo>
                    <a:pt x="50" y="35"/>
                  </a:lnTo>
                  <a:lnTo>
                    <a:pt x="50" y="19"/>
                  </a:lnTo>
                  <a:lnTo>
                    <a:pt x="33" y="19"/>
                  </a:lnTo>
                  <a:lnTo>
                    <a:pt x="33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35"/>
                  </a:lnTo>
                  <a:lnTo>
                    <a:pt x="17" y="35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7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46"/>
            <p:cNvSpPr>
              <a:spLocks/>
            </p:cNvSpPr>
            <p:nvPr/>
          </p:nvSpPr>
          <p:spPr bwMode="auto">
            <a:xfrm>
              <a:off x="8996363" y="1477963"/>
              <a:ext cx="71438" cy="123825"/>
            </a:xfrm>
            <a:custGeom>
              <a:avLst/>
              <a:gdLst>
                <a:gd name="T0" fmla="*/ 2 w 19"/>
                <a:gd name="T1" fmla="*/ 2 h 33"/>
                <a:gd name="T2" fmla="*/ 6 w 19"/>
                <a:gd name="T3" fmla="*/ 22 h 33"/>
                <a:gd name="T4" fmla="*/ 7 w 19"/>
                <a:gd name="T5" fmla="*/ 33 h 33"/>
                <a:gd name="T6" fmla="*/ 11 w 19"/>
                <a:gd name="T7" fmla="*/ 33 h 33"/>
                <a:gd name="T8" fmla="*/ 14 w 19"/>
                <a:gd name="T9" fmla="*/ 21 h 33"/>
                <a:gd name="T10" fmla="*/ 5 w 19"/>
                <a:gd name="T11" fmla="*/ 2 h 33"/>
                <a:gd name="T12" fmla="*/ 0 w 19"/>
                <a:gd name="T13" fmla="*/ 0 h 33"/>
                <a:gd name="T14" fmla="*/ 2 w 19"/>
                <a:gd name="T15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3">
                  <a:moveTo>
                    <a:pt x="2" y="2"/>
                  </a:moveTo>
                  <a:cubicBezTo>
                    <a:pt x="7" y="6"/>
                    <a:pt x="12" y="9"/>
                    <a:pt x="6" y="22"/>
                  </a:cubicBezTo>
                  <a:cubicBezTo>
                    <a:pt x="4" y="26"/>
                    <a:pt x="5" y="30"/>
                    <a:pt x="7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29"/>
                    <a:pt x="11" y="26"/>
                    <a:pt x="14" y="21"/>
                  </a:cubicBezTo>
                  <a:cubicBezTo>
                    <a:pt x="19" y="9"/>
                    <a:pt x="7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21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2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F7B69EC-4C56-4891-9715-0F2BDB148EED}" type="datetime1">
              <a:rPr lang="zh-CN" altLang="en-US" smtClean="0"/>
              <a:t>2019/8/12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271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 rot="6300000">
            <a:off x="5576971" y="1531461"/>
            <a:ext cx="552450" cy="487363"/>
          </a:xfrm>
          <a:custGeom>
            <a:avLst/>
            <a:gdLst>
              <a:gd name="T0" fmla="*/ 138 w 336"/>
              <a:gd name="T1" fmla="*/ 217 h 405"/>
              <a:gd name="T2" fmla="*/ 332 w 336"/>
              <a:gd name="T3" fmla="*/ 405 h 405"/>
              <a:gd name="T4" fmla="*/ 333 w 336"/>
              <a:gd name="T5" fmla="*/ 391 h 405"/>
              <a:gd name="T6" fmla="*/ 257 w 336"/>
              <a:gd name="T7" fmla="*/ 366 h 405"/>
              <a:gd name="T8" fmla="*/ 219 w 336"/>
              <a:gd name="T9" fmla="*/ 194 h 405"/>
              <a:gd name="T10" fmla="*/ 96 w 336"/>
              <a:gd name="T11" fmla="*/ 24 h 405"/>
              <a:gd name="T12" fmla="*/ 0 w 336"/>
              <a:gd name="T13" fmla="*/ 15 h 405"/>
              <a:gd name="T14" fmla="*/ 25 w 336"/>
              <a:gd name="T15" fmla="*/ 156 h 405"/>
              <a:gd name="T16" fmla="*/ 191 w 336"/>
              <a:gd name="T17" fmla="*/ 349 h 405"/>
              <a:gd name="T18" fmla="*/ 109 w 336"/>
              <a:gd name="T19" fmla="*/ 182 h 405"/>
              <a:gd name="T20" fmla="*/ 55 w 336"/>
              <a:gd name="T21" fmla="*/ 52 h 405"/>
              <a:gd name="T22" fmla="*/ 138 w 336"/>
              <a:gd name="T23" fmla="*/ 217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6" h="405">
                <a:moveTo>
                  <a:pt x="138" y="217"/>
                </a:moveTo>
                <a:cubicBezTo>
                  <a:pt x="152" y="384"/>
                  <a:pt x="332" y="405"/>
                  <a:pt x="332" y="405"/>
                </a:cubicBezTo>
                <a:cubicBezTo>
                  <a:pt x="329" y="403"/>
                  <a:pt x="336" y="392"/>
                  <a:pt x="333" y="391"/>
                </a:cubicBezTo>
                <a:cubicBezTo>
                  <a:pt x="311" y="387"/>
                  <a:pt x="277" y="380"/>
                  <a:pt x="257" y="366"/>
                </a:cubicBezTo>
                <a:cubicBezTo>
                  <a:pt x="213" y="334"/>
                  <a:pt x="221" y="291"/>
                  <a:pt x="219" y="194"/>
                </a:cubicBezTo>
                <a:cubicBezTo>
                  <a:pt x="217" y="93"/>
                  <a:pt x="144" y="41"/>
                  <a:pt x="96" y="24"/>
                </a:cubicBezTo>
                <a:cubicBezTo>
                  <a:pt x="36" y="0"/>
                  <a:pt x="0" y="15"/>
                  <a:pt x="0" y="15"/>
                </a:cubicBezTo>
                <a:cubicBezTo>
                  <a:pt x="25" y="61"/>
                  <a:pt x="26" y="109"/>
                  <a:pt x="25" y="156"/>
                </a:cubicBezTo>
                <a:cubicBezTo>
                  <a:pt x="24" y="309"/>
                  <a:pt x="191" y="349"/>
                  <a:pt x="191" y="349"/>
                </a:cubicBezTo>
                <a:cubicBezTo>
                  <a:pt x="137" y="298"/>
                  <a:pt x="125" y="268"/>
                  <a:pt x="109" y="182"/>
                </a:cubicBezTo>
                <a:cubicBezTo>
                  <a:pt x="92" y="97"/>
                  <a:pt x="55" y="52"/>
                  <a:pt x="55" y="52"/>
                </a:cubicBezTo>
                <a:cubicBezTo>
                  <a:pt x="55" y="52"/>
                  <a:pt x="128" y="96"/>
                  <a:pt x="138" y="217"/>
                </a:cubicBezTo>
                <a:close/>
              </a:path>
            </a:pathLst>
          </a:custGeom>
          <a:solidFill>
            <a:srgbClr val="B8DAB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 rot="6300000">
            <a:off x="5576971" y="2629694"/>
            <a:ext cx="552450" cy="487363"/>
          </a:xfrm>
          <a:custGeom>
            <a:avLst/>
            <a:gdLst>
              <a:gd name="T0" fmla="*/ 138 w 336"/>
              <a:gd name="T1" fmla="*/ 217 h 405"/>
              <a:gd name="T2" fmla="*/ 332 w 336"/>
              <a:gd name="T3" fmla="*/ 405 h 405"/>
              <a:gd name="T4" fmla="*/ 333 w 336"/>
              <a:gd name="T5" fmla="*/ 391 h 405"/>
              <a:gd name="T6" fmla="*/ 257 w 336"/>
              <a:gd name="T7" fmla="*/ 366 h 405"/>
              <a:gd name="T8" fmla="*/ 219 w 336"/>
              <a:gd name="T9" fmla="*/ 194 h 405"/>
              <a:gd name="T10" fmla="*/ 96 w 336"/>
              <a:gd name="T11" fmla="*/ 24 h 405"/>
              <a:gd name="T12" fmla="*/ 0 w 336"/>
              <a:gd name="T13" fmla="*/ 15 h 405"/>
              <a:gd name="T14" fmla="*/ 25 w 336"/>
              <a:gd name="T15" fmla="*/ 156 h 405"/>
              <a:gd name="T16" fmla="*/ 191 w 336"/>
              <a:gd name="T17" fmla="*/ 349 h 405"/>
              <a:gd name="T18" fmla="*/ 109 w 336"/>
              <a:gd name="T19" fmla="*/ 182 h 405"/>
              <a:gd name="T20" fmla="*/ 55 w 336"/>
              <a:gd name="T21" fmla="*/ 52 h 405"/>
              <a:gd name="T22" fmla="*/ 138 w 336"/>
              <a:gd name="T23" fmla="*/ 217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6" h="405">
                <a:moveTo>
                  <a:pt x="138" y="217"/>
                </a:moveTo>
                <a:cubicBezTo>
                  <a:pt x="152" y="384"/>
                  <a:pt x="332" y="405"/>
                  <a:pt x="332" y="405"/>
                </a:cubicBezTo>
                <a:cubicBezTo>
                  <a:pt x="329" y="403"/>
                  <a:pt x="336" y="392"/>
                  <a:pt x="333" y="391"/>
                </a:cubicBezTo>
                <a:cubicBezTo>
                  <a:pt x="311" y="387"/>
                  <a:pt x="277" y="380"/>
                  <a:pt x="257" y="366"/>
                </a:cubicBezTo>
                <a:cubicBezTo>
                  <a:pt x="213" y="334"/>
                  <a:pt x="221" y="291"/>
                  <a:pt x="219" y="194"/>
                </a:cubicBezTo>
                <a:cubicBezTo>
                  <a:pt x="217" y="93"/>
                  <a:pt x="144" y="41"/>
                  <a:pt x="96" y="24"/>
                </a:cubicBezTo>
                <a:cubicBezTo>
                  <a:pt x="36" y="0"/>
                  <a:pt x="0" y="15"/>
                  <a:pt x="0" y="15"/>
                </a:cubicBezTo>
                <a:cubicBezTo>
                  <a:pt x="25" y="61"/>
                  <a:pt x="26" y="109"/>
                  <a:pt x="25" y="156"/>
                </a:cubicBezTo>
                <a:cubicBezTo>
                  <a:pt x="24" y="309"/>
                  <a:pt x="191" y="349"/>
                  <a:pt x="191" y="349"/>
                </a:cubicBezTo>
                <a:cubicBezTo>
                  <a:pt x="137" y="298"/>
                  <a:pt x="125" y="268"/>
                  <a:pt x="109" y="182"/>
                </a:cubicBezTo>
                <a:cubicBezTo>
                  <a:pt x="92" y="97"/>
                  <a:pt x="55" y="52"/>
                  <a:pt x="55" y="52"/>
                </a:cubicBezTo>
                <a:cubicBezTo>
                  <a:pt x="55" y="52"/>
                  <a:pt x="128" y="96"/>
                  <a:pt x="138" y="217"/>
                </a:cubicBezTo>
                <a:close/>
              </a:path>
            </a:pathLst>
          </a:custGeom>
          <a:solidFill>
            <a:srgbClr val="B8DAB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6300000">
            <a:off x="5576972" y="3726972"/>
            <a:ext cx="552450" cy="487363"/>
          </a:xfrm>
          <a:custGeom>
            <a:avLst/>
            <a:gdLst>
              <a:gd name="T0" fmla="*/ 138 w 336"/>
              <a:gd name="T1" fmla="*/ 217 h 405"/>
              <a:gd name="T2" fmla="*/ 332 w 336"/>
              <a:gd name="T3" fmla="*/ 405 h 405"/>
              <a:gd name="T4" fmla="*/ 333 w 336"/>
              <a:gd name="T5" fmla="*/ 391 h 405"/>
              <a:gd name="T6" fmla="*/ 257 w 336"/>
              <a:gd name="T7" fmla="*/ 366 h 405"/>
              <a:gd name="T8" fmla="*/ 219 w 336"/>
              <a:gd name="T9" fmla="*/ 194 h 405"/>
              <a:gd name="T10" fmla="*/ 96 w 336"/>
              <a:gd name="T11" fmla="*/ 24 h 405"/>
              <a:gd name="T12" fmla="*/ 0 w 336"/>
              <a:gd name="T13" fmla="*/ 15 h 405"/>
              <a:gd name="T14" fmla="*/ 25 w 336"/>
              <a:gd name="T15" fmla="*/ 156 h 405"/>
              <a:gd name="T16" fmla="*/ 191 w 336"/>
              <a:gd name="T17" fmla="*/ 349 h 405"/>
              <a:gd name="T18" fmla="*/ 109 w 336"/>
              <a:gd name="T19" fmla="*/ 182 h 405"/>
              <a:gd name="T20" fmla="*/ 55 w 336"/>
              <a:gd name="T21" fmla="*/ 52 h 405"/>
              <a:gd name="T22" fmla="*/ 138 w 336"/>
              <a:gd name="T23" fmla="*/ 217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6" h="405">
                <a:moveTo>
                  <a:pt x="138" y="217"/>
                </a:moveTo>
                <a:cubicBezTo>
                  <a:pt x="152" y="384"/>
                  <a:pt x="332" y="405"/>
                  <a:pt x="332" y="405"/>
                </a:cubicBezTo>
                <a:cubicBezTo>
                  <a:pt x="329" y="403"/>
                  <a:pt x="336" y="392"/>
                  <a:pt x="333" y="391"/>
                </a:cubicBezTo>
                <a:cubicBezTo>
                  <a:pt x="311" y="387"/>
                  <a:pt x="277" y="380"/>
                  <a:pt x="257" y="366"/>
                </a:cubicBezTo>
                <a:cubicBezTo>
                  <a:pt x="213" y="334"/>
                  <a:pt x="221" y="291"/>
                  <a:pt x="219" y="194"/>
                </a:cubicBezTo>
                <a:cubicBezTo>
                  <a:pt x="217" y="93"/>
                  <a:pt x="144" y="41"/>
                  <a:pt x="96" y="24"/>
                </a:cubicBezTo>
                <a:cubicBezTo>
                  <a:pt x="36" y="0"/>
                  <a:pt x="0" y="15"/>
                  <a:pt x="0" y="15"/>
                </a:cubicBezTo>
                <a:cubicBezTo>
                  <a:pt x="25" y="61"/>
                  <a:pt x="26" y="109"/>
                  <a:pt x="25" y="156"/>
                </a:cubicBezTo>
                <a:cubicBezTo>
                  <a:pt x="24" y="309"/>
                  <a:pt x="191" y="349"/>
                  <a:pt x="191" y="349"/>
                </a:cubicBezTo>
                <a:cubicBezTo>
                  <a:pt x="137" y="298"/>
                  <a:pt x="125" y="268"/>
                  <a:pt x="109" y="182"/>
                </a:cubicBezTo>
                <a:cubicBezTo>
                  <a:pt x="92" y="97"/>
                  <a:pt x="55" y="52"/>
                  <a:pt x="55" y="52"/>
                </a:cubicBezTo>
                <a:cubicBezTo>
                  <a:pt x="55" y="52"/>
                  <a:pt x="128" y="96"/>
                  <a:pt x="138" y="217"/>
                </a:cubicBezTo>
                <a:close/>
              </a:path>
            </a:pathLst>
          </a:custGeom>
          <a:solidFill>
            <a:srgbClr val="B8DAB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 rot="6300000">
            <a:off x="5499018" y="4769755"/>
            <a:ext cx="552450" cy="487363"/>
          </a:xfrm>
          <a:custGeom>
            <a:avLst/>
            <a:gdLst>
              <a:gd name="T0" fmla="*/ 138 w 336"/>
              <a:gd name="T1" fmla="*/ 217 h 405"/>
              <a:gd name="T2" fmla="*/ 332 w 336"/>
              <a:gd name="T3" fmla="*/ 405 h 405"/>
              <a:gd name="T4" fmla="*/ 333 w 336"/>
              <a:gd name="T5" fmla="*/ 391 h 405"/>
              <a:gd name="T6" fmla="*/ 257 w 336"/>
              <a:gd name="T7" fmla="*/ 366 h 405"/>
              <a:gd name="T8" fmla="*/ 219 w 336"/>
              <a:gd name="T9" fmla="*/ 194 h 405"/>
              <a:gd name="T10" fmla="*/ 96 w 336"/>
              <a:gd name="T11" fmla="*/ 24 h 405"/>
              <a:gd name="T12" fmla="*/ 0 w 336"/>
              <a:gd name="T13" fmla="*/ 15 h 405"/>
              <a:gd name="T14" fmla="*/ 25 w 336"/>
              <a:gd name="T15" fmla="*/ 156 h 405"/>
              <a:gd name="T16" fmla="*/ 191 w 336"/>
              <a:gd name="T17" fmla="*/ 349 h 405"/>
              <a:gd name="T18" fmla="*/ 109 w 336"/>
              <a:gd name="T19" fmla="*/ 182 h 405"/>
              <a:gd name="T20" fmla="*/ 55 w 336"/>
              <a:gd name="T21" fmla="*/ 52 h 405"/>
              <a:gd name="T22" fmla="*/ 138 w 336"/>
              <a:gd name="T23" fmla="*/ 217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6" h="405">
                <a:moveTo>
                  <a:pt x="138" y="217"/>
                </a:moveTo>
                <a:cubicBezTo>
                  <a:pt x="152" y="384"/>
                  <a:pt x="332" y="405"/>
                  <a:pt x="332" y="405"/>
                </a:cubicBezTo>
                <a:cubicBezTo>
                  <a:pt x="329" y="403"/>
                  <a:pt x="336" y="392"/>
                  <a:pt x="333" y="391"/>
                </a:cubicBezTo>
                <a:cubicBezTo>
                  <a:pt x="311" y="387"/>
                  <a:pt x="277" y="380"/>
                  <a:pt x="257" y="366"/>
                </a:cubicBezTo>
                <a:cubicBezTo>
                  <a:pt x="213" y="334"/>
                  <a:pt x="221" y="291"/>
                  <a:pt x="219" y="194"/>
                </a:cubicBezTo>
                <a:cubicBezTo>
                  <a:pt x="217" y="93"/>
                  <a:pt x="144" y="41"/>
                  <a:pt x="96" y="24"/>
                </a:cubicBezTo>
                <a:cubicBezTo>
                  <a:pt x="36" y="0"/>
                  <a:pt x="0" y="15"/>
                  <a:pt x="0" y="15"/>
                </a:cubicBezTo>
                <a:cubicBezTo>
                  <a:pt x="25" y="61"/>
                  <a:pt x="26" y="109"/>
                  <a:pt x="25" y="156"/>
                </a:cubicBezTo>
                <a:cubicBezTo>
                  <a:pt x="24" y="309"/>
                  <a:pt x="191" y="349"/>
                  <a:pt x="191" y="349"/>
                </a:cubicBezTo>
                <a:cubicBezTo>
                  <a:pt x="137" y="298"/>
                  <a:pt x="125" y="268"/>
                  <a:pt x="109" y="182"/>
                </a:cubicBezTo>
                <a:cubicBezTo>
                  <a:pt x="92" y="97"/>
                  <a:pt x="55" y="52"/>
                  <a:pt x="55" y="52"/>
                </a:cubicBezTo>
                <a:cubicBezTo>
                  <a:pt x="55" y="52"/>
                  <a:pt x="128" y="96"/>
                  <a:pt x="138" y="217"/>
                </a:cubicBezTo>
                <a:close/>
              </a:path>
            </a:pathLst>
          </a:custGeom>
          <a:solidFill>
            <a:srgbClr val="B8DAB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5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93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82D9A9C-6CE8-484F-AEFE-52522BF16575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9620518" y="3573725"/>
            <a:ext cx="3061505" cy="3147750"/>
            <a:chOff x="4113213" y="2882900"/>
            <a:chExt cx="676275" cy="695326"/>
          </a:xfrm>
          <a:solidFill>
            <a:srgbClr val="01458E"/>
          </a:solidFill>
        </p:grpSpPr>
        <p:sp>
          <p:nvSpPr>
            <p:cNvPr id="10" name="Freeform 92"/>
            <p:cNvSpPr>
              <a:spLocks/>
            </p:cNvSpPr>
            <p:nvPr/>
          </p:nvSpPr>
          <p:spPr bwMode="auto">
            <a:xfrm>
              <a:off x="4410075" y="2954338"/>
              <a:ext cx="82550" cy="82550"/>
            </a:xfrm>
            <a:custGeom>
              <a:avLst/>
              <a:gdLst>
                <a:gd name="T0" fmla="*/ 35 w 52"/>
                <a:gd name="T1" fmla="*/ 52 h 52"/>
                <a:gd name="T2" fmla="*/ 35 w 52"/>
                <a:gd name="T3" fmla="*/ 35 h 52"/>
                <a:gd name="T4" fmla="*/ 52 w 52"/>
                <a:gd name="T5" fmla="*/ 35 h 52"/>
                <a:gd name="T6" fmla="*/ 52 w 52"/>
                <a:gd name="T7" fmla="*/ 16 h 52"/>
                <a:gd name="T8" fmla="*/ 35 w 52"/>
                <a:gd name="T9" fmla="*/ 16 h 52"/>
                <a:gd name="T10" fmla="*/ 35 w 52"/>
                <a:gd name="T11" fmla="*/ 0 h 52"/>
                <a:gd name="T12" fmla="*/ 16 w 52"/>
                <a:gd name="T13" fmla="*/ 0 h 52"/>
                <a:gd name="T14" fmla="*/ 16 w 52"/>
                <a:gd name="T15" fmla="*/ 16 h 52"/>
                <a:gd name="T16" fmla="*/ 0 w 52"/>
                <a:gd name="T17" fmla="*/ 16 h 52"/>
                <a:gd name="T18" fmla="*/ 0 w 52"/>
                <a:gd name="T19" fmla="*/ 35 h 52"/>
                <a:gd name="T20" fmla="*/ 16 w 52"/>
                <a:gd name="T21" fmla="*/ 35 h 52"/>
                <a:gd name="T22" fmla="*/ 16 w 52"/>
                <a:gd name="T23" fmla="*/ 52 h 52"/>
                <a:gd name="T24" fmla="*/ 35 w 52"/>
                <a:gd name="T2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52">
                  <a:moveTo>
                    <a:pt x="35" y="52"/>
                  </a:moveTo>
                  <a:lnTo>
                    <a:pt x="35" y="35"/>
                  </a:lnTo>
                  <a:lnTo>
                    <a:pt x="52" y="35"/>
                  </a:lnTo>
                  <a:lnTo>
                    <a:pt x="52" y="16"/>
                  </a:lnTo>
                  <a:lnTo>
                    <a:pt x="35" y="16"/>
                  </a:lnTo>
                  <a:lnTo>
                    <a:pt x="35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35"/>
                  </a:lnTo>
                  <a:lnTo>
                    <a:pt x="16" y="35"/>
                  </a:lnTo>
                  <a:lnTo>
                    <a:pt x="16" y="52"/>
                  </a:lnTo>
                  <a:lnTo>
                    <a:pt x="35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93"/>
            <p:cNvSpPr>
              <a:spLocks/>
            </p:cNvSpPr>
            <p:nvPr/>
          </p:nvSpPr>
          <p:spPr bwMode="auto">
            <a:xfrm>
              <a:off x="4289425" y="2882900"/>
              <a:ext cx="322263" cy="161925"/>
            </a:xfrm>
            <a:custGeom>
              <a:avLst/>
              <a:gdLst>
                <a:gd name="T0" fmla="*/ 7 w 86"/>
                <a:gd name="T1" fmla="*/ 43 h 43"/>
                <a:gd name="T2" fmla="*/ 10 w 86"/>
                <a:gd name="T3" fmla="*/ 38 h 43"/>
                <a:gd name="T4" fmla="*/ 8 w 86"/>
                <a:gd name="T5" fmla="*/ 17 h 43"/>
                <a:gd name="T6" fmla="*/ 43 w 86"/>
                <a:gd name="T7" fmla="*/ 8 h 43"/>
                <a:gd name="T8" fmla="*/ 78 w 86"/>
                <a:gd name="T9" fmla="*/ 17 h 43"/>
                <a:gd name="T10" fmla="*/ 76 w 86"/>
                <a:gd name="T11" fmla="*/ 38 h 43"/>
                <a:gd name="T12" fmla="*/ 79 w 86"/>
                <a:gd name="T13" fmla="*/ 43 h 43"/>
                <a:gd name="T14" fmla="*/ 80 w 86"/>
                <a:gd name="T15" fmla="*/ 43 h 43"/>
                <a:gd name="T16" fmla="*/ 83 w 86"/>
                <a:gd name="T17" fmla="*/ 39 h 43"/>
                <a:gd name="T18" fmla="*/ 86 w 86"/>
                <a:gd name="T19" fmla="*/ 17 h 43"/>
                <a:gd name="T20" fmla="*/ 84 w 86"/>
                <a:gd name="T21" fmla="*/ 13 h 43"/>
                <a:gd name="T22" fmla="*/ 43 w 86"/>
                <a:gd name="T23" fmla="*/ 0 h 43"/>
                <a:gd name="T24" fmla="*/ 2 w 86"/>
                <a:gd name="T25" fmla="*/ 13 h 43"/>
                <a:gd name="T26" fmla="*/ 0 w 86"/>
                <a:gd name="T27" fmla="*/ 17 h 43"/>
                <a:gd name="T28" fmla="*/ 3 w 86"/>
                <a:gd name="T29" fmla="*/ 39 h 43"/>
                <a:gd name="T30" fmla="*/ 7 w 86"/>
                <a:gd name="T31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43">
                  <a:moveTo>
                    <a:pt x="7" y="43"/>
                  </a:moveTo>
                  <a:cubicBezTo>
                    <a:pt x="9" y="42"/>
                    <a:pt x="11" y="41"/>
                    <a:pt x="10" y="3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1" y="14"/>
                    <a:pt x="26" y="8"/>
                    <a:pt x="43" y="8"/>
                  </a:cubicBezTo>
                  <a:cubicBezTo>
                    <a:pt x="60" y="8"/>
                    <a:pt x="76" y="14"/>
                    <a:pt x="78" y="17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41"/>
                    <a:pt x="77" y="42"/>
                    <a:pt x="79" y="43"/>
                  </a:cubicBezTo>
                  <a:cubicBezTo>
                    <a:pt x="79" y="43"/>
                    <a:pt x="80" y="43"/>
                    <a:pt x="80" y="43"/>
                  </a:cubicBezTo>
                  <a:cubicBezTo>
                    <a:pt x="81" y="43"/>
                    <a:pt x="83" y="41"/>
                    <a:pt x="83" y="39"/>
                  </a:cubicBezTo>
                  <a:cubicBezTo>
                    <a:pt x="86" y="17"/>
                    <a:pt x="86" y="17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ubicBezTo>
                    <a:pt x="79" y="7"/>
                    <a:pt x="60" y="0"/>
                    <a:pt x="43" y="0"/>
                  </a:cubicBezTo>
                  <a:cubicBezTo>
                    <a:pt x="26" y="0"/>
                    <a:pt x="8" y="7"/>
                    <a:pt x="2" y="13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41"/>
                    <a:pt x="5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4"/>
            <p:cNvSpPr>
              <a:spLocks/>
            </p:cNvSpPr>
            <p:nvPr/>
          </p:nvSpPr>
          <p:spPr bwMode="auto">
            <a:xfrm>
              <a:off x="4113213" y="3355975"/>
              <a:ext cx="676275" cy="211138"/>
            </a:xfrm>
            <a:custGeom>
              <a:avLst/>
              <a:gdLst>
                <a:gd name="T0" fmla="*/ 3 w 180"/>
                <a:gd name="T1" fmla="*/ 52 h 56"/>
                <a:gd name="T2" fmla="*/ 7 w 180"/>
                <a:gd name="T3" fmla="*/ 55 h 56"/>
                <a:gd name="T4" fmla="*/ 7 w 180"/>
                <a:gd name="T5" fmla="*/ 55 h 56"/>
                <a:gd name="T6" fmla="*/ 10 w 180"/>
                <a:gd name="T7" fmla="*/ 51 h 56"/>
                <a:gd name="T8" fmla="*/ 8 w 180"/>
                <a:gd name="T9" fmla="*/ 31 h 56"/>
                <a:gd name="T10" fmla="*/ 8 w 180"/>
                <a:gd name="T11" fmla="*/ 28 h 56"/>
                <a:gd name="T12" fmla="*/ 21 w 180"/>
                <a:gd name="T13" fmla="*/ 19 h 56"/>
                <a:gd name="T14" fmla="*/ 59 w 180"/>
                <a:gd name="T15" fmla="*/ 9 h 56"/>
                <a:gd name="T16" fmla="*/ 90 w 180"/>
                <a:gd name="T17" fmla="*/ 42 h 56"/>
                <a:gd name="T18" fmla="*/ 90 w 180"/>
                <a:gd name="T19" fmla="*/ 42 h 56"/>
                <a:gd name="T20" fmla="*/ 121 w 180"/>
                <a:gd name="T21" fmla="*/ 9 h 56"/>
                <a:gd name="T22" fmla="*/ 159 w 180"/>
                <a:gd name="T23" fmla="*/ 18 h 56"/>
                <a:gd name="T24" fmla="*/ 173 w 180"/>
                <a:gd name="T25" fmla="*/ 28 h 56"/>
                <a:gd name="T26" fmla="*/ 173 w 180"/>
                <a:gd name="T27" fmla="*/ 31 h 56"/>
                <a:gd name="T28" fmla="*/ 170 w 180"/>
                <a:gd name="T29" fmla="*/ 51 h 56"/>
                <a:gd name="T30" fmla="*/ 173 w 180"/>
                <a:gd name="T31" fmla="*/ 55 h 56"/>
                <a:gd name="T32" fmla="*/ 177 w 180"/>
                <a:gd name="T33" fmla="*/ 52 h 56"/>
                <a:gd name="T34" fmla="*/ 180 w 180"/>
                <a:gd name="T35" fmla="*/ 32 h 56"/>
                <a:gd name="T36" fmla="*/ 180 w 180"/>
                <a:gd name="T37" fmla="*/ 32 h 56"/>
                <a:gd name="T38" fmla="*/ 180 w 180"/>
                <a:gd name="T39" fmla="*/ 28 h 56"/>
                <a:gd name="T40" fmla="*/ 161 w 180"/>
                <a:gd name="T41" fmla="*/ 11 h 56"/>
                <a:gd name="T42" fmla="*/ 121 w 180"/>
                <a:gd name="T43" fmla="*/ 1 h 56"/>
                <a:gd name="T44" fmla="*/ 120 w 180"/>
                <a:gd name="T45" fmla="*/ 0 h 56"/>
                <a:gd name="T46" fmla="*/ 119 w 180"/>
                <a:gd name="T47" fmla="*/ 0 h 56"/>
                <a:gd name="T48" fmla="*/ 115 w 180"/>
                <a:gd name="T49" fmla="*/ 3 h 56"/>
                <a:gd name="T50" fmla="*/ 90 w 180"/>
                <a:gd name="T51" fmla="*/ 35 h 56"/>
                <a:gd name="T52" fmla="*/ 90 w 180"/>
                <a:gd name="T53" fmla="*/ 35 h 56"/>
                <a:gd name="T54" fmla="*/ 65 w 180"/>
                <a:gd name="T55" fmla="*/ 3 h 56"/>
                <a:gd name="T56" fmla="*/ 61 w 180"/>
                <a:gd name="T57" fmla="*/ 0 h 56"/>
                <a:gd name="T58" fmla="*/ 60 w 180"/>
                <a:gd name="T59" fmla="*/ 0 h 56"/>
                <a:gd name="T60" fmla="*/ 59 w 180"/>
                <a:gd name="T61" fmla="*/ 1 h 56"/>
                <a:gd name="T62" fmla="*/ 20 w 180"/>
                <a:gd name="T63" fmla="*/ 11 h 56"/>
                <a:gd name="T64" fmla="*/ 0 w 180"/>
                <a:gd name="T65" fmla="*/ 28 h 56"/>
                <a:gd name="T66" fmla="*/ 0 w 180"/>
                <a:gd name="T67" fmla="*/ 32 h 56"/>
                <a:gd name="T68" fmla="*/ 0 w 180"/>
                <a:gd name="T69" fmla="*/ 32 h 56"/>
                <a:gd name="T70" fmla="*/ 3 w 180"/>
                <a:gd name="T71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0" h="56">
                  <a:moveTo>
                    <a:pt x="3" y="52"/>
                  </a:moveTo>
                  <a:cubicBezTo>
                    <a:pt x="3" y="54"/>
                    <a:pt x="5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9" y="55"/>
                    <a:pt x="11" y="53"/>
                    <a:pt x="10" y="5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3"/>
                    <a:pt x="15" y="20"/>
                    <a:pt x="21" y="19"/>
                  </a:cubicBezTo>
                  <a:cubicBezTo>
                    <a:pt x="24" y="18"/>
                    <a:pt x="47" y="14"/>
                    <a:pt x="59" y="9"/>
                  </a:cubicBezTo>
                  <a:cubicBezTo>
                    <a:pt x="65" y="30"/>
                    <a:pt x="77" y="42"/>
                    <a:pt x="90" y="4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104" y="42"/>
                    <a:pt x="115" y="30"/>
                    <a:pt x="121" y="9"/>
                  </a:cubicBezTo>
                  <a:cubicBezTo>
                    <a:pt x="133" y="14"/>
                    <a:pt x="156" y="18"/>
                    <a:pt x="159" y="18"/>
                  </a:cubicBezTo>
                  <a:cubicBezTo>
                    <a:pt x="166" y="20"/>
                    <a:pt x="173" y="23"/>
                    <a:pt x="173" y="28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70" y="53"/>
                    <a:pt x="171" y="55"/>
                    <a:pt x="173" y="55"/>
                  </a:cubicBezTo>
                  <a:cubicBezTo>
                    <a:pt x="175" y="56"/>
                    <a:pt x="177" y="54"/>
                    <a:pt x="177" y="5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18"/>
                    <a:pt x="170" y="13"/>
                    <a:pt x="161" y="11"/>
                  </a:cubicBezTo>
                  <a:cubicBezTo>
                    <a:pt x="150" y="9"/>
                    <a:pt x="128" y="5"/>
                    <a:pt x="121" y="1"/>
                  </a:cubicBezTo>
                  <a:cubicBezTo>
                    <a:pt x="121" y="1"/>
                    <a:pt x="120" y="0"/>
                    <a:pt x="12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8" y="0"/>
                    <a:pt x="116" y="1"/>
                    <a:pt x="115" y="3"/>
                  </a:cubicBezTo>
                  <a:cubicBezTo>
                    <a:pt x="110" y="22"/>
                    <a:pt x="101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80" y="35"/>
                    <a:pt x="70" y="22"/>
                    <a:pt x="65" y="3"/>
                  </a:cubicBezTo>
                  <a:cubicBezTo>
                    <a:pt x="65" y="1"/>
                    <a:pt x="63" y="0"/>
                    <a:pt x="6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1"/>
                    <a:pt x="59" y="1"/>
                  </a:cubicBezTo>
                  <a:cubicBezTo>
                    <a:pt x="52" y="5"/>
                    <a:pt x="30" y="9"/>
                    <a:pt x="20" y="11"/>
                  </a:cubicBezTo>
                  <a:cubicBezTo>
                    <a:pt x="11" y="13"/>
                    <a:pt x="0" y="18"/>
                    <a:pt x="0" y="2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95"/>
            <p:cNvSpPr>
              <a:spLocks noEditPoints="1"/>
            </p:cNvSpPr>
            <p:nvPr/>
          </p:nvSpPr>
          <p:spPr bwMode="auto">
            <a:xfrm>
              <a:off x="4281488" y="3067050"/>
              <a:ext cx="342900" cy="300038"/>
            </a:xfrm>
            <a:custGeom>
              <a:avLst/>
              <a:gdLst>
                <a:gd name="T0" fmla="*/ 11 w 91"/>
                <a:gd name="T1" fmla="*/ 53 h 80"/>
                <a:gd name="T2" fmla="*/ 45 w 91"/>
                <a:gd name="T3" fmla="*/ 80 h 80"/>
                <a:gd name="T4" fmla="*/ 79 w 91"/>
                <a:gd name="T5" fmla="*/ 53 h 80"/>
                <a:gd name="T6" fmla="*/ 87 w 91"/>
                <a:gd name="T7" fmla="*/ 47 h 80"/>
                <a:gd name="T8" fmla="*/ 91 w 91"/>
                <a:gd name="T9" fmla="*/ 34 h 80"/>
                <a:gd name="T10" fmla="*/ 83 w 91"/>
                <a:gd name="T11" fmla="*/ 22 h 80"/>
                <a:gd name="T12" fmla="*/ 83 w 91"/>
                <a:gd name="T13" fmla="*/ 21 h 80"/>
                <a:gd name="T14" fmla="*/ 83 w 91"/>
                <a:gd name="T15" fmla="*/ 18 h 80"/>
                <a:gd name="T16" fmla="*/ 78 w 91"/>
                <a:gd name="T17" fmla="*/ 2 h 80"/>
                <a:gd name="T18" fmla="*/ 72 w 91"/>
                <a:gd name="T19" fmla="*/ 0 h 80"/>
                <a:gd name="T20" fmla="*/ 60 w 91"/>
                <a:gd name="T21" fmla="*/ 5 h 80"/>
                <a:gd name="T22" fmla="*/ 57 w 91"/>
                <a:gd name="T23" fmla="*/ 7 h 80"/>
                <a:gd name="T24" fmla="*/ 45 w 91"/>
                <a:gd name="T25" fmla="*/ 12 h 80"/>
                <a:gd name="T26" fmla="*/ 33 w 91"/>
                <a:gd name="T27" fmla="*/ 7 h 80"/>
                <a:gd name="T28" fmla="*/ 30 w 91"/>
                <a:gd name="T29" fmla="*/ 5 h 80"/>
                <a:gd name="T30" fmla="*/ 18 w 91"/>
                <a:gd name="T31" fmla="*/ 0 h 80"/>
                <a:gd name="T32" fmla="*/ 12 w 91"/>
                <a:gd name="T33" fmla="*/ 2 h 80"/>
                <a:gd name="T34" fmla="*/ 7 w 91"/>
                <a:gd name="T35" fmla="*/ 18 h 80"/>
                <a:gd name="T36" fmla="*/ 7 w 91"/>
                <a:gd name="T37" fmla="*/ 21 h 80"/>
                <a:gd name="T38" fmla="*/ 7 w 91"/>
                <a:gd name="T39" fmla="*/ 22 h 80"/>
                <a:gd name="T40" fmla="*/ 0 w 91"/>
                <a:gd name="T41" fmla="*/ 34 h 80"/>
                <a:gd name="T42" fmla="*/ 3 w 91"/>
                <a:gd name="T43" fmla="*/ 47 h 80"/>
                <a:gd name="T44" fmla="*/ 11 w 91"/>
                <a:gd name="T45" fmla="*/ 53 h 80"/>
                <a:gd name="T46" fmla="*/ 9 w 91"/>
                <a:gd name="T47" fmla="*/ 29 h 80"/>
                <a:gd name="T48" fmla="*/ 15 w 91"/>
                <a:gd name="T49" fmla="*/ 20 h 80"/>
                <a:gd name="T50" fmla="*/ 15 w 91"/>
                <a:gd name="T51" fmla="*/ 18 h 80"/>
                <a:gd name="T52" fmla="*/ 17 w 91"/>
                <a:gd name="T53" fmla="*/ 8 h 80"/>
                <a:gd name="T54" fmla="*/ 17 w 91"/>
                <a:gd name="T55" fmla="*/ 7 h 80"/>
                <a:gd name="T56" fmla="*/ 18 w 91"/>
                <a:gd name="T57" fmla="*/ 7 h 80"/>
                <a:gd name="T58" fmla="*/ 26 w 91"/>
                <a:gd name="T59" fmla="*/ 11 h 80"/>
                <a:gd name="T60" fmla="*/ 28 w 91"/>
                <a:gd name="T61" fmla="*/ 13 h 80"/>
                <a:gd name="T62" fmla="*/ 45 w 91"/>
                <a:gd name="T63" fmla="*/ 19 h 80"/>
                <a:gd name="T64" fmla="*/ 62 w 91"/>
                <a:gd name="T65" fmla="*/ 13 h 80"/>
                <a:gd name="T66" fmla="*/ 64 w 91"/>
                <a:gd name="T67" fmla="*/ 11 h 80"/>
                <a:gd name="T68" fmla="*/ 72 w 91"/>
                <a:gd name="T69" fmla="*/ 7 h 80"/>
                <a:gd name="T70" fmla="*/ 73 w 91"/>
                <a:gd name="T71" fmla="*/ 8 h 80"/>
                <a:gd name="T72" fmla="*/ 74 w 91"/>
                <a:gd name="T73" fmla="*/ 8 h 80"/>
                <a:gd name="T74" fmla="*/ 76 w 91"/>
                <a:gd name="T75" fmla="*/ 18 h 80"/>
                <a:gd name="T76" fmla="*/ 76 w 91"/>
                <a:gd name="T77" fmla="*/ 20 h 80"/>
                <a:gd name="T78" fmla="*/ 81 w 91"/>
                <a:gd name="T79" fmla="*/ 29 h 80"/>
                <a:gd name="T80" fmla="*/ 83 w 91"/>
                <a:gd name="T81" fmla="*/ 34 h 80"/>
                <a:gd name="T82" fmla="*/ 81 w 91"/>
                <a:gd name="T83" fmla="*/ 43 h 80"/>
                <a:gd name="T84" fmla="*/ 78 w 91"/>
                <a:gd name="T85" fmla="*/ 45 h 80"/>
                <a:gd name="T86" fmla="*/ 77 w 91"/>
                <a:gd name="T87" fmla="*/ 45 h 80"/>
                <a:gd name="T88" fmla="*/ 77 w 91"/>
                <a:gd name="T89" fmla="*/ 45 h 80"/>
                <a:gd name="T90" fmla="*/ 73 w 91"/>
                <a:gd name="T91" fmla="*/ 48 h 80"/>
                <a:gd name="T92" fmla="*/ 45 w 91"/>
                <a:gd name="T93" fmla="*/ 73 h 80"/>
                <a:gd name="T94" fmla="*/ 18 w 91"/>
                <a:gd name="T95" fmla="*/ 48 h 80"/>
                <a:gd name="T96" fmla="*/ 14 w 91"/>
                <a:gd name="T97" fmla="*/ 45 h 80"/>
                <a:gd name="T98" fmla="*/ 13 w 91"/>
                <a:gd name="T99" fmla="*/ 45 h 80"/>
                <a:gd name="T100" fmla="*/ 13 w 91"/>
                <a:gd name="T101" fmla="*/ 45 h 80"/>
                <a:gd name="T102" fmla="*/ 12 w 91"/>
                <a:gd name="T103" fmla="*/ 45 h 80"/>
                <a:gd name="T104" fmla="*/ 10 w 91"/>
                <a:gd name="T105" fmla="*/ 43 h 80"/>
                <a:gd name="T106" fmla="*/ 7 w 91"/>
                <a:gd name="T107" fmla="*/ 34 h 80"/>
                <a:gd name="T108" fmla="*/ 9 w 91"/>
                <a:gd name="T109" fmla="*/ 2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1" h="80">
                  <a:moveTo>
                    <a:pt x="11" y="53"/>
                  </a:moveTo>
                  <a:cubicBezTo>
                    <a:pt x="17" y="70"/>
                    <a:pt x="30" y="80"/>
                    <a:pt x="45" y="80"/>
                  </a:cubicBezTo>
                  <a:cubicBezTo>
                    <a:pt x="60" y="80"/>
                    <a:pt x="73" y="70"/>
                    <a:pt x="79" y="53"/>
                  </a:cubicBezTo>
                  <a:cubicBezTo>
                    <a:pt x="82" y="52"/>
                    <a:pt x="85" y="50"/>
                    <a:pt x="87" y="47"/>
                  </a:cubicBezTo>
                  <a:cubicBezTo>
                    <a:pt x="89" y="44"/>
                    <a:pt x="91" y="39"/>
                    <a:pt x="91" y="34"/>
                  </a:cubicBezTo>
                  <a:cubicBezTo>
                    <a:pt x="91" y="28"/>
                    <a:pt x="88" y="23"/>
                    <a:pt x="83" y="22"/>
                  </a:cubicBezTo>
                  <a:cubicBezTo>
                    <a:pt x="83" y="22"/>
                    <a:pt x="83" y="21"/>
                    <a:pt x="83" y="21"/>
                  </a:cubicBezTo>
                  <a:cubicBezTo>
                    <a:pt x="83" y="20"/>
                    <a:pt x="83" y="19"/>
                    <a:pt x="83" y="18"/>
                  </a:cubicBezTo>
                  <a:cubicBezTo>
                    <a:pt x="83" y="10"/>
                    <a:pt x="82" y="5"/>
                    <a:pt x="78" y="2"/>
                  </a:cubicBezTo>
                  <a:cubicBezTo>
                    <a:pt x="77" y="1"/>
                    <a:pt x="74" y="0"/>
                    <a:pt x="72" y="0"/>
                  </a:cubicBezTo>
                  <a:cubicBezTo>
                    <a:pt x="68" y="0"/>
                    <a:pt x="63" y="3"/>
                    <a:pt x="60" y="5"/>
                  </a:cubicBezTo>
                  <a:cubicBezTo>
                    <a:pt x="59" y="6"/>
                    <a:pt x="58" y="6"/>
                    <a:pt x="57" y="7"/>
                  </a:cubicBezTo>
                  <a:cubicBezTo>
                    <a:pt x="53" y="10"/>
                    <a:pt x="52" y="12"/>
                    <a:pt x="45" y="12"/>
                  </a:cubicBezTo>
                  <a:cubicBezTo>
                    <a:pt x="38" y="12"/>
                    <a:pt x="37" y="10"/>
                    <a:pt x="33" y="7"/>
                  </a:cubicBezTo>
                  <a:cubicBezTo>
                    <a:pt x="32" y="7"/>
                    <a:pt x="31" y="6"/>
                    <a:pt x="30" y="5"/>
                  </a:cubicBezTo>
                  <a:cubicBezTo>
                    <a:pt x="27" y="3"/>
                    <a:pt x="23" y="0"/>
                    <a:pt x="18" y="0"/>
                  </a:cubicBezTo>
                  <a:cubicBezTo>
                    <a:pt x="16" y="0"/>
                    <a:pt x="14" y="1"/>
                    <a:pt x="12" y="2"/>
                  </a:cubicBezTo>
                  <a:cubicBezTo>
                    <a:pt x="9" y="5"/>
                    <a:pt x="7" y="10"/>
                    <a:pt x="7" y="18"/>
                  </a:cubicBezTo>
                  <a:cubicBezTo>
                    <a:pt x="7" y="19"/>
                    <a:pt x="7" y="20"/>
                    <a:pt x="7" y="21"/>
                  </a:cubicBezTo>
                  <a:cubicBezTo>
                    <a:pt x="7" y="21"/>
                    <a:pt x="7" y="22"/>
                    <a:pt x="7" y="22"/>
                  </a:cubicBezTo>
                  <a:cubicBezTo>
                    <a:pt x="3" y="23"/>
                    <a:pt x="0" y="28"/>
                    <a:pt x="0" y="34"/>
                  </a:cubicBezTo>
                  <a:cubicBezTo>
                    <a:pt x="0" y="39"/>
                    <a:pt x="1" y="44"/>
                    <a:pt x="3" y="47"/>
                  </a:cubicBezTo>
                  <a:cubicBezTo>
                    <a:pt x="5" y="50"/>
                    <a:pt x="8" y="52"/>
                    <a:pt x="11" y="53"/>
                  </a:cubicBezTo>
                  <a:close/>
                  <a:moveTo>
                    <a:pt x="9" y="29"/>
                  </a:moveTo>
                  <a:cubicBezTo>
                    <a:pt x="15" y="29"/>
                    <a:pt x="15" y="23"/>
                    <a:pt x="15" y="20"/>
                  </a:cubicBezTo>
                  <a:cubicBezTo>
                    <a:pt x="15" y="20"/>
                    <a:pt x="15" y="19"/>
                    <a:pt x="15" y="18"/>
                  </a:cubicBezTo>
                  <a:cubicBezTo>
                    <a:pt x="15" y="10"/>
                    <a:pt x="16" y="8"/>
                    <a:pt x="17" y="8"/>
                  </a:cubicBezTo>
                  <a:cubicBezTo>
                    <a:pt x="17" y="8"/>
                    <a:pt x="17" y="8"/>
                    <a:pt x="17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7"/>
                    <a:pt x="22" y="8"/>
                    <a:pt x="26" y="11"/>
                  </a:cubicBezTo>
                  <a:cubicBezTo>
                    <a:pt x="27" y="12"/>
                    <a:pt x="28" y="12"/>
                    <a:pt x="28" y="13"/>
                  </a:cubicBezTo>
                  <a:cubicBezTo>
                    <a:pt x="33" y="17"/>
                    <a:pt x="36" y="19"/>
                    <a:pt x="45" y="19"/>
                  </a:cubicBezTo>
                  <a:cubicBezTo>
                    <a:pt x="54" y="19"/>
                    <a:pt x="57" y="17"/>
                    <a:pt x="62" y="13"/>
                  </a:cubicBezTo>
                  <a:cubicBezTo>
                    <a:pt x="63" y="12"/>
                    <a:pt x="63" y="12"/>
                    <a:pt x="64" y="11"/>
                  </a:cubicBezTo>
                  <a:cubicBezTo>
                    <a:pt x="69" y="8"/>
                    <a:pt x="71" y="7"/>
                    <a:pt x="72" y="7"/>
                  </a:cubicBezTo>
                  <a:cubicBezTo>
                    <a:pt x="72" y="7"/>
                    <a:pt x="73" y="7"/>
                    <a:pt x="73" y="8"/>
                  </a:cubicBezTo>
                  <a:cubicBezTo>
                    <a:pt x="73" y="8"/>
                    <a:pt x="73" y="8"/>
                    <a:pt x="74" y="8"/>
                  </a:cubicBezTo>
                  <a:cubicBezTo>
                    <a:pt x="74" y="8"/>
                    <a:pt x="76" y="10"/>
                    <a:pt x="76" y="18"/>
                  </a:cubicBezTo>
                  <a:cubicBezTo>
                    <a:pt x="76" y="19"/>
                    <a:pt x="76" y="20"/>
                    <a:pt x="76" y="20"/>
                  </a:cubicBezTo>
                  <a:cubicBezTo>
                    <a:pt x="75" y="23"/>
                    <a:pt x="75" y="29"/>
                    <a:pt x="81" y="29"/>
                  </a:cubicBezTo>
                  <a:cubicBezTo>
                    <a:pt x="83" y="29"/>
                    <a:pt x="83" y="33"/>
                    <a:pt x="83" y="34"/>
                  </a:cubicBezTo>
                  <a:cubicBezTo>
                    <a:pt x="83" y="37"/>
                    <a:pt x="82" y="41"/>
                    <a:pt x="81" y="43"/>
                  </a:cubicBezTo>
                  <a:cubicBezTo>
                    <a:pt x="80" y="44"/>
                    <a:pt x="79" y="45"/>
                    <a:pt x="78" y="45"/>
                  </a:cubicBezTo>
                  <a:cubicBezTo>
                    <a:pt x="78" y="45"/>
                    <a:pt x="78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6"/>
                    <a:pt x="73" y="48"/>
                  </a:cubicBezTo>
                  <a:cubicBezTo>
                    <a:pt x="68" y="63"/>
                    <a:pt x="58" y="73"/>
                    <a:pt x="45" y="73"/>
                  </a:cubicBezTo>
                  <a:cubicBezTo>
                    <a:pt x="33" y="73"/>
                    <a:pt x="22" y="63"/>
                    <a:pt x="18" y="48"/>
                  </a:cubicBezTo>
                  <a:cubicBezTo>
                    <a:pt x="17" y="46"/>
                    <a:pt x="16" y="45"/>
                    <a:pt x="14" y="45"/>
                  </a:cubicBezTo>
                  <a:cubicBezTo>
                    <a:pt x="14" y="45"/>
                    <a:pt x="14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2" y="45"/>
                    <a:pt x="12" y="45"/>
                  </a:cubicBezTo>
                  <a:cubicBezTo>
                    <a:pt x="12" y="45"/>
                    <a:pt x="11" y="44"/>
                    <a:pt x="10" y="43"/>
                  </a:cubicBezTo>
                  <a:cubicBezTo>
                    <a:pt x="8" y="41"/>
                    <a:pt x="7" y="37"/>
                    <a:pt x="7" y="34"/>
                  </a:cubicBezTo>
                  <a:cubicBezTo>
                    <a:pt x="7" y="33"/>
                    <a:pt x="7" y="29"/>
                    <a:pt x="9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96"/>
            <p:cNvSpPr>
              <a:spLocks/>
            </p:cNvSpPr>
            <p:nvPr/>
          </p:nvSpPr>
          <p:spPr bwMode="auto">
            <a:xfrm>
              <a:off x="4552950" y="3506788"/>
              <a:ext cx="123825" cy="71438"/>
            </a:xfrm>
            <a:custGeom>
              <a:avLst/>
              <a:gdLst>
                <a:gd name="T0" fmla="*/ 32 w 33"/>
                <a:gd name="T1" fmla="*/ 2 h 19"/>
                <a:gd name="T2" fmla="*/ 12 w 33"/>
                <a:gd name="T3" fmla="*/ 7 h 19"/>
                <a:gd name="T4" fmla="*/ 0 w 33"/>
                <a:gd name="T5" fmla="*/ 7 h 19"/>
                <a:gd name="T6" fmla="*/ 0 w 33"/>
                <a:gd name="T7" fmla="*/ 11 h 19"/>
                <a:gd name="T8" fmla="*/ 13 w 33"/>
                <a:gd name="T9" fmla="*/ 14 h 19"/>
                <a:gd name="T10" fmla="*/ 31 w 33"/>
                <a:gd name="T11" fmla="*/ 5 h 19"/>
                <a:gd name="T12" fmla="*/ 33 w 33"/>
                <a:gd name="T13" fmla="*/ 0 h 19"/>
                <a:gd name="T14" fmla="*/ 32 w 33"/>
                <a:gd name="T15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27" y="8"/>
                    <a:pt x="24" y="13"/>
                    <a:pt x="12" y="7"/>
                  </a:cubicBezTo>
                  <a:cubicBezTo>
                    <a:pt x="7" y="5"/>
                    <a:pt x="3" y="5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0"/>
                    <a:pt x="7" y="12"/>
                    <a:pt x="13" y="14"/>
                  </a:cubicBezTo>
                  <a:cubicBezTo>
                    <a:pt x="24" y="19"/>
                    <a:pt x="30" y="8"/>
                    <a:pt x="31" y="5"/>
                  </a:cubicBezTo>
                  <a:cubicBezTo>
                    <a:pt x="33" y="3"/>
                    <a:pt x="33" y="0"/>
                    <a:pt x="33" y="0"/>
                  </a:cubicBez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173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82D9A9C-6CE8-484F-AEFE-52522BF1657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图片占位符 36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35" name="文本占位符 3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6" name="文本占位符 3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8" name="文本占位符 3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4" name="文本占位符 3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9" name="图片占位符 3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40" name="文本占位符 3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1" name="文本占位符 4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2" name="文本占位符 4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82D9A9C-6CE8-484F-AEFE-52522BF1657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6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占位符 2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4" name="图表占位符 23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25" name="文本占位符 2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文本占位符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82D9A9C-6CE8-484F-AEFE-52522BF16575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rot="6300000">
            <a:off x="976165" y="6162826"/>
            <a:ext cx="339305" cy="299330"/>
          </a:xfrm>
          <a:custGeom>
            <a:avLst/>
            <a:gdLst>
              <a:gd name="T0" fmla="*/ 138 w 336"/>
              <a:gd name="T1" fmla="*/ 217 h 405"/>
              <a:gd name="T2" fmla="*/ 332 w 336"/>
              <a:gd name="T3" fmla="*/ 405 h 405"/>
              <a:gd name="T4" fmla="*/ 333 w 336"/>
              <a:gd name="T5" fmla="*/ 391 h 405"/>
              <a:gd name="T6" fmla="*/ 257 w 336"/>
              <a:gd name="T7" fmla="*/ 366 h 405"/>
              <a:gd name="T8" fmla="*/ 219 w 336"/>
              <a:gd name="T9" fmla="*/ 194 h 405"/>
              <a:gd name="T10" fmla="*/ 96 w 336"/>
              <a:gd name="T11" fmla="*/ 24 h 405"/>
              <a:gd name="T12" fmla="*/ 0 w 336"/>
              <a:gd name="T13" fmla="*/ 15 h 405"/>
              <a:gd name="T14" fmla="*/ 25 w 336"/>
              <a:gd name="T15" fmla="*/ 156 h 405"/>
              <a:gd name="T16" fmla="*/ 191 w 336"/>
              <a:gd name="T17" fmla="*/ 349 h 405"/>
              <a:gd name="T18" fmla="*/ 109 w 336"/>
              <a:gd name="T19" fmla="*/ 182 h 405"/>
              <a:gd name="T20" fmla="*/ 55 w 336"/>
              <a:gd name="T21" fmla="*/ 52 h 405"/>
              <a:gd name="T22" fmla="*/ 138 w 336"/>
              <a:gd name="T23" fmla="*/ 217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6" h="405">
                <a:moveTo>
                  <a:pt x="138" y="217"/>
                </a:moveTo>
                <a:cubicBezTo>
                  <a:pt x="152" y="384"/>
                  <a:pt x="332" y="405"/>
                  <a:pt x="332" y="405"/>
                </a:cubicBezTo>
                <a:cubicBezTo>
                  <a:pt x="329" y="403"/>
                  <a:pt x="336" y="392"/>
                  <a:pt x="333" y="391"/>
                </a:cubicBezTo>
                <a:cubicBezTo>
                  <a:pt x="311" y="387"/>
                  <a:pt x="277" y="380"/>
                  <a:pt x="257" y="366"/>
                </a:cubicBezTo>
                <a:cubicBezTo>
                  <a:pt x="213" y="334"/>
                  <a:pt x="221" y="291"/>
                  <a:pt x="219" y="194"/>
                </a:cubicBezTo>
                <a:cubicBezTo>
                  <a:pt x="217" y="93"/>
                  <a:pt x="144" y="41"/>
                  <a:pt x="96" y="24"/>
                </a:cubicBezTo>
                <a:cubicBezTo>
                  <a:pt x="36" y="0"/>
                  <a:pt x="0" y="15"/>
                  <a:pt x="0" y="15"/>
                </a:cubicBezTo>
                <a:cubicBezTo>
                  <a:pt x="25" y="61"/>
                  <a:pt x="26" y="109"/>
                  <a:pt x="25" y="156"/>
                </a:cubicBezTo>
                <a:cubicBezTo>
                  <a:pt x="24" y="309"/>
                  <a:pt x="191" y="349"/>
                  <a:pt x="191" y="349"/>
                </a:cubicBezTo>
                <a:cubicBezTo>
                  <a:pt x="137" y="298"/>
                  <a:pt x="125" y="268"/>
                  <a:pt x="109" y="182"/>
                </a:cubicBezTo>
                <a:cubicBezTo>
                  <a:pt x="92" y="97"/>
                  <a:pt x="55" y="52"/>
                  <a:pt x="55" y="52"/>
                </a:cubicBezTo>
                <a:cubicBezTo>
                  <a:pt x="55" y="52"/>
                  <a:pt x="128" y="96"/>
                  <a:pt x="138" y="217"/>
                </a:cubicBezTo>
                <a:close/>
              </a:path>
            </a:pathLst>
          </a:custGeom>
          <a:solidFill>
            <a:srgbClr val="B8DAB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2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占位符 2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2" name="图表占位符 31"/>
          <p:cNvSpPr>
            <a:spLocks noGrp="1"/>
          </p:cNvSpPr>
          <p:nvPr>
            <p:ph type="chart" sz="quarter" idx="18"/>
          </p:nvPr>
        </p:nvSpPr>
        <p:spPr/>
      </p:sp>
      <p:sp>
        <p:nvSpPr>
          <p:cNvPr id="29" name="文本占位符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3" name="文本占位符 3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4" name="文本占位符 3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5" name="文本占位符 3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6" name="文本占位符 3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文本占位符 3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82D9A9C-6CE8-484F-AEFE-52522BF16575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6300000">
            <a:off x="976165" y="6162826"/>
            <a:ext cx="339305" cy="299330"/>
          </a:xfrm>
          <a:custGeom>
            <a:avLst/>
            <a:gdLst>
              <a:gd name="T0" fmla="*/ 138 w 336"/>
              <a:gd name="T1" fmla="*/ 217 h 405"/>
              <a:gd name="T2" fmla="*/ 332 w 336"/>
              <a:gd name="T3" fmla="*/ 405 h 405"/>
              <a:gd name="T4" fmla="*/ 333 w 336"/>
              <a:gd name="T5" fmla="*/ 391 h 405"/>
              <a:gd name="T6" fmla="*/ 257 w 336"/>
              <a:gd name="T7" fmla="*/ 366 h 405"/>
              <a:gd name="T8" fmla="*/ 219 w 336"/>
              <a:gd name="T9" fmla="*/ 194 h 405"/>
              <a:gd name="T10" fmla="*/ 96 w 336"/>
              <a:gd name="T11" fmla="*/ 24 h 405"/>
              <a:gd name="T12" fmla="*/ 0 w 336"/>
              <a:gd name="T13" fmla="*/ 15 h 405"/>
              <a:gd name="T14" fmla="*/ 25 w 336"/>
              <a:gd name="T15" fmla="*/ 156 h 405"/>
              <a:gd name="T16" fmla="*/ 191 w 336"/>
              <a:gd name="T17" fmla="*/ 349 h 405"/>
              <a:gd name="T18" fmla="*/ 109 w 336"/>
              <a:gd name="T19" fmla="*/ 182 h 405"/>
              <a:gd name="T20" fmla="*/ 55 w 336"/>
              <a:gd name="T21" fmla="*/ 52 h 405"/>
              <a:gd name="T22" fmla="*/ 138 w 336"/>
              <a:gd name="T23" fmla="*/ 217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6" h="405">
                <a:moveTo>
                  <a:pt x="138" y="217"/>
                </a:moveTo>
                <a:cubicBezTo>
                  <a:pt x="152" y="384"/>
                  <a:pt x="332" y="405"/>
                  <a:pt x="332" y="405"/>
                </a:cubicBezTo>
                <a:cubicBezTo>
                  <a:pt x="329" y="403"/>
                  <a:pt x="336" y="392"/>
                  <a:pt x="333" y="391"/>
                </a:cubicBezTo>
                <a:cubicBezTo>
                  <a:pt x="311" y="387"/>
                  <a:pt x="277" y="380"/>
                  <a:pt x="257" y="366"/>
                </a:cubicBezTo>
                <a:cubicBezTo>
                  <a:pt x="213" y="334"/>
                  <a:pt x="221" y="291"/>
                  <a:pt x="219" y="194"/>
                </a:cubicBezTo>
                <a:cubicBezTo>
                  <a:pt x="217" y="93"/>
                  <a:pt x="144" y="41"/>
                  <a:pt x="96" y="24"/>
                </a:cubicBezTo>
                <a:cubicBezTo>
                  <a:pt x="36" y="0"/>
                  <a:pt x="0" y="15"/>
                  <a:pt x="0" y="15"/>
                </a:cubicBezTo>
                <a:cubicBezTo>
                  <a:pt x="25" y="61"/>
                  <a:pt x="26" y="109"/>
                  <a:pt x="25" y="156"/>
                </a:cubicBezTo>
                <a:cubicBezTo>
                  <a:pt x="24" y="309"/>
                  <a:pt x="191" y="349"/>
                  <a:pt x="191" y="349"/>
                </a:cubicBezTo>
                <a:cubicBezTo>
                  <a:pt x="137" y="298"/>
                  <a:pt x="125" y="268"/>
                  <a:pt x="109" y="182"/>
                </a:cubicBezTo>
                <a:cubicBezTo>
                  <a:pt x="92" y="97"/>
                  <a:pt x="55" y="52"/>
                  <a:pt x="55" y="52"/>
                </a:cubicBezTo>
                <a:cubicBezTo>
                  <a:pt x="55" y="52"/>
                  <a:pt x="128" y="96"/>
                  <a:pt x="138" y="217"/>
                </a:cubicBezTo>
                <a:close/>
              </a:path>
            </a:pathLst>
          </a:custGeom>
          <a:solidFill>
            <a:srgbClr val="B8DAB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3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融盛标准色及辅助色">
      <a:dk1>
        <a:srgbClr val="172A88"/>
      </a:dk1>
      <a:lt1>
        <a:srgbClr val="FFFFFF"/>
      </a:lt1>
      <a:dk2>
        <a:srgbClr val="172A88"/>
      </a:dk2>
      <a:lt2>
        <a:srgbClr val="FFFFFF"/>
      </a:lt2>
      <a:accent1>
        <a:srgbClr val="172A88"/>
      </a:accent1>
      <a:accent2>
        <a:srgbClr val="376AB3"/>
      </a:accent2>
      <a:accent3>
        <a:srgbClr val="004A8F"/>
      </a:accent3>
      <a:accent4>
        <a:srgbClr val="F8B62D"/>
      </a:accent4>
      <a:accent5>
        <a:srgbClr val="B5B5B6"/>
      </a:accent5>
      <a:accent6>
        <a:srgbClr val="3E3A39"/>
      </a:accent6>
      <a:hlink>
        <a:srgbClr val="FFFFFF"/>
      </a:hlink>
      <a:folHlink>
        <a:srgbClr val="000000"/>
      </a:folHlink>
    </a:clrScheme>
    <a:fontScheme name="融盛字体方案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35</Words>
  <Application>Microsoft Office PowerPoint</Application>
  <PresentationFormat>宽屏</PresentationFormat>
  <Paragraphs>14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等线</vt:lpstr>
      <vt:lpstr>黑体</vt:lpstr>
      <vt:lpstr>思源黑体 CN Normal</vt:lpstr>
      <vt:lpstr>微软雅黑</vt:lpstr>
      <vt:lpstr>Arial</vt:lpstr>
      <vt:lpstr>Verdana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北京东道形象设计制作有限公司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信息管理部</dc:creator>
  <cp:lastModifiedBy>Administrator</cp:lastModifiedBy>
  <cp:revision>50</cp:revision>
  <dcterms:created xsi:type="dcterms:W3CDTF">2017-12-13T01:56:54Z</dcterms:created>
  <dcterms:modified xsi:type="dcterms:W3CDTF">2019-08-12T06:40:50Z</dcterms:modified>
</cp:coreProperties>
</file>